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1" userDrawn="1">
          <p15:clr>
            <a:srgbClr val="A4A3A4"/>
          </p15:clr>
        </p15:guide>
        <p15:guide id="3" orient="horz" pos="12053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pos="17280" userDrawn="1">
          <p15:clr>
            <a:srgbClr val="A4A3A4"/>
          </p15:clr>
        </p15:guide>
        <p15:guide id="6" pos="8527" userDrawn="1">
          <p15:clr>
            <a:srgbClr val="A4A3A4"/>
          </p15:clr>
        </p15:guide>
        <p15:guide id="7" pos="17054" userDrawn="1">
          <p15:clr>
            <a:srgbClr val="A4A3A4"/>
          </p15:clr>
        </p15:guide>
        <p15:guide id="8" pos="226" userDrawn="1">
          <p15:clr>
            <a:srgbClr val="A4A3A4"/>
          </p15:clr>
        </p15:guide>
        <p15:guide id="9" pos="8753" userDrawn="1">
          <p15:clr>
            <a:srgbClr val="A4A3A4"/>
          </p15:clr>
        </p15:guide>
        <p15:guide id="10" orient="horz" pos="2698" userDrawn="1">
          <p15:clr>
            <a:srgbClr val="A4A3A4"/>
          </p15:clr>
        </p15:guide>
        <p15:guide id="11" orient="horz" pos="22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95D"/>
    <a:srgbClr val="E6E6E6"/>
    <a:srgbClr val="B9D4ED"/>
    <a:srgbClr val="D8E1F2"/>
    <a:srgbClr val="9BDBF5"/>
    <a:srgbClr val="BFC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29" d="100"/>
          <a:sy n="29" d="100"/>
        </p:scale>
        <p:origin x="3984" y="132"/>
      </p:cViewPr>
      <p:guideLst>
        <p:guide orient="horz" pos="2471"/>
        <p:guide orient="horz" pos="12053"/>
        <p:guide/>
        <p:guide pos="17280"/>
        <p:guide pos="8527"/>
        <p:guide pos="17054"/>
        <p:guide pos="226"/>
        <p:guide pos="8753"/>
        <p:guide orient="horz" pos="2698"/>
        <p:guide orient="horz" pos="22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Tianji" userId="23f10bfc-75d1-44f4-a114-5b3e50322bb4" providerId="ADAL" clId="{5E6F4CF3-6157-4B27-971C-AF779F64EB6E}"/>
    <pc:docChg chg="custSel modSld">
      <pc:chgData name="LIU, Tianji" userId="23f10bfc-75d1-44f4-a114-5b3e50322bb4" providerId="ADAL" clId="{5E6F4CF3-6157-4B27-971C-AF779F64EB6E}" dt="2023-05-25T06:49:00.684" v="12" actId="14100"/>
      <pc:docMkLst>
        <pc:docMk/>
      </pc:docMkLst>
      <pc:sldChg chg="addSp delSp modSp mod">
        <pc:chgData name="LIU, Tianji" userId="23f10bfc-75d1-44f4-a114-5b3e50322bb4" providerId="ADAL" clId="{5E6F4CF3-6157-4B27-971C-AF779F64EB6E}" dt="2023-05-25T06:49:00.684" v="12" actId="14100"/>
        <pc:sldMkLst>
          <pc:docMk/>
          <pc:sldMk cId="1558443349" sldId="256"/>
        </pc:sldMkLst>
        <pc:picChg chg="add del mod">
          <ac:chgData name="LIU, Tianji" userId="23f10bfc-75d1-44f4-a114-5b3e50322bb4" providerId="ADAL" clId="{5E6F4CF3-6157-4B27-971C-AF779F64EB6E}" dt="2023-05-25T06:47:45.875" v="4" actId="478"/>
          <ac:picMkLst>
            <pc:docMk/>
            <pc:sldMk cId="1558443349" sldId="256"/>
            <ac:picMk id="3" creationId="{26C69A48-FF36-4075-290F-AB9DD4E45235}"/>
          </ac:picMkLst>
        </pc:picChg>
        <pc:picChg chg="add mod">
          <ac:chgData name="LIU, Tianji" userId="23f10bfc-75d1-44f4-a114-5b3e50322bb4" providerId="ADAL" clId="{5E6F4CF3-6157-4B27-971C-AF779F64EB6E}" dt="2023-05-25T06:48:06.233" v="9" actId="1076"/>
          <ac:picMkLst>
            <pc:docMk/>
            <pc:sldMk cId="1558443349" sldId="256"/>
            <ac:picMk id="9" creationId="{A831CF92-FC1E-F5BF-AC77-A1B951CD0CEF}"/>
          </ac:picMkLst>
        </pc:picChg>
        <pc:picChg chg="add mod">
          <ac:chgData name="LIU, Tianji" userId="23f10bfc-75d1-44f4-a114-5b3e50322bb4" providerId="ADAL" clId="{5E6F4CF3-6157-4B27-971C-AF779F64EB6E}" dt="2023-05-25T06:49:00.684" v="12" actId="14100"/>
          <ac:picMkLst>
            <pc:docMk/>
            <pc:sldMk cId="1558443349" sldId="256"/>
            <ac:picMk id="18" creationId="{9B8668DD-CF94-FE63-B2DF-DB7AD8C158D7}"/>
          </ac:picMkLst>
        </pc:picChg>
      </pc:sldChg>
    </pc:docChg>
  </pc:docChgLst>
  <pc:docChgLst>
    <pc:chgData name="LIU, Tianji" userId="23f10bfc-75d1-44f4-a114-5b3e50322bb4" providerId="ADAL" clId="{6187EAC2-1203-42AF-AB74-485213F5F7D6}"/>
    <pc:docChg chg="undo redo custSel addSld delSld modSld modMainMaster">
      <pc:chgData name="LIU, Tianji" userId="23f10bfc-75d1-44f4-a114-5b3e50322bb4" providerId="ADAL" clId="{6187EAC2-1203-42AF-AB74-485213F5F7D6}" dt="2023-05-26T11:32:48.941" v="2685" actId="207"/>
      <pc:docMkLst>
        <pc:docMk/>
      </pc:docMkLst>
      <pc:sldChg chg="addSp delSp modSp add setBg">
        <pc:chgData name="LIU, Tianji" userId="23f10bfc-75d1-44f4-a114-5b3e50322bb4" providerId="ADAL" clId="{6187EAC2-1203-42AF-AB74-485213F5F7D6}" dt="2023-05-26T11:32:48.941" v="2685" actId="207"/>
        <pc:sldMkLst>
          <pc:docMk/>
          <pc:sldMk cId="1558443349" sldId="256"/>
        </pc:sldMkLst>
        <pc:spChg chg="del">
          <ac:chgData name="LIU, Tianji" userId="23f10bfc-75d1-44f4-a114-5b3e50322bb4" providerId="ADAL" clId="{6187EAC2-1203-42AF-AB74-485213F5F7D6}" dt="2023-05-25T02:24:48.019" v="1" actId="478"/>
          <ac:spMkLst>
            <pc:docMk/>
            <pc:sldMk cId="1558443349" sldId="256"/>
            <ac:spMk id="2" creationId="{73597058-536A-4B0C-8BF4-A5392CFD3B8D}"/>
          </ac:spMkLst>
        </pc:spChg>
        <pc:spChg chg="del">
          <ac:chgData name="LIU, Tianji" userId="23f10bfc-75d1-44f4-a114-5b3e50322bb4" providerId="ADAL" clId="{6187EAC2-1203-42AF-AB74-485213F5F7D6}" dt="2023-05-25T02:24:48.019" v="1" actId="478"/>
          <ac:spMkLst>
            <pc:docMk/>
            <pc:sldMk cId="1558443349" sldId="256"/>
            <ac:spMk id="3" creationId="{B6833109-041E-450F-B0B4-1FB2A62ECA83}"/>
          </ac:spMkLst>
        </pc:spChg>
        <pc:spChg chg="add mod">
          <ac:chgData name="LIU, Tianji" userId="23f10bfc-75d1-44f4-a114-5b3e50322bb4" providerId="ADAL" clId="{6187EAC2-1203-42AF-AB74-485213F5F7D6}" dt="2023-05-25T03:34:39.951" v="349" actId="207"/>
          <ac:spMkLst>
            <pc:docMk/>
            <pc:sldMk cId="1558443349" sldId="256"/>
            <ac:spMk id="4" creationId="{E849A66E-E686-4B7C-99F7-18165B860375}"/>
          </ac:spMkLst>
        </pc:spChg>
        <pc:spChg chg="add mod">
          <ac:chgData name="LIU, Tianji" userId="23f10bfc-75d1-44f4-a114-5b3e50322bb4" providerId="ADAL" clId="{6187EAC2-1203-42AF-AB74-485213F5F7D6}" dt="2023-05-26T07:01:00.893" v="2682" actId="2711"/>
          <ac:spMkLst>
            <pc:docMk/>
            <pc:sldMk cId="1558443349" sldId="256"/>
            <ac:spMk id="5" creationId="{485219F6-DD71-42D2-9F28-049FD2ED8246}"/>
          </ac:spMkLst>
        </pc:spChg>
        <pc:spChg chg="add mod">
          <ac:chgData name="LIU, Tianji" userId="23f10bfc-75d1-44f4-a114-5b3e50322bb4" providerId="ADAL" clId="{6187EAC2-1203-42AF-AB74-485213F5F7D6}" dt="2023-05-25T05:47:39.718" v="360" actId="114"/>
          <ac:spMkLst>
            <pc:docMk/>
            <pc:sldMk cId="1558443349" sldId="256"/>
            <ac:spMk id="6" creationId="{AE6F852E-D2E0-48C1-AE59-C240EECB26EE}"/>
          </ac:spMkLst>
        </pc:spChg>
        <pc:spChg chg="add mod">
          <ac:chgData name="LIU, Tianji" userId="23f10bfc-75d1-44f4-a114-5b3e50322bb4" providerId="ADAL" clId="{6187EAC2-1203-42AF-AB74-485213F5F7D6}" dt="2023-05-25T07:10:08.852" v="1114" actId="14100"/>
          <ac:spMkLst>
            <pc:docMk/>
            <pc:sldMk cId="1558443349" sldId="256"/>
            <ac:spMk id="10" creationId="{CD2CDA23-539E-4D4F-91AA-67E7B0942062}"/>
          </ac:spMkLst>
        </pc:spChg>
        <pc:spChg chg="add mod">
          <ac:chgData name="LIU, Tianji" userId="23f10bfc-75d1-44f4-a114-5b3e50322bb4" providerId="ADAL" clId="{6187EAC2-1203-42AF-AB74-485213F5F7D6}" dt="2023-05-25T06:12:42.556" v="837" actId="2711"/>
          <ac:spMkLst>
            <pc:docMk/>
            <pc:sldMk cId="1558443349" sldId="256"/>
            <ac:spMk id="11" creationId="{FEF5035B-4FBA-46D7-8C0F-66E4ACBF05FE}"/>
          </ac:spMkLst>
        </pc:spChg>
        <pc:spChg chg="add mod">
          <ac:chgData name="LIU, Tianji" userId="23f10bfc-75d1-44f4-a114-5b3e50322bb4" providerId="ADAL" clId="{6187EAC2-1203-42AF-AB74-485213F5F7D6}" dt="2023-05-26T06:41:15.156" v="2659"/>
          <ac:spMkLst>
            <pc:docMk/>
            <pc:sldMk cId="1558443349" sldId="256"/>
            <ac:spMk id="14" creationId="{8954288C-7DD8-4231-96CC-45EDFBEAEDE5}"/>
          </ac:spMkLst>
        </pc:spChg>
        <pc:spChg chg="add mod">
          <ac:chgData name="LIU, Tianji" userId="23f10bfc-75d1-44f4-a114-5b3e50322bb4" providerId="ADAL" clId="{6187EAC2-1203-42AF-AB74-485213F5F7D6}" dt="2023-05-25T07:10:15.365" v="1115" actId="1076"/>
          <ac:spMkLst>
            <pc:docMk/>
            <pc:sldMk cId="1558443349" sldId="256"/>
            <ac:spMk id="15" creationId="{C8663B33-85F8-493A-B6C2-4C6D442CFEDE}"/>
          </ac:spMkLst>
        </pc:spChg>
        <pc:spChg chg="add mod">
          <ac:chgData name="LIU, Tianji" userId="23f10bfc-75d1-44f4-a114-5b3e50322bb4" providerId="ADAL" clId="{6187EAC2-1203-42AF-AB74-485213F5F7D6}" dt="2023-05-25T07:10:15.365" v="1115" actId="1076"/>
          <ac:spMkLst>
            <pc:docMk/>
            <pc:sldMk cId="1558443349" sldId="256"/>
            <ac:spMk id="16" creationId="{90E859C1-EB32-4500-81DE-3539EF2FF9C3}"/>
          </ac:spMkLst>
        </pc:spChg>
        <pc:spChg chg="add mod ord">
          <ac:chgData name="LIU, Tianji" userId="23f10bfc-75d1-44f4-a114-5b3e50322bb4" providerId="ADAL" clId="{6187EAC2-1203-42AF-AB74-485213F5F7D6}" dt="2023-05-25T07:10:15.365" v="1115" actId="1076"/>
          <ac:spMkLst>
            <pc:docMk/>
            <pc:sldMk cId="1558443349" sldId="256"/>
            <ac:spMk id="17" creationId="{B7091E60-61D9-41CD-B048-1D153134733B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18" creationId="{E53EA7E5-BAFA-48DF-BEA0-31312B134731}"/>
          </ac:spMkLst>
        </pc:spChg>
        <pc:spChg chg="add mod">
          <ac:chgData name="LIU, Tianji" userId="23f10bfc-75d1-44f4-a114-5b3e50322bb4" providerId="ADAL" clId="{6187EAC2-1203-42AF-AB74-485213F5F7D6}" dt="2023-05-25T07:22:52.916" v="1404" actId="1076"/>
          <ac:spMkLst>
            <pc:docMk/>
            <pc:sldMk cId="1558443349" sldId="256"/>
            <ac:spMk id="19" creationId="{4AF318AD-C5E1-49D9-97D5-BE837A3D7067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19" creationId="{E889CEFF-6175-41F8-BE78-7B9F95490394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20" creationId="{263764D6-E520-41F0-B221-188E1AEF12E4}"/>
          </ac:spMkLst>
        </pc:spChg>
        <pc:spChg chg="add mod">
          <ac:chgData name="LIU, Tianji" userId="23f10bfc-75d1-44f4-a114-5b3e50322bb4" providerId="ADAL" clId="{6187EAC2-1203-42AF-AB74-485213F5F7D6}" dt="2023-05-25T07:16:59.148" v="1149" actId="20577"/>
          <ac:spMkLst>
            <pc:docMk/>
            <pc:sldMk cId="1558443349" sldId="256"/>
            <ac:spMk id="20" creationId="{307C946A-818A-44E9-AA66-54FA44EF09C2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21" creationId="{783D6FB6-5F83-4ACA-87E2-1EECF4B94FAC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22" creationId="{8E650DE8-57C2-4CD8-AD90-6DFD4A5F852B}"/>
          </ac:spMkLst>
        </pc:spChg>
        <pc:spChg chg="add del mod">
          <ac:chgData name="LIU, Tianji" userId="23f10bfc-75d1-44f4-a114-5b3e50322bb4" providerId="ADAL" clId="{6187EAC2-1203-42AF-AB74-485213F5F7D6}" dt="2023-05-26T06:44:24.638" v="2665" actId="20577"/>
          <ac:spMkLst>
            <pc:docMk/>
            <pc:sldMk cId="1558443349" sldId="256"/>
            <ac:spMk id="23" creationId="{8DF08E35-7EB4-473B-8062-FDCD274CA7CD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24" creationId="{96E00251-4510-4126-B4BA-6101BA92480F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26" creationId="{428B9379-DC8E-4ECF-A94C-10EC7DCE347B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27" creationId="{36B10D7A-9C55-4D38-BE05-3A5112923AB1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28" creationId="{BCCC9679-ABA5-4144-9D66-7EDF90CA3A46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29" creationId="{4D4704D2-DD0E-4220-A8BF-AE9C7840AFE9}"/>
          </ac:spMkLst>
        </pc:spChg>
        <pc:spChg chg="add mod">
          <ac:chgData name="LIU, Tianji" userId="23f10bfc-75d1-44f4-a114-5b3e50322bb4" providerId="ADAL" clId="{6187EAC2-1203-42AF-AB74-485213F5F7D6}" dt="2023-05-26T06:17:55.047" v="1953" actId="14100"/>
          <ac:spMkLst>
            <pc:docMk/>
            <pc:sldMk cId="1558443349" sldId="256"/>
            <ac:spMk id="34" creationId="{979FE240-AB26-43CE-B887-13C02E8AC7A3}"/>
          </ac:spMkLst>
        </pc:spChg>
        <pc:spChg chg="add mod">
          <ac:chgData name="LIU, Tianji" userId="23f10bfc-75d1-44f4-a114-5b3e50322bb4" providerId="ADAL" clId="{6187EAC2-1203-42AF-AB74-485213F5F7D6}" dt="2023-05-25T07:25:30.627" v="1486" actId="20577"/>
          <ac:spMkLst>
            <pc:docMk/>
            <pc:sldMk cId="1558443349" sldId="256"/>
            <ac:spMk id="35" creationId="{A55C5F43-7A1C-4834-81CB-A949ADE9FB9B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37" creationId="{6A3D9ED9-B86E-4B68-ADA9-E315456FEC65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38" creationId="{676C7B95-55F5-4617-8982-D1BEE9E8F855}"/>
          </ac:spMkLst>
        </pc:spChg>
        <pc:spChg chg="add del mod">
          <ac:chgData name="LIU, Tianji" userId="23f10bfc-75d1-44f4-a114-5b3e50322bb4" providerId="ADAL" clId="{6187EAC2-1203-42AF-AB74-485213F5F7D6}" dt="2023-05-26T06:17:40.110" v="1948"/>
          <ac:spMkLst>
            <pc:docMk/>
            <pc:sldMk cId="1558443349" sldId="256"/>
            <ac:spMk id="38" creationId="{DAB5ABF5-FA45-4419-91E8-F244095C2BF3}"/>
          </ac:spMkLst>
        </pc:spChg>
        <pc:spChg chg="add mod">
          <ac:chgData name="LIU, Tianji" userId="23f10bfc-75d1-44f4-a114-5b3e50322bb4" providerId="ADAL" clId="{6187EAC2-1203-42AF-AB74-485213F5F7D6}" dt="2023-05-26T06:20:24.237" v="2068" actId="1076"/>
          <ac:spMkLst>
            <pc:docMk/>
            <pc:sldMk cId="1558443349" sldId="256"/>
            <ac:spMk id="39" creationId="{270CB096-B4BD-4E74-8955-CCE623D9FE05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39" creationId="{F1F386B2-1663-4E05-BEE1-A209A15C700D}"/>
          </ac:spMkLst>
        </pc:spChg>
        <pc:spChg chg="add mod">
          <ac:chgData name="LIU, Tianji" userId="23f10bfc-75d1-44f4-a114-5b3e50322bb4" providerId="ADAL" clId="{6187EAC2-1203-42AF-AB74-485213F5F7D6}" dt="2023-05-26T06:20:24.237" v="2068" actId="1076"/>
          <ac:spMkLst>
            <pc:docMk/>
            <pc:sldMk cId="1558443349" sldId="256"/>
            <ac:spMk id="40" creationId="{FCFE65CC-94FB-48BE-BE4F-B5B93DC3C3D5}"/>
          </ac:spMkLst>
        </pc:spChg>
        <pc:spChg chg="add mod">
          <ac:chgData name="LIU, Tianji" userId="23f10bfc-75d1-44f4-a114-5b3e50322bb4" providerId="ADAL" clId="{6187EAC2-1203-42AF-AB74-485213F5F7D6}" dt="2023-05-26T06:20:24.237" v="2068" actId="1076"/>
          <ac:spMkLst>
            <pc:docMk/>
            <pc:sldMk cId="1558443349" sldId="256"/>
            <ac:spMk id="41" creationId="{00412AD5-A633-44CE-A10D-68ED68D91E20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41" creationId="{881178AB-FFEB-4C4C-B978-322D1D1CC897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42" creationId="{87DEFB80-CFF6-4666-802E-C246BD308422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43" creationId="{A48B01DA-9ACD-4FC6-8E2E-F8D62604227A}"/>
          </ac:spMkLst>
        </pc:spChg>
        <pc:spChg chg="add del mod">
          <ac:chgData name="LIU, Tianji" userId="23f10bfc-75d1-44f4-a114-5b3e50322bb4" providerId="ADAL" clId="{6187EAC2-1203-42AF-AB74-485213F5F7D6}" dt="2023-05-25T06:28:20.150" v="882"/>
          <ac:spMkLst>
            <pc:docMk/>
            <pc:sldMk cId="1558443349" sldId="256"/>
            <ac:spMk id="44" creationId="{EFE392B3-BCF0-4D3B-9AFD-D7CECE5E25F1}"/>
          </ac:spMkLst>
        </pc:spChg>
        <pc:spChg chg="add mod">
          <ac:chgData name="LIU, Tianji" userId="23f10bfc-75d1-44f4-a114-5b3e50322bb4" providerId="ADAL" clId="{6187EAC2-1203-42AF-AB74-485213F5F7D6}" dt="2023-05-26T06:31:30.310" v="2485" actId="14100"/>
          <ac:spMkLst>
            <pc:docMk/>
            <pc:sldMk cId="1558443349" sldId="256"/>
            <ac:spMk id="49" creationId="{986154ED-22B2-433F-A8B3-C4871B8FC6CF}"/>
          </ac:spMkLst>
        </pc:spChg>
        <pc:spChg chg="add mod">
          <ac:chgData name="LIU, Tianji" userId="23f10bfc-75d1-44f4-a114-5b3e50322bb4" providerId="ADAL" clId="{6187EAC2-1203-42AF-AB74-485213F5F7D6}" dt="2023-05-26T06:21:05.642" v="2096" actId="20577"/>
          <ac:spMkLst>
            <pc:docMk/>
            <pc:sldMk cId="1558443349" sldId="256"/>
            <ac:spMk id="50" creationId="{4211DBFE-A899-48EA-BEBD-BF0401ACD2A2}"/>
          </ac:spMkLst>
        </pc:spChg>
        <pc:spChg chg="add mod">
          <ac:chgData name="LIU, Tianji" userId="23f10bfc-75d1-44f4-a114-5b3e50322bb4" providerId="ADAL" clId="{6187EAC2-1203-42AF-AB74-485213F5F7D6}" dt="2023-05-26T06:31:09.982" v="2482" actId="20577"/>
          <ac:spMkLst>
            <pc:docMk/>
            <pc:sldMk cId="1558443349" sldId="256"/>
            <ac:spMk id="51" creationId="{0B7E7640-5E0E-4A8E-B294-25A979B76BA2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53" creationId="{57498603-4A0C-43E1-AB2D-318F72325566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54" creationId="{8C68290B-64FA-4685-A2A5-D621589C8115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55" creationId="{ABEE0F2B-C8A7-4789-BB20-0CC9AF641A7C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56" creationId="{598E003A-D216-4248-B615-E54AC1F3D7CC}"/>
          </ac:spMkLst>
        </pc:spChg>
        <pc:spChg chg="add mod">
          <ac:chgData name="LIU, Tianji" userId="23f10bfc-75d1-44f4-a114-5b3e50322bb4" providerId="ADAL" clId="{6187EAC2-1203-42AF-AB74-485213F5F7D6}" dt="2023-05-26T06:35:51.675" v="2612" actId="1035"/>
          <ac:spMkLst>
            <pc:docMk/>
            <pc:sldMk cId="1558443349" sldId="256"/>
            <ac:spMk id="57" creationId="{6142FBB7-4B9F-46D5-AFE6-B1D842AFEFA1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57" creationId="{EF592801-CB83-4592-9700-AA4D90F61860}"/>
          </ac:spMkLst>
        </pc:spChg>
        <pc:spChg chg="add mod">
          <ac:chgData name="LIU, Tianji" userId="23f10bfc-75d1-44f4-a114-5b3e50322bb4" providerId="ADAL" clId="{6187EAC2-1203-42AF-AB74-485213F5F7D6}" dt="2023-05-26T06:35:51.675" v="2612" actId="1035"/>
          <ac:spMkLst>
            <pc:docMk/>
            <pc:sldMk cId="1558443349" sldId="256"/>
            <ac:spMk id="58" creationId="{D7B14894-8A01-4F5A-93A2-B22C93255E47}"/>
          </ac:spMkLst>
        </pc:spChg>
        <pc:spChg chg="add mod">
          <ac:chgData name="LIU, Tianji" userId="23f10bfc-75d1-44f4-a114-5b3e50322bb4" providerId="ADAL" clId="{6187EAC2-1203-42AF-AB74-485213F5F7D6}" dt="2023-05-26T06:35:51.675" v="2612" actId="1035"/>
          <ac:spMkLst>
            <pc:docMk/>
            <pc:sldMk cId="1558443349" sldId="256"/>
            <ac:spMk id="59" creationId="{C8DF4718-EB63-4EFA-A208-4D175C15AFD1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59" creationId="{FE6F4C87-0310-4867-BD6F-8F24935E0779}"/>
          </ac:spMkLst>
        </pc:spChg>
        <pc:spChg chg="add mod ord">
          <ac:chgData name="LIU, Tianji" userId="23f10bfc-75d1-44f4-a114-5b3e50322bb4" providerId="ADAL" clId="{6187EAC2-1203-42AF-AB74-485213F5F7D6}" dt="2023-05-26T06:35:42.111" v="2609" actId="14100"/>
          <ac:spMkLst>
            <pc:docMk/>
            <pc:sldMk cId="1558443349" sldId="256"/>
            <ac:spMk id="60" creationId="{45856C75-A244-450E-8D86-E50F4430C8A7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61" creationId="{36F043EA-0AA0-4807-B939-E97B90028DDB}"/>
          </ac:spMkLst>
        </pc:spChg>
        <pc:spChg chg="add mod ord">
          <ac:chgData name="LIU, Tianji" userId="23f10bfc-75d1-44f4-a114-5b3e50322bb4" providerId="ADAL" clId="{6187EAC2-1203-42AF-AB74-485213F5F7D6}" dt="2023-05-26T06:36:24.090" v="2626" actId="20577"/>
          <ac:spMkLst>
            <pc:docMk/>
            <pc:sldMk cId="1558443349" sldId="256"/>
            <ac:spMk id="61" creationId="{93007B19-EEF0-4BEC-9EFD-0A429FC9E383}"/>
          </ac:spMkLst>
        </pc:spChg>
        <pc:spChg chg="add mod ord">
          <ac:chgData name="LIU, Tianji" userId="23f10bfc-75d1-44f4-a114-5b3e50322bb4" providerId="ADAL" clId="{6187EAC2-1203-42AF-AB74-485213F5F7D6}" dt="2023-05-26T06:43:14.971" v="2660" actId="20577"/>
          <ac:spMkLst>
            <pc:docMk/>
            <pc:sldMk cId="1558443349" sldId="256"/>
            <ac:spMk id="62" creationId="{4DB2A27A-C49B-4589-B67C-A292764A54AC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62" creationId="{C3C7DDBA-FB48-4EDE-9EDB-AAF72BA583D3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63" creationId="{96049EB5-5D27-4D71-9539-8F5020A5426B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64" creationId="{3E952A83-F18B-456B-980C-9F14474E67F1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72" creationId="{4D639955-AB79-4766-A6C8-7427F0886289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73" creationId="{835C94FA-2714-43CB-9FF8-A3F02D37916F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74" creationId="{29F35816-C838-40AB-8BB2-C26B77C73B15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76" creationId="{ED067BCD-0215-471F-832C-7D4768199E3F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77" creationId="{D0EC3392-9552-4295-BB90-B92402E972D4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78" creationId="{9E272752-2BA9-4B9B-9E4F-2813849C2E95}"/>
          </ac:spMkLst>
        </pc:spChg>
        <pc:spChg chg="add del">
          <ac:chgData name="LIU, Tianji" userId="23f10bfc-75d1-44f4-a114-5b3e50322bb4" providerId="ADAL" clId="{6187EAC2-1203-42AF-AB74-485213F5F7D6}" dt="2023-05-25T06:28:15.125" v="877"/>
          <ac:spMkLst>
            <pc:docMk/>
            <pc:sldMk cId="1558443349" sldId="256"/>
            <ac:spMk id="79" creationId="{94642B79-404F-4299-83DA-1B93C2A19168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87" creationId="{38FE7989-341B-4644-9599-B1D439F5B122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88" creationId="{9733E420-FB87-455F-9DFE-C82E3D0F266C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89" creationId="{3B6A3574-5876-46CF-A0B5-5EC78D224BEB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90" creationId="{C5A804F0-434E-4C48-811E-FF590EC85E16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91" creationId="{EDDAB843-A08E-4FD8-B535-9DAAE6A739E0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93" creationId="{1794B4C8-245F-45BC-89A9-42AEC4840919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95" creationId="{C84850F5-A419-4EC0-AC6B-D911FFDEAF65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96" creationId="{343219BE-81C4-4199-941E-D9E82179F8D3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97" creationId="{41BF6C93-F10A-4DA8-A581-1D74A6DF67E5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98" creationId="{6D3DFF82-7659-44D3-8E7F-66264B6B7199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106" creationId="{B8B36FC6-EFAF-4216-820D-C7F7919A5591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107" creationId="{8985E2D8-6914-4DFD-A6F9-D61D26A331C2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108" creationId="{5DB19E51-5A49-43D0-875E-788681242431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110" creationId="{8F038921-BC52-487F-91F7-3D17F06CBDD9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111" creationId="{4D0ECB9E-AE2E-4365-8851-C0A301A694F2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112" creationId="{8FC7FFF6-2C6A-4950-A34E-18A2E8D64ED8}"/>
          </ac:spMkLst>
        </pc:spChg>
        <pc:spChg chg="add del mod">
          <ac:chgData name="LIU, Tianji" userId="23f10bfc-75d1-44f4-a114-5b3e50322bb4" providerId="ADAL" clId="{6187EAC2-1203-42AF-AB74-485213F5F7D6}" dt="2023-05-25T06:28:19.761" v="881"/>
          <ac:spMkLst>
            <pc:docMk/>
            <pc:sldMk cId="1558443349" sldId="256"/>
            <ac:spMk id="113" creationId="{A0B25C10-359A-447E-B6E1-27DF19959786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21" creationId="{096ABEF5-FB3B-4686-A9C7-4454449D2208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22" creationId="{5EB5DB63-8581-4438-8A85-FC66785F5CE0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23" creationId="{2EC82FEC-D57A-4879-9010-1E43637ED6A5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24" creationId="{D825AF9C-7417-4F3E-ADD8-0DCC7A51D861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25" creationId="{7D493F76-E3B7-4DD2-B78C-AFC07E8D204F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27" creationId="{58E6AB64-3595-4371-97EB-E2AF9321018D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29" creationId="{0FB794DD-B796-4FFE-BE69-5BE5ED0E3EFE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30" creationId="{27A1CE12-9632-492B-8BB4-11D1A806F293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31" creationId="{D9BB54D0-02DB-4CA7-8821-547751C3C849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32" creationId="{5B9FD10E-E817-40BF-872F-896735A0A6A2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40" creationId="{2D79B33F-62E2-418B-A079-63516837D277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41" creationId="{A3AFB5B6-4F93-4FC6-B476-B715A95F1BBD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42" creationId="{00892F84-0219-4A34-BBAF-C4DE0FC59FFE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44" creationId="{C481BB26-E785-4E2F-A661-E6F61A6CE4A4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45" creationId="{896C7FBF-876C-403B-BB51-CEB3CA6480AC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46" creationId="{9638F038-F04A-4D5A-9A95-F526C67D80EA}"/>
          </ac:spMkLst>
        </pc:spChg>
        <pc:spChg chg="add del mod">
          <ac:chgData name="LIU, Tianji" userId="23f10bfc-75d1-44f4-a114-5b3e50322bb4" providerId="ADAL" clId="{6187EAC2-1203-42AF-AB74-485213F5F7D6}" dt="2023-05-25T06:28:47.974" v="888"/>
          <ac:spMkLst>
            <pc:docMk/>
            <pc:sldMk cId="1558443349" sldId="256"/>
            <ac:spMk id="147" creationId="{4FE171F0-1EC4-4D2B-BD47-D38D61B9B03E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55" creationId="{FFAE8D66-5128-48F4-9ECB-1491EE9B1820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56" creationId="{0531C50C-77DC-4CDA-AFD4-682B99B83C4E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57" creationId="{AD821E0C-98A9-4FB9-A102-54321152EE44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58" creationId="{9485A8D6-746F-4CDF-9D52-89B67CEEA3CF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59" creationId="{7C30F707-E8D4-46B9-B820-4CBC56ED2FDC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61" creationId="{C72F880E-8BD3-4EBD-B2CB-CF479CE7DC9B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63" creationId="{78E1FD21-53D2-4751-A430-7A749972C905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64" creationId="{EA2DAECA-E7C4-4CBD-9AB3-8BBC7C31F157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65" creationId="{FFE27624-DBC7-4672-97B3-D15AC64468A9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66" creationId="{2F654546-5302-4E8C-9511-42536161201A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74" creationId="{5ECF75A5-0077-475F-A284-16B5BE9AB0EC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75" creationId="{C7D8E842-C225-43F6-B9A2-C1AE9DC1F1BD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76" creationId="{F48F5906-5FC2-450E-8B89-30432EFE0D41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78" creationId="{C30BF7A1-3AA1-4856-86B6-BEEFAF3ADD6E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79" creationId="{5B7AE252-1730-436B-9597-7555AF86444C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80" creationId="{89ED662A-5C7F-4198-B3CD-8A61C8842E39}"/>
          </ac:spMkLst>
        </pc:spChg>
        <pc:spChg chg="add del">
          <ac:chgData name="LIU, Tianji" userId="23f10bfc-75d1-44f4-a114-5b3e50322bb4" providerId="ADAL" clId="{6187EAC2-1203-42AF-AB74-485213F5F7D6}" dt="2023-05-25T06:28:47.282" v="887"/>
          <ac:spMkLst>
            <pc:docMk/>
            <pc:sldMk cId="1558443349" sldId="256"/>
            <ac:spMk id="181" creationId="{78A4D0A2-C9FB-4BAF-B4A7-7EC5FCCB6B53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189" creationId="{1720BF20-9411-4090-B4A3-B5EE1BACC394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190" creationId="{6187B118-E3FB-4DFB-A159-7733566706DE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191" creationId="{9FD9E55D-A3C1-46BE-8D7A-80F0DDA3CF07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192" creationId="{4D9F6D90-7DE4-4342-9100-B95009FED609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193" creationId="{F8F98838-BC92-459D-B8DE-8B70A4A35296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195" creationId="{BDBE435D-8AD5-49E6-A8A2-61F7C8BE0A58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197" creationId="{8E6BDCDE-A3EE-4622-9E4D-5E27283F84EA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198" creationId="{2D6B262F-4BBB-4F84-BDA6-1B44C6D018E3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199" creationId="{F992B37F-6DCF-4ECD-970A-0683BDCFB60B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200" creationId="{310A4C00-BD36-4A00-BEA3-53C48F197BBF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208" creationId="{80C971E3-423B-43C4-87AE-3EDB35F8645F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209" creationId="{0727F97A-D305-4DA8-BCD2-1B857FAF6606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210" creationId="{80926214-51FF-47BB-9FFC-DC49CC8D01C6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212" creationId="{FBDEBB07-084D-48FA-A06F-E83EC211D973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213" creationId="{8530AC28-98E7-46A8-BEFC-3F1DF16D9947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214" creationId="{0276A83C-A39A-4DCA-8A4F-80B2E479C9C5}"/>
          </ac:spMkLst>
        </pc:spChg>
        <pc:spChg chg="add del">
          <ac:chgData name="LIU, Tianji" userId="23f10bfc-75d1-44f4-a114-5b3e50322bb4" providerId="ADAL" clId="{6187EAC2-1203-42AF-AB74-485213F5F7D6}" dt="2023-05-25T06:32:06.136" v="892"/>
          <ac:spMkLst>
            <pc:docMk/>
            <pc:sldMk cId="1558443349" sldId="256"/>
            <ac:spMk id="215" creationId="{AEFA1E49-5DD5-4159-8221-C4C669C38145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24" creationId="{BBB7AE01-C2FD-430B-A74C-91798E752873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25" creationId="{234D427F-157C-4968-9EEB-B4D0335ACF4B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26" creationId="{BC6B6B66-5EE1-4679-9713-5733DE416126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27" creationId="{1C5E4546-AFC3-40C0-A81D-659E03B193B0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28" creationId="{63EBE1FC-4832-4144-96B1-AB15DFBBCEEE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30" creationId="{B0119128-D379-4BD4-B45C-149571E82C3E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32" creationId="{C6B5E94A-785C-4BD1-8013-3E57DA73005E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33" creationId="{41E6B202-DEEC-4B79-B6AA-C58F4396EFCA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34" creationId="{5E0E2D46-C295-4D39-A01A-9D08C02FB99F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35" creationId="{BC9DBDEE-30FF-4143-889A-A6632C06066C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43" creationId="{0631757A-3768-41F5-BC04-149CFA833F6A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44" creationId="{28461FA0-2649-4F3A-8D49-196499D4299C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45" creationId="{9E41EE0D-4571-4143-9D01-E8A063937F3D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47" creationId="{1077FE4C-357D-4855-81A6-3D62E8F6285E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48" creationId="{57298250-DA54-4EAA-853B-41558846B57A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49" creationId="{2E21A84D-E54C-40D6-BE3E-A8F03B74679C}"/>
          </ac:spMkLst>
        </pc:spChg>
        <pc:spChg chg="add del mod">
          <ac:chgData name="LIU, Tianji" userId="23f10bfc-75d1-44f4-a114-5b3e50322bb4" providerId="ADAL" clId="{6187EAC2-1203-42AF-AB74-485213F5F7D6}" dt="2023-05-25T06:32:52.709" v="904" actId="478"/>
          <ac:spMkLst>
            <pc:docMk/>
            <pc:sldMk cId="1558443349" sldId="256"/>
            <ac:spMk id="250" creationId="{C1EC1856-2B9E-48A4-853E-8FEF2BCD7211}"/>
          </ac:spMkLst>
        </pc:spChg>
        <pc:grpChg chg="add del mod">
          <ac:chgData name="LIU, Tianji" userId="23f10bfc-75d1-44f4-a114-5b3e50322bb4" providerId="ADAL" clId="{6187EAC2-1203-42AF-AB74-485213F5F7D6}" dt="2023-05-26T06:14:29.148" v="1900" actId="165"/>
          <ac:grpSpMkLst>
            <pc:docMk/>
            <pc:sldMk cId="1558443349" sldId="256"/>
            <ac:grpSpMk id="46" creationId="{E3ECA394-CB1F-4A12-A153-593496629B9B}"/>
          </ac:grpSpMkLst>
        </pc:grpChg>
        <pc:grpChg chg="add mod">
          <ac:chgData name="LIU, Tianji" userId="23f10bfc-75d1-44f4-a114-5b3e50322bb4" providerId="ADAL" clId="{6187EAC2-1203-42AF-AB74-485213F5F7D6}" dt="2023-05-25T06:28:02.897" v="866" actId="164"/>
          <ac:grpSpMkLst>
            <pc:docMk/>
            <pc:sldMk cId="1558443349" sldId="256"/>
            <ac:grpSpMk id="52" creationId="{13D68C68-C370-482D-BC8D-AC66E6431DB3}"/>
          </ac:grpSpMkLst>
        </pc:grpChg>
        <pc:grpChg chg="add mod">
          <ac:chgData name="LIU, Tianji" userId="23f10bfc-75d1-44f4-a114-5b3e50322bb4" providerId="ADAL" clId="{6187EAC2-1203-42AF-AB74-485213F5F7D6}" dt="2023-05-25T06:32:50.784" v="902" actId="164"/>
          <ac:grpSpMkLst>
            <pc:docMk/>
            <pc:sldMk cId="1558443349" sldId="256"/>
            <ac:grpSpMk id="258" creationId="{CA6EA6D3-1DF1-4AE4-8CE9-4A16DE1155AC}"/>
          </ac:grpSpMkLst>
        </pc:grpChg>
        <pc:graphicFrameChg chg="add del mod">
          <ac:chgData name="LIU, Tianji" userId="23f10bfc-75d1-44f4-a114-5b3e50322bb4" providerId="ADAL" clId="{6187EAC2-1203-42AF-AB74-485213F5F7D6}" dt="2023-05-26T11:32:48.941" v="2685" actId="207"/>
          <ac:graphicFrameMkLst>
            <pc:docMk/>
            <pc:sldMk cId="1558443349" sldId="256"/>
            <ac:graphicFrameMk id="54" creationId="{578CBAC4-58C7-4F57-9CA4-A8454AF044EB}"/>
          </ac:graphicFrameMkLst>
        </pc:graphicFrameChg>
        <pc:picChg chg="add mod">
          <ac:chgData name="LIU, Tianji" userId="23f10bfc-75d1-44f4-a114-5b3e50322bb4" providerId="ADAL" clId="{6187EAC2-1203-42AF-AB74-485213F5F7D6}" dt="2023-05-25T07:10:15.365" v="1115" actId="1076"/>
          <ac:picMkLst>
            <pc:docMk/>
            <pc:sldMk cId="1558443349" sldId="256"/>
            <ac:picMk id="3" creationId="{96828505-90C1-43BC-889C-8BA19660C198}"/>
          </ac:picMkLst>
        </pc:picChg>
        <pc:picChg chg="add mod">
          <ac:chgData name="LIU, Tianji" userId="23f10bfc-75d1-44f4-a114-5b3e50322bb4" providerId="ADAL" clId="{6187EAC2-1203-42AF-AB74-485213F5F7D6}" dt="2023-05-25T03:13:00.085" v="132" actId="1076"/>
          <ac:picMkLst>
            <pc:docMk/>
            <pc:sldMk cId="1558443349" sldId="256"/>
            <ac:picMk id="8" creationId="{45595E0C-8F6C-4612-B2FF-64D9F2807BAE}"/>
          </ac:picMkLst>
        </pc:picChg>
        <pc:picChg chg="del">
          <ac:chgData name="LIU, Tianji" userId="23f10bfc-75d1-44f4-a114-5b3e50322bb4" providerId="ADAL" clId="{6187EAC2-1203-42AF-AB74-485213F5F7D6}" dt="2023-05-25T07:05:21.420" v="906" actId="478"/>
          <ac:picMkLst>
            <pc:docMk/>
            <pc:sldMk cId="1558443349" sldId="256"/>
            <ac:picMk id="9" creationId="{A831CF92-FC1E-F5BF-AC77-A1B951CD0CEF}"/>
          </ac:picMkLst>
        </pc:picChg>
        <pc:picChg chg="add del mod">
          <ac:chgData name="LIU, Tianji" userId="23f10bfc-75d1-44f4-a114-5b3e50322bb4" providerId="ADAL" clId="{6187EAC2-1203-42AF-AB74-485213F5F7D6}" dt="2023-05-25T03:20:46.817" v="317" actId="478"/>
          <ac:picMkLst>
            <pc:docMk/>
            <pc:sldMk cId="1558443349" sldId="256"/>
            <ac:picMk id="9" creationId="{BF5D2E4D-1185-4885-B031-4EFD31582714}"/>
          </ac:picMkLst>
        </pc:picChg>
        <pc:picChg chg="add mod ord">
          <ac:chgData name="LIU, Tianji" userId="23f10bfc-75d1-44f4-a114-5b3e50322bb4" providerId="ADAL" clId="{6187EAC2-1203-42AF-AB74-485213F5F7D6}" dt="2023-05-25T07:10:15.365" v="1115" actId="1076"/>
          <ac:picMkLst>
            <pc:docMk/>
            <pc:sldMk cId="1558443349" sldId="256"/>
            <ac:picMk id="12" creationId="{9F969E9F-590D-49CA-A4BD-058EA305FFAA}"/>
          </ac:picMkLst>
        </pc:picChg>
        <pc:picChg chg="add mod">
          <ac:chgData name="LIU, Tianji" userId="23f10bfc-75d1-44f4-a114-5b3e50322bb4" providerId="ADAL" clId="{6187EAC2-1203-42AF-AB74-485213F5F7D6}" dt="2023-05-26T06:35:26.845" v="2607" actId="14100"/>
          <ac:picMkLst>
            <pc:docMk/>
            <pc:sldMk cId="1558443349" sldId="256"/>
            <ac:picMk id="13" creationId="{4A881406-B923-45C2-823F-E4F60735785C}"/>
          </ac:picMkLst>
        </pc:picChg>
        <pc:picChg chg="del">
          <ac:chgData name="LIU, Tianji" userId="23f10bfc-75d1-44f4-a114-5b3e50322bb4" providerId="ADAL" clId="{6187EAC2-1203-42AF-AB74-485213F5F7D6}" dt="2023-05-25T07:05:19.168" v="905" actId="478"/>
          <ac:picMkLst>
            <pc:docMk/>
            <pc:sldMk cId="1558443349" sldId="256"/>
            <ac:picMk id="18" creationId="{9B8668DD-CF94-FE63-B2DF-DB7AD8C158D7}"/>
          </ac:picMkLst>
        </pc:picChg>
        <pc:picChg chg="add del mod">
          <ac:chgData name="LIU, Tianji" userId="23f10bfc-75d1-44f4-a114-5b3e50322bb4" providerId="ADAL" clId="{6187EAC2-1203-42AF-AB74-485213F5F7D6}" dt="2023-05-25T07:16:36.836" v="1117" actId="478"/>
          <ac:picMkLst>
            <pc:docMk/>
            <pc:sldMk cId="1558443349" sldId="256"/>
            <ac:picMk id="21" creationId="{84E02A58-9C97-4632-97FC-8B4650085976}"/>
          </ac:picMkLst>
        </pc:picChg>
        <pc:picChg chg="add del mod">
          <ac:chgData name="LIU, Tianji" userId="23f10bfc-75d1-44f4-a114-5b3e50322bb4" providerId="ADAL" clId="{6187EAC2-1203-42AF-AB74-485213F5F7D6}" dt="2023-05-25T07:16:51.572" v="1129" actId="478"/>
          <ac:picMkLst>
            <pc:docMk/>
            <pc:sldMk cId="1558443349" sldId="256"/>
            <ac:picMk id="22" creationId="{C12433C7-1333-4428-81A3-995C5000325D}"/>
          </ac:picMkLst>
        </pc:picChg>
        <pc:picChg chg="add del mod">
          <ac:chgData name="LIU, Tianji" userId="23f10bfc-75d1-44f4-a114-5b3e50322bb4" providerId="ADAL" clId="{6187EAC2-1203-42AF-AB74-485213F5F7D6}" dt="2023-05-25T07:19:45.532" v="1281" actId="478"/>
          <ac:picMkLst>
            <pc:docMk/>
            <pc:sldMk cId="1558443349" sldId="256"/>
            <ac:picMk id="25" creationId="{2A75E3F6-539D-4515-B43C-59CD196A6006}"/>
          </ac:picMkLst>
        </pc:picChg>
        <pc:picChg chg="add mod">
          <ac:chgData name="LIU, Tianji" userId="23f10bfc-75d1-44f4-a114-5b3e50322bb4" providerId="ADAL" clId="{6187EAC2-1203-42AF-AB74-485213F5F7D6}" dt="2023-05-26T06:19:27.789" v="2065" actId="1076"/>
          <ac:picMkLst>
            <pc:docMk/>
            <pc:sldMk cId="1558443349" sldId="256"/>
            <ac:picMk id="27" creationId="{83B0DEDF-4060-48A3-B062-92968E5ACA55}"/>
          </ac:picMkLst>
        </pc:picChg>
        <pc:picChg chg="add mod ord topLvl">
          <ac:chgData name="LIU, Tianji" userId="23f10bfc-75d1-44f4-a114-5b3e50322bb4" providerId="ADAL" clId="{6187EAC2-1203-42AF-AB74-485213F5F7D6}" dt="2023-05-26T06:17:50.685" v="1952" actId="1076"/>
          <ac:picMkLst>
            <pc:docMk/>
            <pc:sldMk cId="1558443349" sldId="256"/>
            <ac:picMk id="29" creationId="{7E28796E-67F2-48A6-8A3B-BE802802580E}"/>
          </ac:picMkLst>
        </pc:picChg>
        <pc:picChg chg="add mod ord topLvl">
          <ac:chgData name="LIU, Tianji" userId="23f10bfc-75d1-44f4-a114-5b3e50322bb4" providerId="ADAL" clId="{6187EAC2-1203-42AF-AB74-485213F5F7D6}" dt="2023-05-26T06:17:50.685" v="1952" actId="1076"/>
          <ac:picMkLst>
            <pc:docMk/>
            <pc:sldMk cId="1558443349" sldId="256"/>
            <ac:picMk id="31" creationId="{01FE80BA-5F15-4168-B6F9-6F5815E544F9}"/>
          </ac:picMkLst>
        </pc:picChg>
        <pc:picChg chg="add mod">
          <ac:chgData name="LIU, Tianji" userId="23f10bfc-75d1-44f4-a114-5b3e50322bb4" providerId="ADAL" clId="{6187EAC2-1203-42AF-AB74-485213F5F7D6}" dt="2023-05-26T06:19:27.789" v="2065" actId="1076"/>
          <ac:picMkLst>
            <pc:docMk/>
            <pc:sldMk cId="1558443349" sldId="256"/>
            <ac:picMk id="33" creationId="{1D8FF518-A803-4A7A-87FB-D843F07CF727}"/>
          </ac:picMkLst>
        </pc:picChg>
        <pc:picChg chg="add del mod">
          <ac:chgData name="LIU, Tianji" userId="23f10bfc-75d1-44f4-a114-5b3e50322bb4" providerId="ADAL" clId="{6187EAC2-1203-42AF-AB74-485213F5F7D6}" dt="2023-05-25T07:25:17.163" v="1471" actId="478"/>
          <ac:picMkLst>
            <pc:docMk/>
            <pc:sldMk cId="1558443349" sldId="256"/>
            <ac:picMk id="36" creationId="{24763202-5356-4BC8-8343-3AD7853B0DC9}"/>
          </ac:picMkLst>
        </pc:picChg>
        <pc:picChg chg="add del mod">
          <ac:chgData name="LIU, Tianji" userId="23f10bfc-75d1-44f4-a114-5b3e50322bb4" providerId="ADAL" clId="{6187EAC2-1203-42AF-AB74-485213F5F7D6}" dt="2023-05-25T07:25:20.971" v="1475" actId="478"/>
          <ac:picMkLst>
            <pc:docMk/>
            <pc:sldMk cId="1558443349" sldId="256"/>
            <ac:picMk id="37" creationId="{7A69ED56-5910-4DCA-BA47-410CAED09E77}"/>
          </ac:picMkLst>
        </pc:picChg>
        <pc:picChg chg="add mod">
          <ac:chgData name="LIU, Tianji" userId="23f10bfc-75d1-44f4-a114-5b3e50322bb4" providerId="ADAL" clId="{6187EAC2-1203-42AF-AB74-485213F5F7D6}" dt="2023-05-26T06:19:27.789" v="2065" actId="1076"/>
          <ac:picMkLst>
            <pc:docMk/>
            <pc:sldMk cId="1558443349" sldId="256"/>
            <ac:picMk id="48" creationId="{6078551D-C9C0-4C88-A610-CAFEDB4F917A}"/>
          </ac:picMkLst>
        </pc:picChg>
        <pc:picChg chg="add del mod">
          <ac:chgData name="LIU, Tianji" userId="23f10bfc-75d1-44f4-a114-5b3e50322bb4" providerId="ADAL" clId="{6187EAC2-1203-42AF-AB74-485213F5F7D6}" dt="2023-05-26T06:20:54.418" v="2071" actId="478"/>
          <ac:picMkLst>
            <pc:docMk/>
            <pc:sldMk cId="1558443349" sldId="256"/>
            <ac:picMk id="52" creationId="{19375A84-8EC2-4089-8C60-33EEA466E56B}"/>
          </ac:picMkLst>
        </pc:picChg>
        <pc:picChg chg="add del mod">
          <ac:chgData name="LIU, Tianji" userId="23f10bfc-75d1-44f4-a114-5b3e50322bb4" providerId="ADAL" clId="{6187EAC2-1203-42AF-AB74-485213F5F7D6}" dt="2023-05-26T06:20:54.042" v="2070" actId="478"/>
          <ac:picMkLst>
            <pc:docMk/>
            <pc:sldMk cId="1558443349" sldId="256"/>
            <ac:picMk id="53" creationId="{58DC1010-1E91-4D38-B2DA-847A97E6993D}"/>
          </ac:picMkLst>
        </pc:picChg>
        <pc:picChg chg="add mod">
          <ac:chgData name="LIU, Tianji" userId="23f10bfc-75d1-44f4-a114-5b3e50322bb4" providerId="ADAL" clId="{6187EAC2-1203-42AF-AB74-485213F5F7D6}" dt="2023-05-26T06:43:40.484" v="2663" actId="14100"/>
          <ac:picMkLst>
            <pc:docMk/>
            <pc:sldMk cId="1558443349" sldId="256"/>
            <ac:picMk id="56" creationId="{C50A735E-5F1D-40A9-8867-D0A408F7ACEE}"/>
          </ac:picMkLst>
        </pc:picChg>
        <pc:picChg chg="add del mod">
          <ac:chgData name="LIU, Tianji" userId="23f10bfc-75d1-44f4-a114-5b3e50322bb4" providerId="ADAL" clId="{6187EAC2-1203-42AF-AB74-485213F5F7D6}" dt="2023-05-25T06:32:11.029" v="895" actId="478"/>
          <ac:picMkLst>
            <pc:docMk/>
            <pc:sldMk cId="1558443349" sldId="256"/>
            <ac:picMk id="223" creationId="{799357BE-9771-42CF-BF44-399A48025B17}"/>
          </ac:picMkLst>
        </pc:pic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23" creationId="{6A4B0EB2-A9E7-45DF-8AED-59C72107BF86}"/>
          </ac:cxnSpMkLst>
        </pc:cxn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25" creationId="{337164F5-7152-4B7E-AC76-AA72DF205B0D}"/>
          </ac:cxnSpMkLst>
        </pc:cxn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30" creationId="{6FC0036A-ADA1-4815-9746-41FB82C9A2B9}"/>
          </ac:cxnSpMkLst>
        </pc:cxn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31" creationId="{94BE5E03-E9AB-446A-B5A7-4E86718BC2B6}"/>
          </ac:cxnSpMkLst>
        </pc:cxn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32" creationId="{6D54ED7A-CA50-44DA-883A-F875050F0BAC}"/>
          </ac:cxnSpMkLst>
        </pc:cxn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33" creationId="{15850FA5-EA55-490B-ACBD-FDE4F797AC90}"/>
          </ac:cxnSpMkLst>
        </pc:cxn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34" creationId="{2B1CACCA-B888-423E-8B1F-19AEA7B8AC80}"/>
          </ac:cxnSpMkLst>
        </pc:cxn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35" creationId="{FC9DBE69-A94F-4060-8531-A51E0E4111BF}"/>
          </ac:cxnSpMkLst>
        </pc:cxn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36" creationId="{0C0E8827-B5BD-4DD3-A1C2-0875346B4749}"/>
          </ac:cxnSpMkLst>
        </pc:cxn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40" creationId="{3427D979-FDA3-47B3-B82B-C625A44D6D61}"/>
          </ac:cxnSpMkLst>
        </pc:cxnChg>
        <pc:cxnChg chg="add del mod">
          <ac:chgData name="LIU, Tianji" userId="23f10bfc-75d1-44f4-a114-5b3e50322bb4" providerId="ADAL" clId="{6187EAC2-1203-42AF-AB74-485213F5F7D6}" dt="2023-05-26T06:11:16.818" v="1811" actId="478"/>
          <ac:cxnSpMkLst>
            <pc:docMk/>
            <pc:sldMk cId="1558443349" sldId="256"/>
            <ac:cxnSpMk id="43" creationId="{563F486C-7673-4253-8010-169504827FE0}"/>
          </ac:cxnSpMkLst>
        </pc:cxn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45" creationId="{6EEB6420-B903-4C4F-90AF-8235937881C2}"/>
          </ac:cxnSpMkLst>
        </pc:cxn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46" creationId="{BD4D812F-7AC9-4133-9B2E-1060377935EC}"/>
          </ac:cxnSpMkLst>
        </pc:cxn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47" creationId="{8E1D41B2-FBDC-4A0F-A143-F858A53A18E7}"/>
          </ac:cxnSpMkLst>
        </pc:cxn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48" creationId="{11F205FD-593F-47E3-8BE8-AB2F77532FEC}"/>
          </ac:cxnSpMkLst>
        </pc:cxn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49" creationId="{1C75688A-AEB5-43AD-83EE-A0B2A232F3D9}"/>
          </ac:cxnSpMkLst>
        </pc:cxn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50" creationId="{2ED8BE69-F559-4D88-8BC0-F391A148D0F8}"/>
          </ac:cxnSpMkLst>
        </pc:cxnChg>
        <pc:cxnChg chg="add del mod">
          <ac:chgData name="LIU, Tianji" userId="23f10bfc-75d1-44f4-a114-5b3e50322bb4" providerId="ADAL" clId="{6187EAC2-1203-42AF-AB74-485213F5F7D6}" dt="2023-05-25T06:28:20.150" v="882"/>
          <ac:cxnSpMkLst>
            <pc:docMk/>
            <pc:sldMk cId="1558443349" sldId="256"/>
            <ac:cxnSpMk id="51" creationId="{C5A14DAE-4369-4751-88B9-F2192E156DB7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58" creationId="{F87D35A5-1A2A-41BD-9499-FDAA5BDB73B4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60" creationId="{AA2E7DA9-3348-4AD2-A93A-82D70F536269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65" creationId="{C15DBFA9-04BC-4475-B19F-C20DE2A58481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66" creationId="{B91D85EA-DCCC-4E9C-93EF-902F9F68B2F0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67" creationId="{1D2DB3A3-E138-4F62-8620-CD547B46185B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68" creationId="{039D2155-2550-4A99-8C60-FE7A02249D2F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69" creationId="{A2F483C1-AA08-49BC-B563-8E553D74F838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70" creationId="{F8408403-A287-4F34-A42B-10D6534FAE78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71" creationId="{E145D946-1A07-49BE-A693-E11622EA2B96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75" creationId="{ED2634EC-7ED4-453C-850A-9656D6BEBB5A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80" creationId="{9A036B31-8209-4B90-8138-ADDF273CFF61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81" creationId="{9C0F0131-B1F3-48A9-9EA8-80CB7B2E102E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82" creationId="{DE7CE4AD-135C-4877-B694-8960E282750E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83" creationId="{9E593889-53C7-405E-AC7E-B3DAEBA71CA7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84" creationId="{1B40C8DD-9B7A-461F-A1C8-9AAE7B6741D6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85" creationId="{EDB0FDA4-5ACE-466C-8087-AEE5370999C0}"/>
          </ac:cxnSpMkLst>
        </pc:cxnChg>
        <pc:cxnChg chg="add del">
          <ac:chgData name="LIU, Tianji" userId="23f10bfc-75d1-44f4-a114-5b3e50322bb4" providerId="ADAL" clId="{6187EAC2-1203-42AF-AB74-485213F5F7D6}" dt="2023-05-25T06:28:15.125" v="877"/>
          <ac:cxnSpMkLst>
            <pc:docMk/>
            <pc:sldMk cId="1558443349" sldId="256"/>
            <ac:cxnSpMk id="86" creationId="{CEF5A3D7-D3EC-47C3-B067-8E5AA2B615EA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92" creationId="{070ED693-751B-4ECB-8D3D-B444E38AFB2B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94" creationId="{274C00A8-D25A-4521-AF22-585290315AA5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99" creationId="{A55B59ED-77FE-405D-AC26-77F7D8BD09CE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100" creationId="{1BB55AAD-5EFA-4A90-8CF5-184E525D18CE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101" creationId="{DC91B0DB-1277-4AE7-861A-FB384C24A07A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102" creationId="{6AC63338-C479-4B84-B8A0-3B9F2EDCE6AB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103" creationId="{2AF4B79F-9A64-4452-9628-9500DAE09067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104" creationId="{91042519-4B20-4174-8133-CD35367DA10B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105" creationId="{1DA2A7EA-E3F8-4F6C-BD29-5BE03A5BAA2C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109" creationId="{42EE3B4A-0C1C-4B32-85BF-811D61A599F3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114" creationId="{EEFC32E7-5905-4F1D-BE0D-368DC3A0B610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115" creationId="{E356C823-0827-4B6C-AA7C-A7FC27B1495E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116" creationId="{E658769E-5AB7-4968-A8E7-D0032FC640F4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117" creationId="{8AE945A1-2CD9-4888-A1AC-AE8B0A924AAC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118" creationId="{40C3E0A6-6FF2-4AA5-9F25-E078B1C694D5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119" creationId="{F959FB43-F312-470A-93D8-20993B861F14}"/>
          </ac:cxnSpMkLst>
        </pc:cxnChg>
        <pc:cxnChg chg="add del mod">
          <ac:chgData name="LIU, Tianji" userId="23f10bfc-75d1-44f4-a114-5b3e50322bb4" providerId="ADAL" clId="{6187EAC2-1203-42AF-AB74-485213F5F7D6}" dt="2023-05-25T06:28:19.761" v="881"/>
          <ac:cxnSpMkLst>
            <pc:docMk/>
            <pc:sldMk cId="1558443349" sldId="256"/>
            <ac:cxnSpMk id="120" creationId="{D65DD4ED-29BE-4107-897C-8B4CD3834D2B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26" creationId="{5AF2E20A-6F78-442E-92DC-2B2863FE1539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28" creationId="{E3C15B61-D5A5-41A4-AE15-63E270A2C887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33" creationId="{8DA575A5-CE96-40F2-9222-C0EA1B5CD7AD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34" creationId="{312BD91B-14F0-4E53-9F16-14B36911F801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35" creationId="{7BCC5E3F-628C-4A57-82D7-BAB481707109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36" creationId="{9EFF1288-9E27-4B03-BD78-96019193B660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37" creationId="{74B9C823-C04D-4FB4-8A88-1001BF28CF19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38" creationId="{CB1DBEE5-8F11-4353-A90F-6881FF61BA49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39" creationId="{91D1B928-E009-4547-AB6D-8DB949A1EBF6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43" creationId="{0ED671CD-3175-40D8-96BF-91D446DFF30B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48" creationId="{0D1E918C-A4E1-414E-B52D-ECFEBABC750E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49" creationId="{C2CD881A-9757-457C-A031-00BC79505BC8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50" creationId="{0EE483B6-8309-4146-AAB0-591C17B99905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51" creationId="{1DD6C4A7-C066-4058-B357-87D2AEBEBDD0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52" creationId="{917906EF-46E9-4274-A847-D879176722D6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53" creationId="{C49CFEB3-510E-4964-9A57-A2D0A28A0BC0}"/>
          </ac:cxnSpMkLst>
        </pc:cxnChg>
        <pc:cxnChg chg="add del mod">
          <ac:chgData name="LIU, Tianji" userId="23f10bfc-75d1-44f4-a114-5b3e50322bb4" providerId="ADAL" clId="{6187EAC2-1203-42AF-AB74-485213F5F7D6}" dt="2023-05-25T06:28:47.974" v="888"/>
          <ac:cxnSpMkLst>
            <pc:docMk/>
            <pc:sldMk cId="1558443349" sldId="256"/>
            <ac:cxnSpMk id="154" creationId="{E4026CF7-D539-4B79-B8C0-24ECE0F53B1D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60" creationId="{177CA84A-34CB-427F-A30F-1D1ADE5A41F7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62" creationId="{6A64FEB8-2F57-481E-A24A-7E900545397F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67" creationId="{DB13D735-B848-4B08-951D-D27867989FBF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68" creationId="{A3045CD4-219D-4AFC-AD2D-6BE698BC8010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69" creationId="{58FD0ACC-348F-4075-946C-FC39EBCD9E00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70" creationId="{5CE2DCAA-FBA0-4C9B-B264-DDAEBC9DA0C4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71" creationId="{8E8AEAD9-201C-4480-9BB4-D07684377E67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72" creationId="{85375480-EBED-40C7-A5F6-BD1B12F85A4A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73" creationId="{D281AE69-D2D6-414D-9BF0-4E3E26B400F3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77" creationId="{38B9B36E-E4AC-481D-8828-B35D89405F51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82" creationId="{D5BAE0FC-53DC-44EB-AC79-4AFFA92165B1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83" creationId="{E124C58C-5B44-4B77-9AC7-6206541C9036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84" creationId="{41B9541F-3200-4DA4-9693-F6E2DC86118A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85" creationId="{2CFD4A6E-DF74-4969-A623-CFD295FF27F6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86" creationId="{01B6B59C-C8DB-4A71-A342-A858C0DDD23C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87" creationId="{62D9DA95-E41D-4961-B32C-047AC448AC6E}"/>
          </ac:cxnSpMkLst>
        </pc:cxnChg>
        <pc:cxnChg chg="add del">
          <ac:chgData name="LIU, Tianji" userId="23f10bfc-75d1-44f4-a114-5b3e50322bb4" providerId="ADAL" clId="{6187EAC2-1203-42AF-AB74-485213F5F7D6}" dt="2023-05-25T06:28:47.282" v="887"/>
          <ac:cxnSpMkLst>
            <pc:docMk/>
            <pc:sldMk cId="1558443349" sldId="256"/>
            <ac:cxnSpMk id="188" creationId="{7A93345C-2EB7-4E0E-B326-FC80EEE5BB8E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194" creationId="{4680726B-E4DA-4CDB-92F2-30FB36B70A77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196" creationId="{07AC212A-160B-4C41-8FE9-521A4F453C7E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201" creationId="{9CB5A7CA-52E8-492D-BD57-7DF90E1C07E9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202" creationId="{D8258FCE-F5C4-41B3-AEED-B694C12FE6AB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203" creationId="{C104A42A-D3FD-4CDB-95E6-5722CDBAE028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204" creationId="{91D6C6A5-E37F-4D72-8B96-4734AB7DD468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205" creationId="{740091D3-10F6-4D75-BD6E-FFBCA5E60DD7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206" creationId="{4E5E099E-A322-4F6D-B552-772A6B49B618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207" creationId="{7932184E-7727-4DA4-AC38-680186FC0ADD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211" creationId="{BF368976-B3BD-4008-9F2D-3402C82C956F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216" creationId="{13E2DF06-DF15-4600-B20A-D5E4ABA549FA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217" creationId="{D3E50079-D36A-4FB2-A820-49DC2CBF7D85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218" creationId="{9EBF9F41-B37E-4A0C-B288-6B8AB11554BC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219" creationId="{592D638E-5C34-435F-8096-AE11A818768E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220" creationId="{B1106F88-B18F-421A-AEB9-D17CC6CD665D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221" creationId="{670142E5-BDEA-4996-822C-CEC697C20B87}"/>
          </ac:cxnSpMkLst>
        </pc:cxnChg>
        <pc:cxnChg chg="add del">
          <ac:chgData name="LIU, Tianji" userId="23f10bfc-75d1-44f4-a114-5b3e50322bb4" providerId="ADAL" clId="{6187EAC2-1203-42AF-AB74-485213F5F7D6}" dt="2023-05-25T06:32:06.136" v="892"/>
          <ac:cxnSpMkLst>
            <pc:docMk/>
            <pc:sldMk cId="1558443349" sldId="256"/>
            <ac:cxnSpMk id="222" creationId="{2EFF8886-46DA-4943-9153-4B34AF108E5D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29" creationId="{C7F61B43-4243-46E3-A843-19911745F613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31" creationId="{CA14DEE9-6321-4C7B-B059-51FF9B05D330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36" creationId="{AD14FDFE-DE2D-4C02-B700-9A2E23C89189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37" creationId="{3CA1BE81-29C4-4DD8-94A7-804A0C8F40FE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38" creationId="{A3066ED8-AB82-466B-B688-9A6E220AA2D8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39" creationId="{141CAEB0-674A-4EA6-A084-23D39EDFFDAA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40" creationId="{8ACA99DF-6A44-46DA-8AA3-F3B795B081DB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41" creationId="{6D0E17F0-3199-4A7E-ACB8-8814A6C0C71A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42" creationId="{BAA5EE89-E94B-4476-B955-8951A271EBAB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46" creationId="{4BFCC8B0-AE07-479D-B03A-1CAED7F45939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51" creationId="{7EBAA831-930F-441A-A7FE-D4D2D009910A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52" creationId="{9D3571DA-8E67-412A-85E8-3B84C83A800F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53" creationId="{BF65108D-37EC-47BE-9309-C4F010FAEDFE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54" creationId="{756274F2-5DFB-4626-A710-F1F4479C6468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55" creationId="{791BFCDF-5E6D-47D5-80D7-7C62F96684FC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56" creationId="{646936AF-CA7F-4991-9CCC-0D73CAC9BAB8}"/>
          </ac:cxnSpMkLst>
        </pc:cxnChg>
        <pc:cxnChg chg="add del mod">
          <ac:chgData name="LIU, Tianji" userId="23f10bfc-75d1-44f4-a114-5b3e50322bb4" providerId="ADAL" clId="{6187EAC2-1203-42AF-AB74-485213F5F7D6}" dt="2023-05-25T06:32:52.709" v="904" actId="478"/>
          <ac:cxnSpMkLst>
            <pc:docMk/>
            <pc:sldMk cId="1558443349" sldId="256"/>
            <ac:cxnSpMk id="257" creationId="{8EA794B5-57AD-4D02-8B03-48E5509B6675}"/>
          </ac:cxnSpMkLst>
        </pc:cxnChg>
      </pc:sldChg>
      <pc:sldChg chg="addSp delSp modSp add del">
        <pc:chgData name="LIU, Tianji" userId="23f10bfc-75d1-44f4-a114-5b3e50322bb4" providerId="ADAL" clId="{6187EAC2-1203-42AF-AB74-485213F5F7D6}" dt="2023-05-26T06:16:30.718" v="1935" actId="2696"/>
        <pc:sldMkLst>
          <pc:docMk/>
          <pc:sldMk cId="1969109645" sldId="257"/>
        </pc:sldMkLst>
        <pc:spChg chg="del">
          <ac:chgData name="LIU, Tianji" userId="23f10bfc-75d1-44f4-a114-5b3e50322bb4" providerId="ADAL" clId="{6187EAC2-1203-42AF-AB74-485213F5F7D6}" dt="2023-05-25T03:18:29.201" v="301" actId="478"/>
          <ac:spMkLst>
            <pc:docMk/>
            <pc:sldMk cId="1969109645" sldId="257"/>
            <ac:spMk id="2" creationId="{4F52F914-D39B-4A7B-8713-F8B9691EB05F}"/>
          </ac:spMkLst>
        </pc:spChg>
        <pc:spChg chg="del">
          <ac:chgData name="LIU, Tianji" userId="23f10bfc-75d1-44f4-a114-5b3e50322bb4" providerId="ADAL" clId="{6187EAC2-1203-42AF-AB74-485213F5F7D6}" dt="2023-05-25T03:18:29.201" v="301" actId="478"/>
          <ac:spMkLst>
            <pc:docMk/>
            <pc:sldMk cId="1969109645" sldId="257"/>
            <ac:spMk id="3" creationId="{753C1295-DE88-49C9-996A-5B372FBA168B}"/>
          </ac:spMkLst>
        </pc:spChg>
        <pc:picChg chg="add del mod">
          <ac:chgData name="LIU, Tianji" userId="23f10bfc-75d1-44f4-a114-5b3e50322bb4" providerId="ADAL" clId="{6187EAC2-1203-42AF-AB74-485213F5F7D6}" dt="2023-05-25T03:18:44.879" v="302"/>
          <ac:picMkLst>
            <pc:docMk/>
            <pc:sldMk cId="1969109645" sldId="257"/>
            <ac:picMk id="4" creationId="{D7112CBE-528B-4436-9BEE-33FC6988FD01}"/>
          </ac:picMkLst>
        </pc:picChg>
        <pc:picChg chg="add">
          <ac:chgData name="LIU, Tianji" userId="23f10bfc-75d1-44f4-a114-5b3e50322bb4" providerId="ADAL" clId="{6187EAC2-1203-42AF-AB74-485213F5F7D6}" dt="2023-05-25T03:18:47.103" v="303"/>
          <ac:picMkLst>
            <pc:docMk/>
            <pc:sldMk cId="1969109645" sldId="257"/>
            <ac:picMk id="5" creationId="{C776A848-C95F-4A3D-B74B-B0C7D0CBCCC4}"/>
          </ac:picMkLst>
        </pc:picChg>
      </pc:sldChg>
      <pc:sldChg chg="modSp add del setBg">
        <pc:chgData name="LIU, Tianji" userId="23f10bfc-75d1-44f4-a114-5b3e50322bb4" providerId="ADAL" clId="{6187EAC2-1203-42AF-AB74-485213F5F7D6}" dt="2023-05-25T03:14:11.747" v="156" actId="2696"/>
        <pc:sldMkLst>
          <pc:docMk/>
          <pc:sldMk cId="2108343050" sldId="257"/>
        </pc:sldMkLst>
        <pc:spChg chg="mod">
          <ac:chgData name="LIU, Tianji" userId="23f10bfc-75d1-44f4-a114-5b3e50322bb4" providerId="ADAL" clId="{6187EAC2-1203-42AF-AB74-485213F5F7D6}" dt="2023-05-25T03:14:08.163" v="155" actId="27636"/>
          <ac:spMkLst>
            <pc:docMk/>
            <pc:sldMk cId="2108343050" sldId="257"/>
            <ac:spMk id="2" creationId="{21DEEB03-8380-DA47-BBA6-C12D32F83634}"/>
          </ac:spMkLst>
        </pc:spChg>
      </pc:sldChg>
      <pc:sldMasterChg chg="modSp modSldLayout">
        <pc:chgData name="LIU, Tianji" userId="23f10bfc-75d1-44f4-a114-5b3e50322bb4" providerId="ADAL" clId="{6187EAC2-1203-42AF-AB74-485213F5F7D6}" dt="2023-05-25T02:26:52.988" v="3"/>
        <pc:sldMasterMkLst>
          <pc:docMk/>
          <pc:sldMasterMk cId="3565456560" sldId="2147483648"/>
        </pc:sldMasterMkLst>
        <pc:spChg chg="mod">
          <ac:chgData name="LIU, Tianji" userId="23f10bfc-75d1-44f4-a114-5b3e50322bb4" providerId="ADAL" clId="{6187EAC2-1203-42AF-AB74-485213F5F7D6}" dt="2023-05-25T02:26:52.988" v="3"/>
          <ac:spMkLst>
            <pc:docMk/>
            <pc:sldMasterMk cId="3565456560" sldId="2147483648"/>
            <ac:spMk id="2" creationId="{F8D9AA05-5B44-4301-83E8-0D11D16C8C55}"/>
          </ac:spMkLst>
        </pc:spChg>
        <pc:spChg chg="mod">
          <ac:chgData name="LIU, Tianji" userId="23f10bfc-75d1-44f4-a114-5b3e50322bb4" providerId="ADAL" clId="{6187EAC2-1203-42AF-AB74-485213F5F7D6}" dt="2023-05-25T02:26:52.988" v="3"/>
          <ac:spMkLst>
            <pc:docMk/>
            <pc:sldMasterMk cId="3565456560" sldId="2147483648"/>
            <ac:spMk id="3" creationId="{81E5B180-3D73-4A58-89D5-E15F5D571279}"/>
          </ac:spMkLst>
        </pc:spChg>
        <pc:spChg chg="mod">
          <ac:chgData name="LIU, Tianji" userId="23f10bfc-75d1-44f4-a114-5b3e50322bb4" providerId="ADAL" clId="{6187EAC2-1203-42AF-AB74-485213F5F7D6}" dt="2023-05-25T02:26:52.988" v="3"/>
          <ac:spMkLst>
            <pc:docMk/>
            <pc:sldMasterMk cId="3565456560" sldId="2147483648"/>
            <ac:spMk id="4" creationId="{AAAF6DC7-B3A7-493B-8616-29703AA7DE07}"/>
          </ac:spMkLst>
        </pc:spChg>
        <pc:spChg chg="mod">
          <ac:chgData name="LIU, Tianji" userId="23f10bfc-75d1-44f4-a114-5b3e50322bb4" providerId="ADAL" clId="{6187EAC2-1203-42AF-AB74-485213F5F7D6}" dt="2023-05-25T02:26:52.988" v="3"/>
          <ac:spMkLst>
            <pc:docMk/>
            <pc:sldMasterMk cId="3565456560" sldId="2147483648"/>
            <ac:spMk id="5" creationId="{18996156-245F-4B04-A4BA-231A0B651AC8}"/>
          </ac:spMkLst>
        </pc:spChg>
        <pc:spChg chg="mod">
          <ac:chgData name="LIU, Tianji" userId="23f10bfc-75d1-44f4-a114-5b3e50322bb4" providerId="ADAL" clId="{6187EAC2-1203-42AF-AB74-485213F5F7D6}" dt="2023-05-25T02:26:52.988" v="3"/>
          <ac:spMkLst>
            <pc:docMk/>
            <pc:sldMasterMk cId="3565456560" sldId="2147483648"/>
            <ac:spMk id="6" creationId="{BA93EBDA-9555-405D-AC3E-7D1DA1ABE15A}"/>
          </ac:spMkLst>
        </pc:spChg>
        <pc:sldLayoutChg chg="modSp">
          <pc:chgData name="LIU, Tianji" userId="23f10bfc-75d1-44f4-a114-5b3e50322bb4" providerId="ADAL" clId="{6187EAC2-1203-42AF-AB74-485213F5F7D6}" dt="2023-05-25T02:26:52.988" v="3"/>
          <pc:sldLayoutMkLst>
            <pc:docMk/>
            <pc:sldMasterMk cId="3565456560" sldId="2147483648"/>
            <pc:sldLayoutMk cId="2836611312" sldId="2147483649"/>
          </pc:sldLayoutMkLst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2836611312" sldId="2147483649"/>
              <ac:spMk id="2" creationId="{29B89769-017E-4389-A82A-9275C36F6FD0}"/>
            </ac:spMkLst>
          </pc:spChg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2836611312" sldId="2147483649"/>
              <ac:spMk id="3" creationId="{C41298ED-9799-424A-A26B-CF59B76A0207}"/>
            </ac:spMkLst>
          </pc:spChg>
        </pc:sldLayoutChg>
        <pc:sldLayoutChg chg="modSp">
          <pc:chgData name="LIU, Tianji" userId="23f10bfc-75d1-44f4-a114-5b3e50322bb4" providerId="ADAL" clId="{6187EAC2-1203-42AF-AB74-485213F5F7D6}" dt="2023-05-25T02:26:52.988" v="3"/>
          <pc:sldLayoutMkLst>
            <pc:docMk/>
            <pc:sldMasterMk cId="3565456560" sldId="2147483648"/>
            <pc:sldLayoutMk cId="3755366693" sldId="2147483651"/>
          </pc:sldLayoutMkLst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3755366693" sldId="2147483651"/>
              <ac:spMk id="2" creationId="{32D3EAB8-BE7C-4AE1-A416-DBA798EFCDC2}"/>
            </ac:spMkLst>
          </pc:spChg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3755366693" sldId="2147483651"/>
              <ac:spMk id="3" creationId="{6D009022-94D2-46D0-AEDA-E69165B12750}"/>
            </ac:spMkLst>
          </pc:spChg>
        </pc:sldLayoutChg>
        <pc:sldLayoutChg chg="modSp">
          <pc:chgData name="LIU, Tianji" userId="23f10bfc-75d1-44f4-a114-5b3e50322bb4" providerId="ADAL" clId="{6187EAC2-1203-42AF-AB74-485213F5F7D6}" dt="2023-05-25T02:26:52.988" v="3"/>
          <pc:sldLayoutMkLst>
            <pc:docMk/>
            <pc:sldMasterMk cId="3565456560" sldId="2147483648"/>
            <pc:sldLayoutMk cId="1721410557" sldId="2147483652"/>
          </pc:sldLayoutMkLst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1721410557" sldId="2147483652"/>
              <ac:spMk id="3" creationId="{DB459751-7BF8-4989-9FBD-3CD1EA4FC751}"/>
            </ac:spMkLst>
          </pc:spChg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1721410557" sldId="2147483652"/>
              <ac:spMk id="4" creationId="{189A4BB7-D4CC-43C4-A40D-A0025A85CDE1}"/>
            </ac:spMkLst>
          </pc:spChg>
        </pc:sldLayoutChg>
        <pc:sldLayoutChg chg="modSp">
          <pc:chgData name="LIU, Tianji" userId="23f10bfc-75d1-44f4-a114-5b3e50322bb4" providerId="ADAL" clId="{6187EAC2-1203-42AF-AB74-485213F5F7D6}" dt="2023-05-25T02:26:52.988" v="3"/>
          <pc:sldLayoutMkLst>
            <pc:docMk/>
            <pc:sldMasterMk cId="3565456560" sldId="2147483648"/>
            <pc:sldLayoutMk cId="2290596456" sldId="2147483653"/>
          </pc:sldLayoutMkLst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2290596456" sldId="2147483653"/>
              <ac:spMk id="2" creationId="{236ED769-57A4-49F1-A78F-68F1A688C64A}"/>
            </ac:spMkLst>
          </pc:spChg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2290596456" sldId="2147483653"/>
              <ac:spMk id="3" creationId="{2C1F6337-A672-452B-A93B-E26686EEA1EB}"/>
            </ac:spMkLst>
          </pc:spChg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2290596456" sldId="2147483653"/>
              <ac:spMk id="4" creationId="{1873594E-8727-4625-8E91-614222E67CF1}"/>
            </ac:spMkLst>
          </pc:spChg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2290596456" sldId="2147483653"/>
              <ac:spMk id="5" creationId="{B5F82392-B833-4AD7-AB27-98CBF3895796}"/>
            </ac:spMkLst>
          </pc:spChg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2290596456" sldId="2147483653"/>
              <ac:spMk id="6" creationId="{93272BD2-B833-4DD4-949F-7E568D8E6788}"/>
            </ac:spMkLst>
          </pc:spChg>
        </pc:sldLayoutChg>
        <pc:sldLayoutChg chg="modSp">
          <pc:chgData name="LIU, Tianji" userId="23f10bfc-75d1-44f4-a114-5b3e50322bb4" providerId="ADAL" clId="{6187EAC2-1203-42AF-AB74-485213F5F7D6}" dt="2023-05-25T02:26:52.988" v="3"/>
          <pc:sldLayoutMkLst>
            <pc:docMk/>
            <pc:sldMasterMk cId="3565456560" sldId="2147483648"/>
            <pc:sldLayoutMk cId="4006814829" sldId="2147483656"/>
          </pc:sldLayoutMkLst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4006814829" sldId="2147483656"/>
              <ac:spMk id="2" creationId="{4E68B646-0719-40A2-837E-DA541C4C366D}"/>
            </ac:spMkLst>
          </pc:spChg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4006814829" sldId="2147483656"/>
              <ac:spMk id="3" creationId="{72FAA8F8-C0AC-4E08-AF9C-4FC416BA2759}"/>
            </ac:spMkLst>
          </pc:spChg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4006814829" sldId="2147483656"/>
              <ac:spMk id="4" creationId="{AA93242A-7D15-4BF9-B0CE-3E9471F58B4A}"/>
            </ac:spMkLst>
          </pc:spChg>
        </pc:sldLayoutChg>
        <pc:sldLayoutChg chg="modSp">
          <pc:chgData name="LIU, Tianji" userId="23f10bfc-75d1-44f4-a114-5b3e50322bb4" providerId="ADAL" clId="{6187EAC2-1203-42AF-AB74-485213F5F7D6}" dt="2023-05-25T02:26:52.988" v="3"/>
          <pc:sldLayoutMkLst>
            <pc:docMk/>
            <pc:sldMasterMk cId="3565456560" sldId="2147483648"/>
            <pc:sldLayoutMk cId="3618506027" sldId="2147483657"/>
          </pc:sldLayoutMkLst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3618506027" sldId="2147483657"/>
              <ac:spMk id="2" creationId="{CD8F83DE-07CE-45BC-8681-DB4883F779BC}"/>
            </ac:spMkLst>
          </pc:spChg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3618506027" sldId="2147483657"/>
              <ac:spMk id="3" creationId="{0840C11C-F87E-49B3-9DCF-CAD9FF36D78F}"/>
            </ac:spMkLst>
          </pc:spChg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3618506027" sldId="2147483657"/>
              <ac:spMk id="4" creationId="{51B4FB8C-A460-41D9-9039-2028E77249F4}"/>
            </ac:spMkLst>
          </pc:spChg>
        </pc:sldLayoutChg>
        <pc:sldLayoutChg chg="modSp">
          <pc:chgData name="LIU, Tianji" userId="23f10bfc-75d1-44f4-a114-5b3e50322bb4" providerId="ADAL" clId="{6187EAC2-1203-42AF-AB74-485213F5F7D6}" dt="2023-05-25T02:26:52.988" v="3"/>
          <pc:sldLayoutMkLst>
            <pc:docMk/>
            <pc:sldMasterMk cId="3565456560" sldId="2147483648"/>
            <pc:sldLayoutMk cId="3761577159" sldId="2147483659"/>
          </pc:sldLayoutMkLst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3761577159" sldId="2147483659"/>
              <ac:spMk id="2" creationId="{15F41E87-2511-4CB0-9B50-3C2926760076}"/>
            </ac:spMkLst>
          </pc:spChg>
          <pc:spChg chg="mod">
            <ac:chgData name="LIU, Tianji" userId="23f10bfc-75d1-44f4-a114-5b3e50322bb4" providerId="ADAL" clId="{6187EAC2-1203-42AF-AB74-485213F5F7D6}" dt="2023-05-25T02:26:52.988" v="3"/>
            <ac:spMkLst>
              <pc:docMk/>
              <pc:sldMasterMk cId="3565456560" sldId="2147483648"/>
              <pc:sldLayoutMk cId="3761577159" sldId="2147483659"/>
              <ac:spMk id="3" creationId="{40E6F469-7F25-4676-8977-D15038D6C417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Avg. Acceleration Ratio over ABC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Acceleration Ratio</c:v>
                </c:pt>
              </c:strCache>
            </c:strRef>
          </c:tx>
          <c:spPr>
            <a:solidFill>
              <a:srgbClr val="F1995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</c:v>
                </c:pt>
                <c:pt idx="1">
                  <c:v>rf</c:v>
                </c:pt>
                <c:pt idx="2">
                  <c:v>rf_resyn</c:v>
                </c:pt>
                <c:pt idx="3">
                  <c:v>resyn2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14.8</c:v>
                </c:pt>
                <c:pt idx="1">
                  <c:v>42.7</c:v>
                </c:pt>
                <c:pt idx="2">
                  <c:v>39.5</c:v>
                </c:pt>
                <c:pt idx="3">
                  <c:v>45.9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6-42AE-8E7D-A104D22D7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5261295"/>
        <c:axId val="2045246671"/>
      </c:barChart>
      <c:catAx>
        <c:axId val="2045261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HK" sz="32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45246671"/>
        <c:crosses val="autoZero"/>
        <c:auto val="1"/>
        <c:lblAlgn val="ctr"/>
        <c:lblOffset val="100"/>
        <c:noMultiLvlLbl val="0"/>
      </c:catAx>
      <c:valAx>
        <c:axId val="204524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HK" sz="3200" b="1" i="0" u="none" strike="noStrike" kern="1200" spc="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HK" sz="3200" b="1" i="0" u="none" strike="noStrike" kern="1200" spc="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Accel.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HK" sz="3200" b="1" i="0" u="none" strike="noStrike" kern="1200" spc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HK" sz="32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45261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765C-F89F-4388-BE52-ACE5ACBC94A7}" type="datetimeFigureOut">
              <a:rPr lang="en-HK" smtClean="0"/>
              <a:t>26 May 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EFC7-8AD1-459B-9830-800E246BBE3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8287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765C-F89F-4388-BE52-ACE5ACBC94A7}" type="datetimeFigureOut">
              <a:rPr lang="en-HK" smtClean="0"/>
              <a:t>26 May 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EFC7-8AD1-459B-9830-800E246BBE3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424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765C-F89F-4388-BE52-ACE5ACBC94A7}" type="datetimeFigureOut">
              <a:rPr lang="en-HK" smtClean="0"/>
              <a:t>26 May 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EFC7-8AD1-459B-9830-800E246BBE3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9396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765C-F89F-4388-BE52-ACE5ACBC94A7}" type="datetimeFigureOut">
              <a:rPr lang="en-HK" smtClean="0"/>
              <a:t>26 May 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EFC7-8AD1-459B-9830-800E246BBE3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0164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765C-F89F-4388-BE52-ACE5ACBC94A7}" type="datetimeFigureOut">
              <a:rPr lang="en-HK" smtClean="0"/>
              <a:t>26 May 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EFC7-8AD1-459B-9830-800E246BBE3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7127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765C-F89F-4388-BE52-ACE5ACBC94A7}" type="datetimeFigureOut">
              <a:rPr lang="en-HK" smtClean="0"/>
              <a:t>26 May 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EFC7-8AD1-459B-9830-800E246BBE3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415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765C-F89F-4388-BE52-ACE5ACBC94A7}" type="datetimeFigureOut">
              <a:rPr lang="en-HK" smtClean="0"/>
              <a:t>26 May 2023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EFC7-8AD1-459B-9830-800E246BBE3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819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765C-F89F-4388-BE52-ACE5ACBC94A7}" type="datetimeFigureOut">
              <a:rPr lang="en-HK" smtClean="0"/>
              <a:t>26 May 2023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EFC7-8AD1-459B-9830-800E246BBE3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0095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765C-F89F-4388-BE52-ACE5ACBC94A7}" type="datetimeFigureOut">
              <a:rPr lang="en-HK" smtClean="0"/>
              <a:t>26 May 2023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EFC7-8AD1-459B-9830-800E246BBE3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3662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765C-F89F-4388-BE52-ACE5ACBC94A7}" type="datetimeFigureOut">
              <a:rPr lang="en-HK" smtClean="0"/>
              <a:t>26 May 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EFC7-8AD1-459B-9830-800E246BBE3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5038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765C-F89F-4388-BE52-ACE5ACBC94A7}" type="datetimeFigureOut">
              <a:rPr lang="en-HK" smtClean="0"/>
              <a:t>26 May 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EFC7-8AD1-459B-9830-800E246BBE3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8188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765C-F89F-4388-BE52-ACE5ACBC94A7}" type="datetimeFigureOut">
              <a:rPr lang="en-HK" smtClean="0"/>
              <a:t>26 May 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EFC7-8AD1-459B-9830-800E246BBE3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4401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chart" Target="../charts/chart1.xml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45856C75-A244-450E-8D86-E50F4430C8A7}"/>
              </a:ext>
            </a:extLst>
          </p:cNvPr>
          <p:cNvSpPr/>
          <p:nvPr/>
        </p:nvSpPr>
        <p:spPr>
          <a:xfrm>
            <a:off x="13895388" y="33837929"/>
            <a:ext cx="13177838" cy="2379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007B19-EEF0-4BEC-9EFD-0A429FC9E383}"/>
              </a:ext>
            </a:extLst>
          </p:cNvPr>
          <p:cNvSpPr/>
          <p:nvPr/>
        </p:nvSpPr>
        <p:spPr>
          <a:xfrm>
            <a:off x="13895388" y="33837929"/>
            <a:ext cx="13177838" cy="724354"/>
          </a:xfrm>
          <a:prstGeom prst="rect">
            <a:avLst/>
          </a:prstGeom>
          <a:solidFill>
            <a:srgbClr val="BFC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References</a:t>
            </a:r>
            <a:endParaRPr lang="en-HK" sz="4400" dirty="0">
              <a:solidFill>
                <a:schemeClr val="tx1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B2A27A-C49B-4589-B67C-A292764A54AC}"/>
              </a:ext>
            </a:extLst>
          </p:cNvPr>
          <p:cNvSpPr txBox="1"/>
          <p:nvPr/>
        </p:nvSpPr>
        <p:spPr>
          <a:xfrm>
            <a:off x="13895384" y="34562283"/>
            <a:ext cx="13177838" cy="1394036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[1]  S. Lin et al., "</a:t>
            </a:r>
            <a:r>
              <a:rPr lang="en-HK" sz="4000" dirty="0" err="1">
                <a:latin typeface="Arial" panose="020B0604020202020204" pitchFamily="34" charset="0"/>
                <a:cs typeface="Arial" panose="020B0604020202020204" pitchFamily="34" charset="0"/>
              </a:rPr>
              <a:t>NovelRewrite</a:t>
            </a: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: node-level parallel </a:t>
            </a:r>
            <a:b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      AIG rewriting," DAC 2022.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9A66E-E686-4B7C-99F7-18165B860375}"/>
              </a:ext>
            </a:extLst>
          </p:cNvPr>
          <p:cNvSpPr/>
          <p:nvPr/>
        </p:nvSpPr>
        <p:spPr>
          <a:xfrm>
            <a:off x="0" y="0"/>
            <a:ext cx="27432000" cy="3939540"/>
          </a:xfrm>
          <a:prstGeom prst="rect">
            <a:avLst/>
          </a:prstGeom>
          <a:gradFill flip="none" rotWithShape="1">
            <a:gsLst>
              <a:gs pos="0">
                <a:srgbClr val="9BDBF5"/>
              </a:gs>
              <a:gs pos="98000">
                <a:schemeClr val="accent1">
                  <a:tint val="44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219F6-DD71-42D2-9F28-049FD2ED8246}"/>
              </a:ext>
            </a:extLst>
          </p:cNvPr>
          <p:cNvSpPr txBox="1"/>
          <p:nvPr/>
        </p:nvSpPr>
        <p:spPr>
          <a:xfrm>
            <a:off x="576035" y="0"/>
            <a:ext cx="274319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0" cap="all" dirty="0">
                <a:latin typeface="Bahnschrift SemiBold" panose="020B0502040204020203" pitchFamily="34" charset="0"/>
                <a:cs typeface="Arial" panose="020B0604020202020204" pitchFamily="34" charset="0"/>
              </a:rPr>
              <a:t>Rethinking AIG Resynthesis </a:t>
            </a:r>
          </a:p>
          <a:p>
            <a:r>
              <a:rPr lang="en-US" sz="12500" cap="all" dirty="0">
                <a:latin typeface="Bahnschrift SemiBold" panose="020B0502040204020203" pitchFamily="34" charset="0"/>
                <a:cs typeface="Arial" panose="020B0604020202020204" pitchFamily="34" charset="0"/>
              </a:rPr>
              <a:t>in Parallel</a:t>
            </a:r>
            <a:endParaRPr lang="en-HK" sz="12500" cap="all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F852E-D2E0-48C1-AE59-C240EECB26EE}"/>
              </a:ext>
            </a:extLst>
          </p:cNvPr>
          <p:cNvSpPr txBox="1"/>
          <p:nvPr/>
        </p:nvSpPr>
        <p:spPr>
          <a:xfrm>
            <a:off x="8411028" y="2150091"/>
            <a:ext cx="1609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Tianji Liu </a:t>
            </a:r>
            <a:r>
              <a:rPr lang="en-HK" sz="4800" i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4800" i="1" dirty="0">
                <a:latin typeface="Arial" panose="020B0604020202020204" pitchFamily="34" charset="0"/>
                <a:cs typeface="Arial" panose="020B0604020202020204" pitchFamily="34" charset="0"/>
              </a:rPr>
              <a:t>Evangeline F.Y. Young</a:t>
            </a:r>
          </a:p>
          <a:p>
            <a:pPr algn="ctr"/>
            <a:r>
              <a:rPr lang="en-US" altLang="zh-CN" sz="4800" i="1" dirty="0">
                <a:latin typeface="Arial" panose="020B0604020202020204" pitchFamily="34" charset="0"/>
                <a:cs typeface="Arial" panose="020B0604020202020204" pitchFamily="34" charset="0"/>
              </a:rPr>
              <a:t>The Chinese University of Hong Kong</a:t>
            </a:r>
            <a:endParaRPr 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95E0C-8F6C-4612-B2FF-64D9F2807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501" y="422623"/>
            <a:ext cx="3920964" cy="309429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2CDA23-539E-4D4F-91AA-67E7B0942062}"/>
              </a:ext>
            </a:extLst>
          </p:cNvPr>
          <p:cNvSpPr/>
          <p:nvPr/>
        </p:nvSpPr>
        <p:spPr>
          <a:xfrm>
            <a:off x="358775" y="4283076"/>
            <a:ext cx="13177838" cy="493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5035B-4FBA-46D7-8C0F-66E4ACBF05FE}"/>
              </a:ext>
            </a:extLst>
          </p:cNvPr>
          <p:cNvSpPr/>
          <p:nvPr/>
        </p:nvSpPr>
        <p:spPr>
          <a:xfrm>
            <a:off x="358775" y="4283076"/>
            <a:ext cx="13177838" cy="724354"/>
          </a:xfrm>
          <a:prstGeom prst="rect">
            <a:avLst/>
          </a:prstGeom>
          <a:solidFill>
            <a:srgbClr val="BFC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44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881406-B923-45C2-823F-E4F607357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5143" y="34604249"/>
            <a:ext cx="1528082" cy="16129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54288C-7DD8-4231-96CC-45EDFBEAEDE5}"/>
              </a:ext>
            </a:extLst>
          </p:cNvPr>
          <p:cNvSpPr txBox="1"/>
          <p:nvPr/>
        </p:nvSpPr>
        <p:spPr>
          <a:xfrm>
            <a:off x="358775" y="5007430"/>
            <a:ext cx="13177838" cy="4779578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AIG resynthesis applies different algorithms repeatedly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A commonly used script </a:t>
            </a:r>
            <a:r>
              <a:rPr lang="en-HK" sz="4000" dirty="0">
                <a:latin typeface="Consolas" panose="020B0609020204030204" pitchFamily="49" charset="0"/>
                <a:cs typeface="Arial" panose="020B0604020202020204" pitchFamily="34" charset="0"/>
              </a:rPr>
              <a:t>resyn2</a:t>
            </a: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 consists of</a:t>
            </a: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rewrite (</a:t>
            </a:r>
            <a:r>
              <a:rPr lang="en-HK" sz="4000" dirty="0" err="1">
                <a:latin typeface="Consolas" panose="020B0609020204030204" pitchFamily="49" charset="0"/>
                <a:cs typeface="Arial" panose="020B0604020202020204" pitchFamily="34" charset="0"/>
              </a:rPr>
              <a:t>rw</a:t>
            </a: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), refactor (</a:t>
            </a:r>
            <a:r>
              <a:rPr lang="en-HK" sz="4000" dirty="0">
                <a:latin typeface="Consolas" panose="020B0609020204030204" pitchFamily="49" charset="0"/>
                <a:cs typeface="Arial" panose="020B0604020202020204" pitchFamily="34" charset="0"/>
              </a:rPr>
              <a:t>rf</a:t>
            </a: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), (AND-)balance (</a:t>
            </a:r>
            <a:r>
              <a:rPr lang="en-HK" sz="4000" dirty="0"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Previous work of GPU-accelerated rewrite [1]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This work proposes parallel AIG refactor and balance for fully accelerating </a:t>
            </a:r>
            <a:r>
              <a:rPr lang="en-HK" sz="4000" dirty="0">
                <a:latin typeface="Consolas" panose="020B0609020204030204" pitchFamily="49" charset="0"/>
                <a:cs typeface="Arial" panose="020B0604020202020204" pitchFamily="34" charset="0"/>
              </a:rPr>
              <a:t>resyn2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H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663B33-85F8-493A-B6C2-4C6D442CFEDE}"/>
              </a:ext>
            </a:extLst>
          </p:cNvPr>
          <p:cNvSpPr/>
          <p:nvPr/>
        </p:nvSpPr>
        <p:spPr>
          <a:xfrm>
            <a:off x="358775" y="9563736"/>
            <a:ext cx="13177838" cy="1130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859C1-EB32-4500-81DE-3539EF2FF9C3}"/>
              </a:ext>
            </a:extLst>
          </p:cNvPr>
          <p:cNvSpPr/>
          <p:nvPr/>
        </p:nvSpPr>
        <p:spPr>
          <a:xfrm>
            <a:off x="358775" y="9563736"/>
            <a:ext cx="13177838" cy="724354"/>
          </a:xfrm>
          <a:prstGeom prst="rect">
            <a:avLst/>
          </a:prstGeom>
          <a:solidFill>
            <a:srgbClr val="BFC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44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Background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969E9F-590D-49CA-A4BD-058EA305F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7" y="16181916"/>
            <a:ext cx="10145394" cy="4686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828505-90C1-43BC-889C-8BA19660C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99" y="11902670"/>
            <a:ext cx="7816990" cy="32217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091E60-61D9-41CD-B048-1D153134733B}"/>
              </a:ext>
            </a:extLst>
          </p:cNvPr>
          <p:cNvSpPr txBox="1"/>
          <p:nvPr/>
        </p:nvSpPr>
        <p:spPr>
          <a:xfrm>
            <a:off x="358775" y="10288090"/>
            <a:ext cx="13177838" cy="6810903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AIG refactoring</a:t>
            </a: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Resynthesis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large cones by algebraic factoring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AIG balancing</a:t>
            </a: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Reorder the inputs of AND gates to reduce delay</a:t>
            </a:r>
            <a:endParaRPr lang="en-HK" sz="4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H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318AD-C5E1-49D9-97D5-BE837A3D7067}"/>
              </a:ext>
            </a:extLst>
          </p:cNvPr>
          <p:cNvSpPr/>
          <p:nvPr/>
        </p:nvSpPr>
        <p:spPr>
          <a:xfrm>
            <a:off x="358775" y="21211751"/>
            <a:ext cx="13177838" cy="15005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7C946A-818A-44E9-AA66-54FA44EF09C2}"/>
              </a:ext>
            </a:extLst>
          </p:cNvPr>
          <p:cNvSpPr/>
          <p:nvPr/>
        </p:nvSpPr>
        <p:spPr>
          <a:xfrm>
            <a:off x="358775" y="21211752"/>
            <a:ext cx="13177838" cy="724354"/>
          </a:xfrm>
          <a:prstGeom prst="rect">
            <a:avLst/>
          </a:prstGeom>
          <a:solidFill>
            <a:srgbClr val="BFC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44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Parallel Refactoring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F08E35-7EB4-473B-8062-FDCD274CA7CD}"/>
              </a:ext>
            </a:extLst>
          </p:cNvPr>
          <p:cNvSpPr txBox="1"/>
          <p:nvPr/>
        </p:nvSpPr>
        <p:spPr>
          <a:xfrm>
            <a:off x="358775" y="21936106"/>
            <a:ext cx="13177838" cy="14259096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Stage 1: identify (M)FFCs covering the AIG</a:t>
            </a: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(M)FFC: a logic cone whose nodes are dedicated to driving the root</a:t>
            </a: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Level-wise parallel from POs to PIs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HK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HK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Theoretical result</a:t>
            </a: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The identified (M)FFCs in stage 1 are disjoint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B0DEDF-4060-48A3-B062-92968E5ACA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696" y="24836129"/>
            <a:ext cx="4011168" cy="44560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D8FF518-A803-4A7A-87FB-D843F07CF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86" y="25127323"/>
            <a:ext cx="5555508" cy="333236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79FE240-AB26-43CE-B887-13C02E8AC7A3}"/>
              </a:ext>
            </a:extLst>
          </p:cNvPr>
          <p:cNvSpPr/>
          <p:nvPr/>
        </p:nvSpPr>
        <p:spPr>
          <a:xfrm>
            <a:off x="13895387" y="4283076"/>
            <a:ext cx="13177838" cy="7432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5C5F43-7A1C-4834-81CB-A949ADE9FB9B}"/>
              </a:ext>
            </a:extLst>
          </p:cNvPr>
          <p:cNvSpPr/>
          <p:nvPr/>
        </p:nvSpPr>
        <p:spPr>
          <a:xfrm>
            <a:off x="13895387" y="4283076"/>
            <a:ext cx="13177838" cy="724354"/>
          </a:xfrm>
          <a:prstGeom prst="rect">
            <a:avLst/>
          </a:prstGeom>
          <a:solidFill>
            <a:srgbClr val="BFC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44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Parallel Refactoring (cont’d)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B5ABF5-FA45-4419-91E8-F244095C2BF3}"/>
              </a:ext>
            </a:extLst>
          </p:cNvPr>
          <p:cNvSpPr txBox="1"/>
          <p:nvPr/>
        </p:nvSpPr>
        <p:spPr>
          <a:xfrm>
            <a:off x="13895387" y="5007430"/>
            <a:ext cx="13177838" cy="1394036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Stage 2: resynthesize all local functions in parallel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Stage 3: replace cones in parallel</a:t>
            </a:r>
            <a:endParaRPr lang="en-H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0CB096-B4BD-4E74-8955-CCE623D9FE05}"/>
              </a:ext>
            </a:extLst>
          </p:cNvPr>
          <p:cNvSpPr/>
          <p:nvPr/>
        </p:nvSpPr>
        <p:spPr>
          <a:xfrm>
            <a:off x="13895388" y="12059286"/>
            <a:ext cx="13177838" cy="354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FE65CC-94FB-48BE-BE4F-B5B93DC3C3D5}"/>
              </a:ext>
            </a:extLst>
          </p:cNvPr>
          <p:cNvSpPr/>
          <p:nvPr/>
        </p:nvSpPr>
        <p:spPr>
          <a:xfrm>
            <a:off x="13895388" y="12059286"/>
            <a:ext cx="13177838" cy="724354"/>
          </a:xfrm>
          <a:prstGeom prst="rect">
            <a:avLst/>
          </a:prstGeom>
          <a:solidFill>
            <a:srgbClr val="BFC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44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Parallel Balancing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412AD5-A633-44CE-A10D-68ED68D91E20}"/>
              </a:ext>
            </a:extLst>
          </p:cNvPr>
          <p:cNvSpPr txBox="1"/>
          <p:nvPr/>
        </p:nvSpPr>
        <p:spPr>
          <a:xfrm>
            <a:off x="13895388" y="12783640"/>
            <a:ext cx="13177838" cy="3425361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Stage 1: identify n-input AND gates</a:t>
            </a: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Level-wise parallel from POs to PIs</a:t>
            </a:r>
            <a:endParaRPr lang="en-HK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Stage 2: reconstruct n-input AND gates</a:t>
            </a: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Level-wise parallel from PIs to POs</a:t>
            </a:r>
            <a:endParaRPr lang="en-HK" sz="4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H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078551D-C9C0-4C88-A610-CAFEDB4F91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61" y="29646659"/>
            <a:ext cx="11697666" cy="38438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E28796E-67F2-48A6-8A3B-BE80280258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033" y="6747657"/>
            <a:ext cx="5684183" cy="46884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1FE80BA-5F15-4168-B6F9-6F5815E544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014" y="6745002"/>
            <a:ext cx="4222832" cy="469115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86154ED-22B2-433F-A8B3-C4871B8FC6CF}"/>
              </a:ext>
            </a:extLst>
          </p:cNvPr>
          <p:cNvSpPr/>
          <p:nvPr/>
        </p:nvSpPr>
        <p:spPr>
          <a:xfrm>
            <a:off x="13895387" y="15947602"/>
            <a:ext cx="13177838" cy="1468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11DBFE-A899-48EA-BEBD-BF0401ACD2A2}"/>
              </a:ext>
            </a:extLst>
          </p:cNvPr>
          <p:cNvSpPr/>
          <p:nvPr/>
        </p:nvSpPr>
        <p:spPr>
          <a:xfrm>
            <a:off x="13895387" y="15947602"/>
            <a:ext cx="13177838" cy="724354"/>
          </a:xfrm>
          <a:prstGeom prst="rect">
            <a:avLst/>
          </a:prstGeom>
          <a:solidFill>
            <a:srgbClr val="BFC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44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7E7640-5E0E-4A8E-B294-25A979B76BA2}"/>
              </a:ext>
            </a:extLst>
          </p:cNvPr>
          <p:cNvSpPr txBox="1"/>
          <p:nvPr/>
        </p:nvSpPr>
        <p:spPr>
          <a:xfrm>
            <a:off x="13895387" y="16671956"/>
            <a:ext cx="13177838" cy="8842229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Comparison with ABC</a:t>
            </a: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altLang="zh-CN" sz="4000" dirty="0" err="1">
                <a:latin typeface="Consolas" panose="020B0609020204030204" pitchFamily="49" charset="0"/>
                <a:cs typeface="Arial" panose="020B0604020202020204" pitchFamily="34" charset="0"/>
              </a:rPr>
              <a:t>rf_resyn</a:t>
            </a:r>
            <a:r>
              <a:rPr lang="en-HK" altLang="zh-CN" sz="4000" dirty="0">
                <a:latin typeface="Consolas" panose="020B0609020204030204" pitchFamily="49" charset="0"/>
                <a:cs typeface="Arial" panose="020B0604020202020204" pitchFamily="34" charset="0"/>
              </a:rPr>
              <a:t>: b; rf; rf -z; b; rf -z; b</a:t>
            </a: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Similar or slightly better </a:t>
            </a:r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QoR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Speedup with different AIG sizes</a:t>
            </a:r>
          </a:p>
          <a:p>
            <a:pPr marL="1028700" lvl="1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H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578CBAC4-58C7-4F57-9CA4-A8454AF044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131633"/>
              </p:ext>
            </p:extLst>
          </p:nvPr>
        </p:nvGraphicFramePr>
        <p:xfrm>
          <a:off x="16105170" y="18766719"/>
          <a:ext cx="8758267" cy="522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56" name="Graphic 55">
            <a:extLst>
              <a:ext uri="{FF2B5EF4-FFF2-40B4-BE49-F238E27FC236}">
                <a16:creationId xmlns:a16="http://schemas.microsoft.com/office/drawing/2014/main" id="{C50A735E-5F1D-40A9-8867-D0A408F7A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97658" y="24897949"/>
            <a:ext cx="7541196" cy="573445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142FBB7-4B9F-46D5-AFE6-B1D842AFEFA1}"/>
              </a:ext>
            </a:extLst>
          </p:cNvPr>
          <p:cNvSpPr/>
          <p:nvPr/>
        </p:nvSpPr>
        <p:spPr>
          <a:xfrm>
            <a:off x="13895388" y="31009904"/>
            <a:ext cx="13177838" cy="243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B14894-8A01-4F5A-93A2-B22C93255E47}"/>
              </a:ext>
            </a:extLst>
          </p:cNvPr>
          <p:cNvSpPr/>
          <p:nvPr/>
        </p:nvSpPr>
        <p:spPr>
          <a:xfrm>
            <a:off x="13895388" y="31009904"/>
            <a:ext cx="13177838" cy="724354"/>
          </a:xfrm>
          <a:prstGeom prst="rect">
            <a:avLst/>
          </a:prstGeom>
          <a:solidFill>
            <a:srgbClr val="BFC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Summary</a:t>
            </a:r>
            <a:endParaRPr lang="en-HK" sz="4400" dirty="0">
              <a:solidFill>
                <a:schemeClr val="tx1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DF4718-EB63-4EFA-A208-4D175C15AFD1}"/>
              </a:ext>
            </a:extLst>
          </p:cNvPr>
          <p:cNvSpPr txBox="1"/>
          <p:nvPr/>
        </p:nvSpPr>
        <p:spPr>
          <a:xfrm>
            <a:off x="13895388" y="31734258"/>
            <a:ext cx="13177838" cy="2071144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14.8x (balance), 42.7x (refactor), 45.9x (</a:t>
            </a:r>
            <a:r>
              <a:rPr lang="en-HK" sz="4000" dirty="0">
                <a:latin typeface="Consolas" panose="020B0609020204030204" pitchFamily="49" charset="0"/>
                <a:cs typeface="Arial" panose="020B0604020202020204" pitchFamily="34" charset="0"/>
              </a:rPr>
              <a:t>resyn2</a:t>
            </a:r>
            <a:r>
              <a:rPr lang="en-HK" sz="4000" dirty="0">
                <a:latin typeface="Arial" panose="020B0604020202020204" pitchFamily="34" charset="0"/>
                <a:cs typeface="Arial" panose="020B0604020202020204" pitchFamily="34" charset="0"/>
              </a:rPr>
              <a:t>) acceleration over ABC with comparable </a:t>
            </a:r>
            <a:r>
              <a:rPr lang="en-HK" sz="4000" dirty="0" err="1">
                <a:latin typeface="Arial" panose="020B0604020202020204" pitchFamily="34" charset="0"/>
                <a:cs typeface="Arial" panose="020B0604020202020204" pitchFamily="34" charset="0"/>
              </a:rPr>
              <a:t>QoR</a:t>
            </a:r>
            <a:endParaRPr lang="en-HK" sz="4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H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4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1703</TotalTime>
  <Words>270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Arial</vt:lpstr>
      <vt:lpstr>Bahnschrift SemiBold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Tianji</dc:creator>
  <cp:lastModifiedBy>LIU, Tianji</cp:lastModifiedBy>
  <cp:revision>3</cp:revision>
  <dcterms:created xsi:type="dcterms:W3CDTF">2023-05-25T02:17:01Z</dcterms:created>
  <dcterms:modified xsi:type="dcterms:W3CDTF">2023-05-26T11:32:50Z</dcterms:modified>
</cp:coreProperties>
</file>