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70052-DCCE-49CD-8983-9AC5B3A1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C96CB5-AB20-4826-8CB3-0B97DB37B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519E80-959E-4C68-AB92-ECAD6190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85DD4-CAA8-4347-AE5B-E72DD177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471981-BE01-4960-9BFA-D6522F05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62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2DC85-E2DC-4479-B13E-910DFFDE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35B727-B3D2-4B06-B653-55F1416A8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66937-273C-476F-8E09-1266220E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1A2E5-1638-48DD-8355-49724AC7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90FF7-B8A8-4C0F-8A95-2E6D3F46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89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721AB6-32D3-49FA-A23B-9848D6921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ADFF3A-0846-43CB-AEF9-97B2AE9C0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16B71-5CE2-412F-A654-2DF46A8A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A7986-17EE-44B5-BF08-9BEAB45B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EBC51-BD06-4F1E-9DFA-F3FE23F3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6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92FE7-ABE5-460C-9727-B8E8171D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0D518-A8CA-49D1-91D6-B206E9B6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CC287-C760-4F48-A932-658FFB46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19B8D-C5DF-49ED-935A-5E88E8BE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6AD19-7FCE-412E-9433-22E22002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87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9D0A3-64FF-4DE2-95AC-E9403FD7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558A6E-AF85-423A-ADF3-29C7A79A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FB5B8B-5F1F-49EA-8D8C-76C3ED0D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29669-9E47-459B-ADC3-BB99699D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FED84B-BA17-44B9-B4DD-36A9713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58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33283-3E97-4457-BD27-B4F087FE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7A5A1-EB9E-4D05-A124-C66933FC3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BA9C4F-640A-4FB2-9B27-08E552508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31055E-106C-4252-8595-16F233FD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7723CD-2835-4CDC-A24D-16AA336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6FC37-85F8-49AC-870D-B01E77C2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9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1B1E4-87B2-42CF-BA37-0D650C77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30EFAA-7CA1-438A-B288-EB18EE10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95F060-2E00-4E95-A18A-75C518D21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C6EB4F-DAE7-45AE-B31A-563A91E32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B357D0-DB48-4E83-BD1A-A93414F4E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13C462-1F74-49D5-AD49-27390C6B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C5A0EF-3E94-4114-A81B-0330F630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CD9E58-7A24-44E7-A1EE-0BEE1D27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27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264FA-15D9-498F-9988-28E250CB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EFB344-B5F9-433A-AEA9-58D89217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AC3D54-F14D-4402-88EC-0CEB5DF2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0B60B3-3164-49D8-9DDB-59C488D9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83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9C2949-4FEE-4015-BC04-EDD90759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7D2134-34F4-4A6D-ADA7-1F82E72F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1248A6-7082-4E52-B74B-E6463606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3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7332-A757-4EAC-80B7-13440366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EB2E3-DABA-4A7D-A4FB-C00B44F9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74CE90-0D6C-4026-9711-1B08E469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254F31-EF1C-4FF6-BB51-776E600B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B45D9-B04F-4016-B0D8-0E9C9842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EE6B38-63F7-484F-BB49-85A2F249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23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4B740-E481-487B-A9B8-22303428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B5DEE0-7C3D-40FF-B839-97A1E29DC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BFEA07-76E6-44FF-B781-0301E161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FF983E-60B9-4486-A030-4AE088F5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9AA45A-3E00-4B29-9AFE-C7E13C81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3BF91D-02A2-4B9D-989E-E479E815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73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FE2E0D2-DD3A-4B24-A773-19DF6619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5829BE-61CF-4B41-8DE4-C9C6F6DC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6B0A38-4AC4-40C5-841A-365C54A1C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B3A22-43D7-4EA3-A6EA-20C38656B566}" type="datetimeFigureOut">
              <a:rPr lang="es-ES" smtClean="0"/>
              <a:t>07/03/2022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45513-3B2B-4E41-AE91-428459676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36443-5BC9-4DED-B395-3CB220E23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C04FE-3EA0-4425-B70B-30E981E7C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57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F593657-AF5A-46C9-83BB-0832BD0C9D7B}"/>
              </a:ext>
            </a:extLst>
          </p:cNvPr>
          <p:cNvSpPr/>
          <p:nvPr/>
        </p:nvSpPr>
        <p:spPr>
          <a:xfrm>
            <a:off x="2296633" y="2636874"/>
            <a:ext cx="223283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8C7BA9D-5E3D-4E49-B9A7-F0D0C59F4E01}"/>
              </a:ext>
            </a:extLst>
          </p:cNvPr>
          <p:cNvSpPr/>
          <p:nvPr/>
        </p:nvSpPr>
        <p:spPr>
          <a:xfrm>
            <a:off x="1967023" y="3498114"/>
            <a:ext cx="882502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9C56C48-0BA9-47CC-AD0F-4E152FF3766F}"/>
              </a:ext>
            </a:extLst>
          </p:cNvPr>
          <p:cNvCxnSpPr/>
          <p:nvPr/>
        </p:nvCxnSpPr>
        <p:spPr>
          <a:xfrm>
            <a:off x="3072809" y="2748516"/>
            <a:ext cx="1127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247E2CD-E76D-4615-AFEF-2624A26206F1}"/>
              </a:ext>
            </a:extLst>
          </p:cNvPr>
          <p:cNvCxnSpPr/>
          <p:nvPr/>
        </p:nvCxnSpPr>
        <p:spPr>
          <a:xfrm>
            <a:off x="5259572" y="2748516"/>
            <a:ext cx="1127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27A50BC1-C2CD-44A0-A6E1-6AAB591DA622}"/>
              </a:ext>
            </a:extLst>
          </p:cNvPr>
          <p:cNvSpPr/>
          <p:nvPr/>
        </p:nvSpPr>
        <p:spPr>
          <a:xfrm>
            <a:off x="7439250" y="2636874"/>
            <a:ext cx="223283" cy="223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DC3EC87-E2A6-468F-A3A9-C5543D8A5DEE}"/>
              </a:ext>
            </a:extLst>
          </p:cNvPr>
          <p:cNvSpPr/>
          <p:nvPr/>
        </p:nvSpPr>
        <p:spPr>
          <a:xfrm>
            <a:off x="7274444" y="3498113"/>
            <a:ext cx="552893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161A5E3-2D96-4D47-819C-AAD1F1A6DC29}"/>
              </a:ext>
            </a:extLst>
          </p:cNvPr>
          <p:cNvSpPr/>
          <p:nvPr/>
        </p:nvSpPr>
        <p:spPr>
          <a:xfrm>
            <a:off x="4635795" y="2636874"/>
            <a:ext cx="318977" cy="2976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BAF6EA3-1825-4A94-8F5C-AD94C01A184F}"/>
              </a:ext>
            </a:extLst>
          </p:cNvPr>
          <p:cNvCxnSpPr>
            <a:stCxn id="11" idx="3"/>
            <a:endCxn id="11" idx="7"/>
          </p:cNvCxnSpPr>
          <p:nvPr/>
        </p:nvCxnSpPr>
        <p:spPr>
          <a:xfrm flipV="1">
            <a:off x="4682508" y="2680469"/>
            <a:ext cx="225551" cy="210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DEE5B8-5AA5-45BC-87B5-83B607C543FD}"/>
              </a:ext>
            </a:extLst>
          </p:cNvPr>
          <p:cNvSpPr txBox="1"/>
          <p:nvPr/>
        </p:nvSpPr>
        <p:spPr>
          <a:xfrm>
            <a:off x="2204532" y="207615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197EBB5-2D0F-44CD-A165-259164235D78}"/>
              </a:ext>
            </a:extLst>
          </p:cNvPr>
          <p:cNvSpPr txBox="1"/>
          <p:nvPr/>
        </p:nvSpPr>
        <p:spPr>
          <a:xfrm>
            <a:off x="7347148" y="194856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601E516-9AE4-4CED-841A-5C94620A39C7}"/>
              </a:ext>
            </a:extLst>
          </p:cNvPr>
          <p:cNvSpPr txBox="1"/>
          <p:nvPr/>
        </p:nvSpPr>
        <p:spPr>
          <a:xfrm>
            <a:off x="4540102" y="194856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Drug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B87DBDC-2EF2-4DF1-922E-14BC3F837948}"/>
              </a:ext>
            </a:extLst>
          </p:cNvPr>
          <p:cNvSpPr txBox="1"/>
          <p:nvPr/>
        </p:nvSpPr>
        <p:spPr>
          <a:xfrm>
            <a:off x="432440" y="3500920"/>
            <a:ext cx="141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Disease</a:t>
            </a:r>
            <a:r>
              <a:rPr lang="es-ES" dirty="0"/>
              <a:t> </a:t>
            </a:r>
            <a:r>
              <a:rPr lang="es-ES" dirty="0" err="1"/>
              <a:t>state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1924A40-985C-4478-ADDE-F6617FFCBA93}"/>
              </a:ext>
            </a:extLst>
          </p:cNvPr>
          <p:cNvSpPr txBox="1"/>
          <p:nvPr/>
        </p:nvSpPr>
        <p:spPr>
          <a:xfrm>
            <a:off x="9382604" y="194856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Response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A38B6F1-DC59-4427-92AB-6020F45AB8C4}"/>
              </a:ext>
            </a:extLst>
          </p:cNvPr>
          <p:cNvSpPr/>
          <p:nvPr/>
        </p:nvSpPr>
        <p:spPr>
          <a:xfrm>
            <a:off x="9482110" y="2518828"/>
            <a:ext cx="882502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8AF0EDB-879D-41CA-92DD-6936F8449F5D}"/>
              </a:ext>
            </a:extLst>
          </p:cNvPr>
          <p:cNvSpPr/>
          <p:nvPr/>
        </p:nvSpPr>
        <p:spPr>
          <a:xfrm>
            <a:off x="9482110" y="3428998"/>
            <a:ext cx="552893" cy="3721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EFD1AB03-923E-4004-842D-9AA965A60DC4}"/>
              </a:ext>
            </a:extLst>
          </p:cNvPr>
          <p:cNvCxnSpPr/>
          <p:nvPr/>
        </p:nvCxnSpPr>
        <p:spPr>
          <a:xfrm flipH="1">
            <a:off x="9758556" y="3615067"/>
            <a:ext cx="60605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6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ALEJANDRO, CÁCERES DOMÍNGUEZ</dc:creator>
  <cp:lastModifiedBy>ALEJANDRO, CÁCERES DOMÍNGUEZ</cp:lastModifiedBy>
  <cp:revision>2</cp:revision>
  <dcterms:created xsi:type="dcterms:W3CDTF">2022-03-07T08:18:35Z</dcterms:created>
  <dcterms:modified xsi:type="dcterms:W3CDTF">2022-03-07T08:26:01Z</dcterms:modified>
</cp:coreProperties>
</file>