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7.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8.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10.xml" ContentType="application/vnd.openxmlformats-officedocument.theme+xml"/>
  <Override PartName="/ppt/slideLayouts/slideLayout63.xml" ContentType="application/vnd.openxmlformats-officedocument.presentationml.slideLayout+xml"/>
  <Override PartName="/ppt/theme/theme11.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 id="2147483912" r:id="rId2"/>
    <p:sldMasterId id="2147483844" r:id="rId3"/>
    <p:sldMasterId id="2147483837" r:id="rId4"/>
    <p:sldMasterId id="2147483818" r:id="rId5"/>
    <p:sldMasterId id="2147483781" r:id="rId6"/>
    <p:sldMasterId id="2147483654" r:id="rId7"/>
    <p:sldMasterId id="2147483660" r:id="rId8"/>
    <p:sldMasterId id="2147483684" r:id="rId9"/>
    <p:sldMasterId id="2147483675" r:id="rId10"/>
    <p:sldMasterId id="2147483808" r:id="rId11"/>
    <p:sldMasterId id="2147483720" r:id="rId12"/>
  </p:sldMasterIdLst>
  <p:notesMasterIdLst>
    <p:notesMasterId r:id="rId26"/>
  </p:notesMasterIdLst>
  <p:sldIdLst>
    <p:sldId id="271" r:id="rId13"/>
    <p:sldId id="402" r:id="rId14"/>
    <p:sldId id="407" r:id="rId15"/>
    <p:sldId id="403" r:id="rId16"/>
    <p:sldId id="408" r:id="rId17"/>
    <p:sldId id="409" r:id="rId18"/>
    <p:sldId id="399" r:id="rId19"/>
    <p:sldId id="406" r:id="rId20"/>
    <p:sldId id="371" r:id="rId21"/>
    <p:sldId id="400" r:id="rId22"/>
    <p:sldId id="377" r:id="rId23"/>
    <p:sldId id="405" r:id="rId24"/>
    <p:sldId id="365" r:id="rId25"/>
  </p:sldIdLst>
  <p:sldSz cx="18291175" cy="10287000"/>
  <p:notesSz cx="6858000" cy="9144000"/>
  <p:defaultText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61">
          <p15:clr>
            <a:srgbClr val="A4A3A4"/>
          </p15:clr>
        </p15:guide>
        <p15:guide id="3" orient="horz" pos="326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ffany Mae Reyes" initials="TMR" lastIdx="0" clrIdx="0">
    <p:extLst>
      <p:ext uri="{19B8F6BF-5375-455C-9EA6-DF929625EA0E}">
        <p15:presenceInfo xmlns:p15="http://schemas.microsoft.com/office/powerpoint/2012/main" userId="9d92a43f17487d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A4E"/>
    <a:srgbClr val="143153"/>
    <a:srgbClr val="153154"/>
    <a:srgbClr val="D5DA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6" autoAdjust="0"/>
    <p:restoredTop sz="89635" autoAdjust="0"/>
  </p:normalViewPr>
  <p:slideViewPr>
    <p:cSldViewPr snapToGrid="0" snapToObjects="1">
      <p:cViewPr varScale="1">
        <p:scale>
          <a:sx n="41" d="100"/>
          <a:sy n="41" d="100"/>
        </p:scale>
        <p:origin x="54" y="432"/>
      </p:cViewPr>
      <p:guideLst>
        <p:guide orient="horz" pos="3239"/>
        <p:guide pos="5761"/>
        <p:guide orient="horz" pos="3263"/>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5BBA6-DFA5-451E-B519-44DEBE313D5D}" type="datetimeFigureOut">
              <a:rPr kumimoji="1" lang="ja-JP" altLang="en-US" smtClean="0"/>
              <a:t>2018/8/2</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BA0B38-C884-4DEB-A441-B3DDB1C4F916}" type="slidenum">
              <a:rPr kumimoji="1" lang="ja-JP" altLang="en-US" smtClean="0"/>
              <a:t>‹#›</a:t>
            </a:fld>
            <a:endParaRPr kumimoji="1" lang="ja-JP" altLang="en-US"/>
          </a:p>
        </p:txBody>
      </p:sp>
    </p:spTree>
    <p:extLst>
      <p:ext uri="{BB962C8B-B14F-4D97-AF65-F5344CB8AC3E}">
        <p14:creationId xmlns:p14="http://schemas.microsoft.com/office/powerpoint/2010/main" val="3698114920"/>
      </p:ext>
    </p:extLst>
  </p:cSld>
  <p:clrMap bg1="lt1" tx1="dk1" bg2="lt2" tx2="dk2" accent1="accent1" accent2="accent2" accent3="accent3" accent4="accent4" accent5="accent5" accent6="accent6" hlink="hlink" folHlink="folHlink"/>
  <p:notesStyle>
    <a:lvl1pPr marL="0" algn="l" defTabSz="1633027" rtl="0" eaLnBrk="1" latinLnBrk="0" hangingPunct="1">
      <a:defRPr kumimoji="1" sz="2100" kern="1200">
        <a:solidFill>
          <a:schemeClr val="tx1"/>
        </a:solidFill>
        <a:latin typeface="+mn-lt"/>
        <a:ea typeface="+mn-ea"/>
        <a:cs typeface="+mn-cs"/>
      </a:defRPr>
    </a:lvl1pPr>
    <a:lvl2pPr marL="816513" algn="l" defTabSz="1633027" rtl="0" eaLnBrk="1" latinLnBrk="0" hangingPunct="1">
      <a:defRPr kumimoji="1" sz="2100" kern="1200">
        <a:solidFill>
          <a:schemeClr val="tx1"/>
        </a:solidFill>
        <a:latin typeface="+mn-lt"/>
        <a:ea typeface="+mn-ea"/>
        <a:cs typeface="+mn-cs"/>
      </a:defRPr>
    </a:lvl2pPr>
    <a:lvl3pPr marL="1633027" algn="l" defTabSz="1633027" rtl="0" eaLnBrk="1" latinLnBrk="0" hangingPunct="1">
      <a:defRPr kumimoji="1" sz="2100" kern="1200">
        <a:solidFill>
          <a:schemeClr val="tx1"/>
        </a:solidFill>
        <a:latin typeface="+mn-lt"/>
        <a:ea typeface="+mn-ea"/>
        <a:cs typeface="+mn-cs"/>
      </a:defRPr>
    </a:lvl3pPr>
    <a:lvl4pPr marL="2449540" algn="l" defTabSz="1633027" rtl="0" eaLnBrk="1" latinLnBrk="0" hangingPunct="1">
      <a:defRPr kumimoji="1" sz="2100" kern="1200">
        <a:solidFill>
          <a:schemeClr val="tx1"/>
        </a:solidFill>
        <a:latin typeface="+mn-lt"/>
        <a:ea typeface="+mn-ea"/>
        <a:cs typeface="+mn-cs"/>
      </a:defRPr>
    </a:lvl4pPr>
    <a:lvl5pPr marL="3266054" algn="l" defTabSz="1633027" rtl="0" eaLnBrk="1" latinLnBrk="0" hangingPunct="1">
      <a:defRPr kumimoji="1" sz="2100" kern="1200">
        <a:solidFill>
          <a:schemeClr val="tx1"/>
        </a:solidFill>
        <a:latin typeface="+mn-lt"/>
        <a:ea typeface="+mn-ea"/>
        <a:cs typeface="+mn-cs"/>
      </a:defRPr>
    </a:lvl5pPr>
    <a:lvl6pPr marL="4082567" algn="l" defTabSz="1633027" rtl="0" eaLnBrk="1" latinLnBrk="0" hangingPunct="1">
      <a:defRPr kumimoji="1" sz="2100" kern="1200">
        <a:solidFill>
          <a:schemeClr val="tx1"/>
        </a:solidFill>
        <a:latin typeface="+mn-lt"/>
        <a:ea typeface="+mn-ea"/>
        <a:cs typeface="+mn-cs"/>
      </a:defRPr>
    </a:lvl6pPr>
    <a:lvl7pPr marL="4899081" algn="l" defTabSz="1633027" rtl="0" eaLnBrk="1" latinLnBrk="0" hangingPunct="1">
      <a:defRPr kumimoji="1" sz="2100" kern="1200">
        <a:solidFill>
          <a:schemeClr val="tx1"/>
        </a:solidFill>
        <a:latin typeface="+mn-lt"/>
        <a:ea typeface="+mn-ea"/>
        <a:cs typeface="+mn-cs"/>
      </a:defRPr>
    </a:lvl7pPr>
    <a:lvl8pPr marL="5715594" algn="l" defTabSz="1633027" rtl="0" eaLnBrk="1" latinLnBrk="0" hangingPunct="1">
      <a:defRPr kumimoji="1" sz="2100" kern="1200">
        <a:solidFill>
          <a:schemeClr val="tx1"/>
        </a:solidFill>
        <a:latin typeface="+mn-lt"/>
        <a:ea typeface="+mn-ea"/>
        <a:cs typeface="+mn-cs"/>
      </a:defRPr>
    </a:lvl8pPr>
    <a:lvl9pPr marL="6532108" algn="l" defTabSz="1633027"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A0B38-C884-4DEB-A441-B3DDB1C4F916}" type="slidenum">
              <a:rPr kumimoji="1" lang="ja-JP" altLang="en-US" smtClean="0"/>
              <a:t>13</a:t>
            </a:fld>
            <a:endParaRPr kumimoji="1" lang="ja-JP" altLang="en-US"/>
          </a:p>
        </p:txBody>
      </p:sp>
    </p:spTree>
    <p:extLst>
      <p:ext uri="{BB962C8B-B14F-4D97-AF65-F5344CB8AC3E}">
        <p14:creationId xmlns:p14="http://schemas.microsoft.com/office/powerpoint/2010/main" val="1038375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7.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7.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7.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7.xml"/><Relationship Id="rId4"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7.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7.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7.xml"/><Relationship Id="rId4" Type="http://schemas.openxmlformats.org/officeDocument/2006/relationships/image" Target="../media/image3.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7.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7.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7.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9.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7.xml"/><Relationship Id="rId5" Type="http://schemas.openxmlformats.org/officeDocument/2006/relationships/image" Target="../media/image10.png"/><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jpg"/><Relationship Id="rId1" Type="http://schemas.openxmlformats.org/officeDocument/2006/relationships/slideMaster" Target="../slideMasters/slideMaster7.xml"/><Relationship Id="rId5" Type="http://schemas.openxmlformats.org/officeDocument/2006/relationships/image" Target="../media/image2.jp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8.xml"/><Relationship Id="rId4"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Master" Target="../slideMasters/slideMaster9.xml"/><Relationship Id="rId5" Type="http://schemas.openxmlformats.org/officeDocument/2006/relationships/image" Target="../media/image2.jpg"/><Relationship Id="rId4" Type="http://schemas.openxmlformats.org/officeDocument/2006/relationships/image" Target="../media/image15.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Master" Target="../slideMasters/slideMaster9.xml"/><Relationship Id="rId5" Type="http://schemas.openxmlformats.org/officeDocument/2006/relationships/image" Target="../media/image2.jpg"/><Relationship Id="rId4" Type="http://schemas.openxmlformats.org/officeDocument/2006/relationships/image" Target="../media/image1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2.jp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9.xml"/><Relationship Id="rId4" Type="http://schemas.openxmlformats.org/officeDocument/2006/relationships/image" Target="../media/image16.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Master" Target="../slideMasters/slideMaster10.xml"/><Relationship Id="rId5" Type="http://schemas.openxmlformats.org/officeDocument/2006/relationships/image" Target="../media/image17.png"/><Relationship Id="rId4" Type="http://schemas.openxmlformats.org/officeDocument/2006/relationships/image" Target="../media/image2.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0.xml"/><Relationship Id="rId4" Type="http://schemas.openxmlformats.org/officeDocument/2006/relationships/image" Target="../media/image3.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0.xml"/><Relationship Id="rId4" Type="http://schemas.openxmlformats.org/officeDocument/2006/relationships/image" Target="../media/image3.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1.xml"/><Relationship Id="rId4" Type="http://schemas.openxmlformats.org/officeDocument/2006/relationships/image" Target="../media/image3.jp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jpg"/><Relationship Id="rId1" Type="http://schemas.openxmlformats.org/officeDocument/2006/relationships/slideMaster" Target="../slideMasters/slideMaster12.xml"/><Relationship Id="rId5" Type="http://schemas.openxmlformats.org/officeDocument/2006/relationships/image" Target="../media/image2.jp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lationship">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33" name="円/楕円 32"/>
          <p:cNvSpPr/>
          <p:nvPr userDrawn="1"/>
        </p:nvSpPr>
        <p:spPr>
          <a:xfrm>
            <a:off x="8842005" y="203417"/>
            <a:ext cx="1978833" cy="1978833"/>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10">
            <a:extLst>
              <a:ext uri="{FF2B5EF4-FFF2-40B4-BE49-F238E27FC236}">
                <a16:creationId xmlns:a16="http://schemas.microsoft.com/office/drawing/2014/main" id="{661C44AC-223A-4C11-9EAB-42FB9C4B378A}"/>
              </a:ext>
            </a:extLst>
          </p:cNvPr>
          <p:cNvSpPr/>
          <p:nvPr userDrawn="1"/>
        </p:nvSpPr>
        <p:spPr>
          <a:xfrm>
            <a:off x="3127299" y="849367"/>
            <a:ext cx="2680753" cy="720280"/>
          </a:xfrm>
          <a:custGeom>
            <a:avLst/>
            <a:gdLst>
              <a:gd name="connsiteX0" fmla="*/ 79654 w 7235196"/>
              <a:gd name="connsiteY0" fmla="*/ 0 h 2670628"/>
              <a:gd name="connsiteX1" fmla="*/ 7235196 w 7235196"/>
              <a:gd name="connsiteY1" fmla="*/ 0 h 2670628"/>
              <a:gd name="connsiteX2" fmla="*/ 7235196 w 7235196"/>
              <a:gd name="connsiteY2" fmla="*/ 2670628 h 2670628"/>
              <a:gd name="connsiteX3" fmla="*/ 79654 w 7235196"/>
              <a:gd name="connsiteY3" fmla="*/ 2670628 h 2670628"/>
              <a:gd name="connsiteX4" fmla="*/ 79654 w 7235196"/>
              <a:gd name="connsiteY4" fmla="*/ 1478425 h 2670628"/>
              <a:gd name="connsiteX5" fmla="*/ 0 w 7235196"/>
              <a:gd name="connsiteY5" fmla="*/ 1335314 h 2670628"/>
              <a:gd name="connsiteX6" fmla="*/ 79654 w 7235196"/>
              <a:gd name="connsiteY6" fmla="*/ 1192203 h 2670628"/>
              <a:gd name="connsiteX7" fmla="*/ 79654 w 7235196"/>
              <a:gd name="connsiteY7" fmla="*/ 0 h 26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5196" h="2670628">
                <a:moveTo>
                  <a:pt x="79654" y="0"/>
                </a:moveTo>
                <a:lnTo>
                  <a:pt x="7235196" y="0"/>
                </a:lnTo>
                <a:lnTo>
                  <a:pt x="7235196" y="2670628"/>
                </a:lnTo>
                <a:lnTo>
                  <a:pt x="79654" y="2670628"/>
                </a:lnTo>
                <a:lnTo>
                  <a:pt x="79654" y="1478425"/>
                </a:lnTo>
                <a:lnTo>
                  <a:pt x="0" y="1335314"/>
                </a:lnTo>
                <a:lnTo>
                  <a:pt x="79654" y="1192203"/>
                </a:lnTo>
                <a:lnTo>
                  <a:pt x="79654" y="0"/>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プレースホルダー 5"/>
          <p:cNvSpPr>
            <a:spLocks noGrp="1"/>
          </p:cNvSpPr>
          <p:nvPr>
            <p:ph type="body" sz="quarter" idx="31" hasCustomPrompt="1"/>
          </p:nvPr>
        </p:nvSpPr>
        <p:spPr>
          <a:xfrm>
            <a:off x="3542656" y="997825"/>
            <a:ext cx="1850040" cy="423364"/>
          </a:xfrm>
          <a:prstGeom prst="rect">
            <a:avLst/>
          </a:prstGeom>
        </p:spPr>
        <p:txBody>
          <a:bodyPr anchor="ctr">
            <a:noAutofit/>
          </a:bodyPr>
          <a:lstStyle>
            <a:lvl1pPr algn="ctr">
              <a:lnSpc>
                <a:spcPct val="100000"/>
              </a:lnSpc>
              <a:spcBef>
                <a:spcPts val="0"/>
              </a:spcBef>
              <a:defRPr sz="3200" i="0" baseline="0">
                <a:solidFill>
                  <a:schemeClr val="bg2"/>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48" name="円/楕円 32">
            <a:extLst>
              <a:ext uri="{FF2B5EF4-FFF2-40B4-BE49-F238E27FC236}">
                <a16:creationId xmlns:a16="http://schemas.microsoft.com/office/drawing/2014/main" id="{6D56A15F-C0F3-4728-A09D-8362DAC0E808}"/>
              </a:ext>
            </a:extLst>
          </p:cNvPr>
          <p:cNvSpPr/>
          <p:nvPr userDrawn="1"/>
        </p:nvSpPr>
        <p:spPr>
          <a:xfrm>
            <a:off x="13554185" y="4172291"/>
            <a:ext cx="1978833" cy="1978833"/>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32">
            <a:extLst>
              <a:ext uri="{FF2B5EF4-FFF2-40B4-BE49-F238E27FC236}">
                <a16:creationId xmlns:a16="http://schemas.microsoft.com/office/drawing/2014/main" id="{DFEA4BD6-33C1-4A3E-A6B2-D9173CF79958}"/>
              </a:ext>
            </a:extLst>
          </p:cNvPr>
          <p:cNvSpPr/>
          <p:nvPr userDrawn="1"/>
        </p:nvSpPr>
        <p:spPr>
          <a:xfrm>
            <a:off x="8842005" y="4154084"/>
            <a:ext cx="1978833" cy="1978833"/>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10">
            <a:extLst>
              <a:ext uri="{FF2B5EF4-FFF2-40B4-BE49-F238E27FC236}">
                <a16:creationId xmlns:a16="http://schemas.microsoft.com/office/drawing/2014/main" id="{A5DBE7CD-CC4D-4F68-BFD7-AFA4FBB4AE9E}"/>
              </a:ext>
            </a:extLst>
          </p:cNvPr>
          <p:cNvSpPr/>
          <p:nvPr userDrawn="1"/>
        </p:nvSpPr>
        <p:spPr>
          <a:xfrm>
            <a:off x="8426648" y="2642885"/>
            <a:ext cx="2680753" cy="720280"/>
          </a:xfrm>
          <a:custGeom>
            <a:avLst/>
            <a:gdLst>
              <a:gd name="connsiteX0" fmla="*/ 79654 w 7235196"/>
              <a:gd name="connsiteY0" fmla="*/ 0 h 2670628"/>
              <a:gd name="connsiteX1" fmla="*/ 7235196 w 7235196"/>
              <a:gd name="connsiteY1" fmla="*/ 0 h 2670628"/>
              <a:gd name="connsiteX2" fmla="*/ 7235196 w 7235196"/>
              <a:gd name="connsiteY2" fmla="*/ 2670628 h 2670628"/>
              <a:gd name="connsiteX3" fmla="*/ 79654 w 7235196"/>
              <a:gd name="connsiteY3" fmla="*/ 2670628 h 2670628"/>
              <a:gd name="connsiteX4" fmla="*/ 79654 w 7235196"/>
              <a:gd name="connsiteY4" fmla="*/ 1478425 h 2670628"/>
              <a:gd name="connsiteX5" fmla="*/ 0 w 7235196"/>
              <a:gd name="connsiteY5" fmla="*/ 1335314 h 2670628"/>
              <a:gd name="connsiteX6" fmla="*/ 79654 w 7235196"/>
              <a:gd name="connsiteY6" fmla="*/ 1192203 h 2670628"/>
              <a:gd name="connsiteX7" fmla="*/ 79654 w 7235196"/>
              <a:gd name="connsiteY7" fmla="*/ 0 h 26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5196" h="2670628">
                <a:moveTo>
                  <a:pt x="79654" y="0"/>
                </a:moveTo>
                <a:lnTo>
                  <a:pt x="7235196" y="0"/>
                </a:lnTo>
                <a:lnTo>
                  <a:pt x="7235196" y="2670628"/>
                </a:lnTo>
                <a:lnTo>
                  <a:pt x="79654" y="2670628"/>
                </a:lnTo>
                <a:lnTo>
                  <a:pt x="79654" y="1478425"/>
                </a:lnTo>
                <a:lnTo>
                  <a:pt x="0" y="1335314"/>
                </a:lnTo>
                <a:lnTo>
                  <a:pt x="79654" y="1192203"/>
                </a:lnTo>
                <a:lnTo>
                  <a:pt x="79654" y="0"/>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5">
            <a:extLst>
              <a:ext uri="{FF2B5EF4-FFF2-40B4-BE49-F238E27FC236}">
                <a16:creationId xmlns:a16="http://schemas.microsoft.com/office/drawing/2014/main" id="{2C4CC184-633B-40D5-92CB-DDFDA1986670}"/>
              </a:ext>
            </a:extLst>
          </p:cNvPr>
          <p:cNvSpPr>
            <a:spLocks noGrp="1"/>
          </p:cNvSpPr>
          <p:nvPr>
            <p:ph type="body" sz="quarter" idx="32" hasCustomPrompt="1"/>
          </p:nvPr>
        </p:nvSpPr>
        <p:spPr>
          <a:xfrm>
            <a:off x="8842005" y="2791343"/>
            <a:ext cx="1850040" cy="423364"/>
          </a:xfrm>
          <a:prstGeom prst="rect">
            <a:avLst/>
          </a:prstGeom>
        </p:spPr>
        <p:txBody>
          <a:bodyPr anchor="ctr">
            <a:noAutofit/>
          </a:bodyPr>
          <a:lstStyle>
            <a:lvl1pPr algn="ctr">
              <a:lnSpc>
                <a:spcPct val="100000"/>
              </a:lnSpc>
              <a:spcBef>
                <a:spcPts val="0"/>
              </a:spcBef>
              <a:defRPr sz="3200" i="0" baseline="0">
                <a:solidFill>
                  <a:schemeClr val="bg2"/>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52" name="正方形/長方形 10">
            <a:extLst>
              <a:ext uri="{FF2B5EF4-FFF2-40B4-BE49-F238E27FC236}">
                <a16:creationId xmlns:a16="http://schemas.microsoft.com/office/drawing/2014/main" id="{EDDA8AEA-E5B5-4494-BED4-D7A280A5DB00}"/>
              </a:ext>
            </a:extLst>
          </p:cNvPr>
          <p:cNvSpPr/>
          <p:nvPr userDrawn="1"/>
        </p:nvSpPr>
        <p:spPr>
          <a:xfrm>
            <a:off x="13208651" y="2646386"/>
            <a:ext cx="2680753" cy="720280"/>
          </a:xfrm>
          <a:custGeom>
            <a:avLst/>
            <a:gdLst>
              <a:gd name="connsiteX0" fmla="*/ 79654 w 7235196"/>
              <a:gd name="connsiteY0" fmla="*/ 0 h 2670628"/>
              <a:gd name="connsiteX1" fmla="*/ 7235196 w 7235196"/>
              <a:gd name="connsiteY1" fmla="*/ 0 h 2670628"/>
              <a:gd name="connsiteX2" fmla="*/ 7235196 w 7235196"/>
              <a:gd name="connsiteY2" fmla="*/ 2670628 h 2670628"/>
              <a:gd name="connsiteX3" fmla="*/ 79654 w 7235196"/>
              <a:gd name="connsiteY3" fmla="*/ 2670628 h 2670628"/>
              <a:gd name="connsiteX4" fmla="*/ 79654 w 7235196"/>
              <a:gd name="connsiteY4" fmla="*/ 1478425 h 2670628"/>
              <a:gd name="connsiteX5" fmla="*/ 0 w 7235196"/>
              <a:gd name="connsiteY5" fmla="*/ 1335314 h 2670628"/>
              <a:gd name="connsiteX6" fmla="*/ 79654 w 7235196"/>
              <a:gd name="connsiteY6" fmla="*/ 1192203 h 2670628"/>
              <a:gd name="connsiteX7" fmla="*/ 79654 w 7235196"/>
              <a:gd name="connsiteY7" fmla="*/ 0 h 26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5196" h="2670628">
                <a:moveTo>
                  <a:pt x="79654" y="0"/>
                </a:moveTo>
                <a:lnTo>
                  <a:pt x="7235196" y="0"/>
                </a:lnTo>
                <a:lnTo>
                  <a:pt x="7235196" y="2670628"/>
                </a:lnTo>
                <a:lnTo>
                  <a:pt x="79654" y="2670628"/>
                </a:lnTo>
                <a:lnTo>
                  <a:pt x="79654" y="1478425"/>
                </a:lnTo>
                <a:lnTo>
                  <a:pt x="0" y="1335314"/>
                </a:lnTo>
                <a:lnTo>
                  <a:pt x="79654" y="1192203"/>
                </a:lnTo>
                <a:lnTo>
                  <a:pt x="79654" y="0"/>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5">
            <a:extLst>
              <a:ext uri="{FF2B5EF4-FFF2-40B4-BE49-F238E27FC236}">
                <a16:creationId xmlns:a16="http://schemas.microsoft.com/office/drawing/2014/main" id="{92C8476F-11A3-4456-AE55-5D78C4341BC6}"/>
              </a:ext>
            </a:extLst>
          </p:cNvPr>
          <p:cNvSpPr>
            <a:spLocks noGrp="1"/>
          </p:cNvSpPr>
          <p:nvPr>
            <p:ph type="body" sz="quarter" idx="33" hasCustomPrompt="1"/>
          </p:nvPr>
        </p:nvSpPr>
        <p:spPr>
          <a:xfrm>
            <a:off x="13624008" y="2778160"/>
            <a:ext cx="1850040" cy="423364"/>
          </a:xfrm>
          <a:prstGeom prst="rect">
            <a:avLst/>
          </a:prstGeom>
        </p:spPr>
        <p:txBody>
          <a:bodyPr anchor="ctr">
            <a:noAutofit/>
          </a:bodyPr>
          <a:lstStyle>
            <a:lvl1pPr algn="ctr">
              <a:lnSpc>
                <a:spcPct val="100000"/>
              </a:lnSpc>
              <a:spcBef>
                <a:spcPts val="0"/>
              </a:spcBef>
              <a:defRPr sz="3200" i="0" baseline="0">
                <a:solidFill>
                  <a:schemeClr val="bg2"/>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54" name="円/楕円 32">
            <a:extLst>
              <a:ext uri="{FF2B5EF4-FFF2-40B4-BE49-F238E27FC236}">
                <a16:creationId xmlns:a16="http://schemas.microsoft.com/office/drawing/2014/main" id="{03BB1BB5-D238-4D0A-9E91-9513223F9CF5}"/>
              </a:ext>
            </a:extLst>
          </p:cNvPr>
          <p:cNvSpPr/>
          <p:nvPr userDrawn="1"/>
        </p:nvSpPr>
        <p:spPr>
          <a:xfrm>
            <a:off x="3480680" y="4154083"/>
            <a:ext cx="1978833" cy="1978833"/>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32">
            <a:extLst>
              <a:ext uri="{FF2B5EF4-FFF2-40B4-BE49-F238E27FC236}">
                <a16:creationId xmlns:a16="http://schemas.microsoft.com/office/drawing/2014/main" id="{71F9DE31-DC52-4ABD-8948-BED8D8AEA4AE}"/>
              </a:ext>
            </a:extLst>
          </p:cNvPr>
          <p:cNvSpPr/>
          <p:nvPr userDrawn="1"/>
        </p:nvSpPr>
        <p:spPr>
          <a:xfrm>
            <a:off x="3426299" y="6950787"/>
            <a:ext cx="1978833" cy="1978833"/>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10">
            <a:extLst>
              <a:ext uri="{FF2B5EF4-FFF2-40B4-BE49-F238E27FC236}">
                <a16:creationId xmlns:a16="http://schemas.microsoft.com/office/drawing/2014/main" id="{3CB1F886-3F5B-406F-9C20-5B38CB3DE795}"/>
              </a:ext>
            </a:extLst>
          </p:cNvPr>
          <p:cNvSpPr/>
          <p:nvPr userDrawn="1"/>
        </p:nvSpPr>
        <p:spPr>
          <a:xfrm>
            <a:off x="8491044" y="7592288"/>
            <a:ext cx="2680753" cy="720280"/>
          </a:xfrm>
          <a:custGeom>
            <a:avLst/>
            <a:gdLst>
              <a:gd name="connsiteX0" fmla="*/ 79654 w 7235196"/>
              <a:gd name="connsiteY0" fmla="*/ 0 h 2670628"/>
              <a:gd name="connsiteX1" fmla="*/ 7235196 w 7235196"/>
              <a:gd name="connsiteY1" fmla="*/ 0 h 2670628"/>
              <a:gd name="connsiteX2" fmla="*/ 7235196 w 7235196"/>
              <a:gd name="connsiteY2" fmla="*/ 2670628 h 2670628"/>
              <a:gd name="connsiteX3" fmla="*/ 79654 w 7235196"/>
              <a:gd name="connsiteY3" fmla="*/ 2670628 h 2670628"/>
              <a:gd name="connsiteX4" fmla="*/ 79654 w 7235196"/>
              <a:gd name="connsiteY4" fmla="*/ 1478425 h 2670628"/>
              <a:gd name="connsiteX5" fmla="*/ 0 w 7235196"/>
              <a:gd name="connsiteY5" fmla="*/ 1335314 h 2670628"/>
              <a:gd name="connsiteX6" fmla="*/ 79654 w 7235196"/>
              <a:gd name="connsiteY6" fmla="*/ 1192203 h 2670628"/>
              <a:gd name="connsiteX7" fmla="*/ 79654 w 7235196"/>
              <a:gd name="connsiteY7" fmla="*/ 0 h 26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5196" h="2670628">
                <a:moveTo>
                  <a:pt x="79654" y="0"/>
                </a:moveTo>
                <a:lnTo>
                  <a:pt x="7235196" y="0"/>
                </a:lnTo>
                <a:lnTo>
                  <a:pt x="7235196" y="2670628"/>
                </a:lnTo>
                <a:lnTo>
                  <a:pt x="79654" y="2670628"/>
                </a:lnTo>
                <a:lnTo>
                  <a:pt x="79654" y="1478425"/>
                </a:lnTo>
                <a:lnTo>
                  <a:pt x="0" y="1335314"/>
                </a:lnTo>
                <a:lnTo>
                  <a:pt x="79654" y="1192203"/>
                </a:lnTo>
                <a:lnTo>
                  <a:pt x="79654" y="0"/>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プレースホルダー 5">
            <a:extLst>
              <a:ext uri="{FF2B5EF4-FFF2-40B4-BE49-F238E27FC236}">
                <a16:creationId xmlns:a16="http://schemas.microsoft.com/office/drawing/2014/main" id="{CF0F9FCD-8A68-42DD-AFC0-9B87B95D868B}"/>
              </a:ext>
            </a:extLst>
          </p:cNvPr>
          <p:cNvSpPr>
            <a:spLocks noGrp="1"/>
          </p:cNvSpPr>
          <p:nvPr>
            <p:ph type="body" sz="quarter" idx="34" hasCustomPrompt="1"/>
          </p:nvPr>
        </p:nvSpPr>
        <p:spPr>
          <a:xfrm>
            <a:off x="8906401" y="7740746"/>
            <a:ext cx="1850040" cy="423364"/>
          </a:xfrm>
          <a:prstGeom prst="rect">
            <a:avLst/>
          </a:prstGeom>
        </p:spPr>
        <p:txBody>
          <a:bodyPr anchor="ctr">
            <a:noAutofit/>
          </a:bodyPr>
          <a:lstStyle>
            <a:lvl1pPr algn="ctr">
              <a:lnSpc>
                <a:spcPct val="100000"/>
              </a:lnSpc>
              <a:spcBef>
                <a:spcPts val="0"/>
              </a:spcBef>
              <a:defRPr sz="3200" i="0" baseline="0">
                <a:solidFill>
                  <a:schemeClr val="bg2"/>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cxnSp>
        <p:nvCxnSpPr>
          <p:cNvPr id="19" name="Straight Arrow Connector 18">
            <a:extLst>
              <a:ext uri="{FF2B5EF4-FFF2-40B4-BE49-F238E27FC236}">
                <a16:creationId xmlns:a16="http://schemas.microsoft.com/office/drawing/2014/main" id="{FABAF166-6B2A-4B9D-BBDE-8FA7BBF9DAC7}"/>
              </a:ext>
            </a:extLst>
          </p:cNvPr>
          <p:cNvCxnSpPr>
            <a:cxnSpLocks/>
            <a:endCxn id="33" idx="2"/>
          </p:cNvCxnSpPr>
          <p:nvPr userDrawn="1"/>
        </p:nvCxnSpPr>
        <p:spPr>
          <a:xfrm>
            <a:off x="5808052" y="1192834"/>
            <a:ext cx="30339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C10039A-7F98-4E90-8248-36C675A82DE0}"/>
              </a:ext>
            </a:extLst>
          </p:cNvPr>
          <p:cNvCxnSpPr>
            <a:cxnSpLocks/>
            <a:endCxn id="48" idx="2"/>
          </p:cNvCxnSpPr>
          <p:nvPr userDrawn="1"/>
        </p:nvCxnSpPr>
        <p:spPr>
          <a:xfrm>
            <a:off x="10820838" y="5161708"/>
            <a:ext cx="273334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4F35D8D-06CF-4B7F-9423-E2716E276F95}"/>
              </a:ext>
            </a:extLst>
          </p:cNvPr>
          <p:cNvCxnSpPr>
            <a:cxnSpLocks/>
            <a:stCxn id="33" idx="4"/>
          </p:cNvCxnSpPr>
          <p:nvPr userDrawn="1"/>
        </p:nvCxnSpPr>
        <p:spPr>
          <a:xfrm>
            <a:off x="9831422" y="2182250"/>
            <a:ext cx="0" cy="43344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5DEB6B8C-CC1D-4088-8B29-ED696E76BAB9}"/>
              </a:ext>
            </a:extLst>
          </p:cNvPr>
          <p:cNvCxnSpPr>
            <a:cxnSpLocks/>
          </p:cNvCxnSpPr>
          <p:nvPr userDrawn="1"/>
        </p:nvCxnSpPr>
        <p:spPr>
          <a:xfrm>
            <a:off x="9831422" y="3366667"/>
            <a:ext cx="0" cy="7874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9496954-4618-4CB2-BC0D-0839C735A160}"/>
              </a:ext>
            </a:extLst>
          </p:cNvPr>
          <p:cNvCxnSpPr>
            <a:cxnSpLocks/>
            <a:stCxn id="49" idx="2"/>
            <a:endCxn id="54" idx="6"/>
          </p:cNvCxnSpPr>
          <p:nvPr userDrawn="1"/>
        </p:nvCxnSpPr>
        <p:spPr>
          <a:xfrm flipH="1" flipV="1">
            <a:off x="5459513" y="5143500"/>
            <a:ext cx="338249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7D3CFC78-A963-42EC-B479-8EB16A7E85CE}"/>
              </a:ext>
            </a:extLst>
          </p:cNvPr>
          <p:cNvCxnSpPr>
            <a:cxnSpLocks/>
            <a:endCxn id="57" idx="0"/>
          </p:cNvCxnSpPr>
          <p:nvPr userDrawn="1"/>
        </p:nvCxnSpPr>
        <p:spPr>
          <a:xfrm>
            <a:off x="4403915" y="6132916"/>
            <a:ext cx="11801" cy="81787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66197D95-CA08-43F4-B820-79FB810BB268}"/>
              </a:ext>
            </a:extLst>
          </p:cNvPr>
          <p:cNvCxnSpPr>
            <a:cxnSpLocks/>
          </p:cNvCxnSpPr>
          <p:nvPr userDrawn="1"/>
        </p:nvCxnSpPr>
        <p:spPr>
          <a:xfrm>
            <a:off x="4734325" y="1664266"/>
            <a:ext cx="0" cy="25844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32BCB570-E6D7-4CC8-84C4-5C58ED320CCC}"/>
              </a:ext>
            </a:extLst>
          </p:cNvPr>
          <p:cNvCxnSpPr>
            <a:cxnSpLocks/>
          </p:cNvCxnSpPr>
          <p:nvPr userDrawn="1"/>
        </p:nvCxnSpPr>
        <p:spPr>
          <a:xfrm flipV="1">
            <a:off x="4091830" y="1569647"/>
            <a:ext cx="0" cy="25844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FFE1A4DC-534D-4268-85B9-1EE4B8E26392}"/>
              </a:ext>
            </a:extLst>
          </p:cNvPr>
          <p:cNvCxnSpPr>
            <a:cxnSpLocks/>
            <a:endCxn id="52" idx="5"/>
          </p:cNvCxnSpPr>
          <p:nvPr userDrawn="1"/>
        </p:nvCxnSpPr>
        <p:spPr>
          <a:xfrm flipV="1">
            <a:off x="11107401" y="3006526"/>
            <a:ext cx="2101250" cy="166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E2E8870F-D883-478B-AB90-BD96C51F8806}"/>
              </a:ext>
            </a:extLst>
          </p:cNvPr>
          <p:cNvCxnSpPr>
            <a:cxnSpLocks/>
          </p:cNvCxnSpPr>
          <p:nvPr userDrawn="1"/>
        </p:nvCxnSpPr>
        <p:spPr>
          <a:xfrm flipV="1">
            <a:off x="5459513" y="8147771"/>
            <a:ext cx="3019095" cy="163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A1601124-963C-47AE-A217-5E98D1E5B6D9}"/>
              </a:ext>
            </a:extLst>
          </p:cNvPr>
          <p:cNvCxnSpPr>
            <a:cxnSpLocks/>
          </p:cNvCxnSpPr>
          <p:nvPr userDrawn="1"/>
        </p:nvCxnSpPr>
        <p:spPr>
          <a:xfrm flipH="1">
            <a:off x="5417568" y="7740746"/>
            <a:ext cx="308591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9" name="Text Placeholder 3">
            <a:extLst>
              <a:ext uri="{FF2B5EF4-FFF2-40B4-BE49-F238E27FC236}">
                <a16:creationId xmlns:a16="http://schemas.microsoft.com/office/drawing/2014/main" id="{84F931C6-D57B-449A-B205-5A739125830A}"/>
              </a:ext>
            </a:extLst>
          </p:cNvPr>
          <p:cNvSpPr txBox="1">
            <a:spLocks/>
          </p:cNvSpPr>
          <p:nvPr userDrawn="1"/>
        </p:nvSpPr>
        <p:spPr>
          <a:xfrm>
            <a:off x="13633214" y="4924441"/>
            <a:ext cx="1850040" cy="423364"/>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t>3.0</a:t>
            </a:r>
          </a:p>
          <a:p>
            <a:r>
              <a:rPr lang="en-US" dirty="0"/>
              <a:t>Order sent</a:t>
            </a:r>
          </a:p>
          <a:p>
            <a:r>
              <a:rPr lang="en-US" dirty="0"/>
              <a:t>To chef</a:t>
            </a:r>
          </a:p>
        </p:txBody>
      </p:sp>
      <p:sp>
        <p:nvSpPr>
          <p:cNvPr id="90" name="Text Placeholder 3">
            <a:extLst>
              <a:ext uri="{FF2B5EF4-FFF2-40B4-BE49-F238E27FC236}">
                <a16:creationId xmlns:a16="http://schemas.microsoft.com/office/drawing/2014/main" id="{6F3DCDFE-5C41-49F6-BB8F-9742DD688ECF}"/>
              </a:ext>
            </a:extLst>
          </p:cNvPr>
          <p:cNvSpPr txBox="1">
            <a:spLocks/>
          </p:cNvSpPr>
          <p:nvPr userDrawn="1"/>
        </p:nvSpPr>
        <p:spPr>
          <a:xfrm>
            <a:off x="8906401" y="4913399"/>
            <a:ext cx="1850040" cy="423364"/>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t>2.0</a:t>
            </a:r>
          </a:p>
          <a:p>
            <a:r>
              <a:rPr lang="en-US" dirty="0"/>
              <a:t>Compute</a:t>
            </a:r>
          </a:p>
          <a:p>
            <a:r>
              <a:rPr lang="en-US" dirty="0"/>
              <a:t>amount</a:t>
            </a:r>
          </a:p>
        </p:txBody>
      </p:sp>
      <p:sp>
        <p:nvSpPr>
          <p:cNvPr id="91" name="Text Placeholder 3">
            <a:extLst>
              <a:ext uri="{FF2B5EF4-FFF2-40B4-BE49-F238E27FC236}">
                <a16:creationId xmlns:a16="http://schemas.microsoft.com/office/drawing/2014/main" id="{7937A234-B392-40BA-B003-7F94718B73E9}"/>
              </a:ext>
            </a:extLst>
          </p:cNvPr>
          <p:cNvSpPr txBox="1">
            <a:spLocks/>
          </p:cNvSpPr>
          <p:nvPr userDrawn="1"/>
        </p:nvSpPr>
        <p:spPr>
          <a:xfrm>
            <a:off x="3505364" y="4913399"/>
            <a:ext cx="1850040" cy="423364"/>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t>4.0</a:t>
            </a:r>
          </a:p>
          <a:p>
            <a:r>
              <a:rPr lang="en-US" dirty="0"/>
              <a:t>Sales</a:t>
            </a:r>
          </a:p>
          <a:p>
            <a:r>
              <a:rPr lang="en-US" dirty="0"/>
              <a:t>invoice</a:t>
            </a:r>
          </a:p>
        </p:txBody>
      </p:sp>
      <p:sp>
        <p:nvSpPr>
          <p:cNvPr id="92" name="Text Placeholder 3">
            <a:extLst>
              <a:ext uri="{FF2B5EF4-FFF2-40B4-BE49-F238E27FC236}">
                <a16:creationId xmlns:a16="http://schemas.microsoft.com/office/drawing/2014/main" id="{9F2CC258-0657-4069-90FE-51C7AAEB3678}"/>
              </a:ext>
            </a:extLst>
          </p:cNvPr>
          <p:cNvSpPr txBox="1">
            <a:spLocks/>
          </p:cNvSpPr>
          <p:nvPr userDrawn="1"/>
        </p:nvSpPr>
        <p:spPr>
          <a:xfrm>
            <a:off x="3104207" y="7012839"/>
            <a:ext cx="2598146" cy="1511637"/>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t>5.0</a:t>
            </a:r>
          </a:p>
          <a:p>
            <a:r>
              <a:rPr lang="en-US" dirty="0"/>
              <a:t>Provide</a:t>
            </a:r>
          </a:p>
          <a:p>
            <a:r>
              <a:rPr lang="en-US" dirty="0"/>
              <a:t>Sales</a:t>
            </a:r>
            <a:r>
              <a:rPr lang="en-US" baseline="0" dirty="0"/>
              <a:t> </a:t>
            </a:r>
            <a:r>
              <a:rPr lang="en-US" dirty="0"/>
              <a:t>report</a:t>
            </a:r>
          </a:p>
        </p:txBody>
      </p:sp>
      <p:sp>
        <p:nvSpPr>
          <p:cNvPr id="93" name="Text Placeholder 3">
            <a:extLst>
              <a:ext uri="{FF2B5EF4-FFF2-40B4-BE49-F238E27FC236}">
                <a16:creationId xmlns:a16="http://schemas.microsoft.com/office/drawing/2014/main" id="{C1D73149-B649-4653-8174-B342E5DA11AB}"/>
              </a:ext>
            </a:extLst>
          </p:cNvPr>
          <p:cNvSpPr txBox="1">
            <a:spLocks/>
          </p:cNvSpPr>
          <p:nvPr userDrawn="1"/>
        </p:nvSpPr>
        <p:spPr>
          <a:xfrm>
            <a:off x="2357178" y="2615693"/>
            <a:ext cx="1850040" cy="423364"/>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solidFill>
                  <a:srgbClr val="2D3A4E"/>
                </a:solidFill>
                <a:effectLst>
                  <a:outerShdw blurRad="38100" dist="38100" dir="2700000" algn="tl">
                    <a:srgbClr val="000000">
                      <a:alpha val="43137"/>
                    </a:srgbClr>
                  </a:outerShdw>
                </a:effectLst>
              </a:rPr>
              <a:t>Sales</a:t>
            </a:r>
          </a:p>
          <a:p>
            <a:r>
              <a:rPr lang="en-US" dirty="0">
                <a:solidFill>
                  <a:srgbClr val="2D3A4E"/>
                </a:solidFill>
                <a:effectLst>
                  <a:outerShdw blurRad="38100" dist="38100" dir="2700000" algn="tl">
                    <a:srgbClr val="000000">
                      <a:alpha val="43137"/>
                    </a:srgbClr>
                  </a:outerShdw>
                </a:effectLst>
              </a:rPr>
              <a:t>invoice</a:t>
            </a:r>
          </a:p>
        </p:txBody>
      </p:sp>
      <p:sp>
        <p:nvSpPr>
          <p:cNvPr id="94" name="Text Placeholder 3">
            <a:extLst>
              <a:ext uri="{FF2B5EF4-FFF2-40B4-BE49-F238E27FC236}">
                <a16:creationId xmlns:a16="http://schemas.microsoft.com/office/drawing/2014/main" id="{097BCB54-5595-4ECD-97D1-F93F619709BA}"/>
              </a:ext>
            </a:extLst>
          </p:cNvPr>
          <p:cNvSpPr txBox="1">
            <a:spLocks/>
          </p:cNvSpPr>
          <p:nvPr userDrawn="1"/>
        </p:nvSpPr>
        <p:spPr>
          <a:xfrm>
            <a:off x="4626251" y="2512739"/>
            <a:ext cx="1850040" cy="423364"/>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solidFill>
                  <a:srgbClr val="2D3A4E"/>
                </a:solidFill>
                <a:effectLst>
                  <a:outerShdw blurRad="38100" dist="38100" dir="2700000" algn="tl">
                    <a:srgbClr val="000000">
                      <a:alpha val="43137"/>
                    </a:srgbClr>
                  </a:outerShdw>
                </a:effectLst>
              </a:rPr>
              <a:t>payment</a:t>
            </a:r>
          </a:p>
        </p:txBody>
      </p:sp>
      <p:sp>
        <p:nvSpPr>
          <p:cNvPr id="95" name="Text Placeholder 3">
            <a:extLst>
              <a:ext uri="{FF2B5EF4-FFF2-40B4-BE49-F238E27FC236}">
                <a16:creationId xmlns:a16="http://schemas.microsoft.com/office/drawing/2014/main" id="{518FC7D9-0FF3-42AF-957E-20B4128E86F4}"/>
              </a:ext>
            </a:extLst>
          </p:cNvPr>
          <p:cNvSpPr txBox="1">
            <a:spLocks/>
          </p:cNvSpPr>
          <p:nvPr userDrawn="1"/>
        </p:nvSpPr>
        <p:spPr>
          <a:xfrm>
            <a:off x="11227371" y="2475490"/>
            <a:ext cx="1850040" cy="423364"/>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solidFill>
                  <a:srgbClr val="2D3A4E"/>
                </a:solidFill>
                <a:effectLst>
                  <a:outerShdw blurRad="38100" dist="38100" dir="2700000" algn="tl">
                    <a:srgbClr val="000000">
                      <a:alpha val="43137"/>
                    </a:srgbClr>
                  </a:outerShdw>
                </a:effectLst>
              </a:rPr>
              <a:t>availability</a:t>
            </a:r>
          </a:p>
        </p:txBody>
      </p:sp>
      <p:sp>
        <p:nvSpPr>
          <p:cNvPr id="96" name="Text Placeholder 3">
            <a:extLst>
              <a:ext uri="{FF2B5EF4-FFF2-40B4-BE49-F238E27FC236}">
                <a16:creationId xmlns:a16="http://schemas.microsoft.com/office/drawing/2014/main" id="{0E520B7E-CC99-497E-8DC1-E6878BE5BF2F}"/>
              </a:ext>
            </a:extLst>
          </p:cNvPr>
          <p:cNvSpPr txBox="1">
            <a:spLocks/>
          </p:cNvSpPr>
          <p:nvPr userDrawn="1"/>
        </p:nvSpPr>
        <p:spPr>
          <a:xfrm>
            <a:off x="2395360" y="6354677"/>
            <a:ext cx="1850040" cy="423364"/>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solidFill>
                  <a:srgbClr val="2D3A4E"/>
                </a:solidFill>
                <a:effectLst>
                  <a:outerShdw blurRad="38100" dist="38100" dir="2700000" algn="tl">
                    <a:srgbClr val="000000">
                      <a:alpha val="43137"/>
                    </a:srgbClr>
                  </a:outerShdw>
                </a:effectLst>
              </a:rPr>
              <a:t>Payment</a:t>
            </a:r>
          </a:p>
          <a:p>
            <a:r>
              <a:rPr lang="en-US" dirty="0">
                <a:solidFill>
                  <a:srgbClr val="2D3A4E"/>
                </a:solidFill>
                <a:effectLst>
                  <a:outerShdw blurRad="38100" dist="38100" dir="2700000" algn="tl">
                    <a:srgbClr val="000000">
                      <a:alpha val="43137"/>
                    </a:srgbClr>
                  </a:outerShdw>
                </a:effectLst>
              </a:rPr>
              <a:t>details</a:t>
            </a:r>
          </a:p>
        </p:txBody>
      </p:sp>
      <p:sp>
        <p:nvSpPr>
          <p:cNvPr id="97" name="Text Placeholder 3">
            <a:extLst>
              <a:ext uri="{FF2B5EF4-FFF2-40B4-BE49-F238E27FC236}">
                <a16:creationId xmlns:a16="http://schemas.microsoft.com/office/drawing/2014/main" id="{558F0815-F24F-4E35-89C1-BABAECF00375}"/>
              </a:ext>
            </a:extLst>
          </p:cNvPr>
          <p:cNvSpPr txBox="1">
            <a:spLocks/>
          </p:cNvSpPr>
          <p:nvPr userDrawn="1"/>
        </p:nvSpPr>
        <p:spPr>
          <a:xfrm>
            <a:off x="5875659" y="8275527"/>
            <a:ext cx="2062051" cy="423364"/>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solidFill>
                  <a:srgbClr val="2D3A4E"/>
                </a:solidFill>
                <a:effectLst>
                  <a:outerShdw blurRad="38100" dist="38100" dir="2700000" algn="tl">
                    <a:srgbClr val="000000">
                      <a:alpha val="43137"/>
                    </a:srgbClr>
                  </a:outerShdw>
                </a:effectLst>
              </a:rPr>
              <a:t>Sales report</a:t>
            </a:r>
          </a:p>
        </p:txBody>
      </p:sp>
      <p:sp>
        <p:nvSpPr>
          <p:cNvPr id="98" name="Text Placeholder 3">
            <a:extLst>
              <a:ext uri="{FF2B5EF4-FFF2-40B4-BE49-F238E27FC236}">
                <a16:creationId xmlns:a16="http://schemas.microsoft.com/office/drawing/2014/main" id="{66E0C79C-6EC5-4602-85C6-A7951749293A}"/>
              </a:ext>
            </a:extLst>
          </p:cNvPr>
          <p:cNvSpPr txBox="1">
            <a:spLocks/>
          </p:cNvSpPr>
          <p:nvPr userDrawn="1"/>
        </p:nvSpPr>
        <p:spPr>
          <a:xfrm>
            <a:off x="6026072" y="6970129"/>
            <a:ext cx="2062051" cy="423364"/>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solidFill>
                  <a:srgbClr val="2D3A4E"/>
                </a:solidFill>
                <a:effectLst>
                  <a:outerShdw blurRad="38100" dist="38100" dir="2700000" algn="tl">
                    <a:srgbClr val="000000">
                      <a:alpha val="43137"/>
                    </a:srgbClr>
                  </a:outerShdw>
                </a:effectLst>
              </a:rPr>
              <a:t>Request sales report</a:t>
            </a:r>
          </a:p>
        </p:txBody>
      </p:sp>
      <p:sp>
        <p:nvSpPr>
          <p:cNvPr id="99" name="Text Placeholder 3">
            <a:extLst>
              <a:ext uri="{FF2B5EF4-FFF2-40B4-BE49-F238E27FC236}">
                <a16:creationId xmlns:a16="http://schemas.microsoft.com/office/drawing/2014/main" id="{2BDABE4C-E17A-43B5-B3F6-3F147E8A856B}"/>
              </a:ext>
            </a:extLst>
          </p:cNvPr>
          <p:cNvSpPr txBox="1">
            <a:spLocks/>
          </p:cNvSpPr>
          <p:nvPr userDrawn="1"/>
        </p:nvSpPr>
        <p:spPr>
          <a:xfrm>
            <a:off x="6034436" y="3723520"/>
            <a:ext cx="3134248" cy="648504"/>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solidFill>
                  <a:srgbClr val="2D3A4E"/>
                </a:solidFill>
                <a:effectLst>
                  <a:outerShdw blurRad="38100" dist="38100" dir="2700000" algn="tl">
                    <a:srgbClr val="000000">
                      <a:alpha val="43137"/>
                    </a:srgbClr>
                  </a:outerShdw>
                </a:effectLst>
              </a:rPr>
              <a:t>Validated Available order information</a:t>
            </a:r>
          </a:p>
        </p:txBody>
      </p:sp>
      <p:sp>
        <p:nvSpPr>
          <p:cNvPr id="100" name="Text Placeholder 3">
            <a:extLst>
              <a:ext uri="{FF2B5EF4-FFF2-40B4-BE49-F238E27FC236}">
                <a16:creationId xmlns:a16="http://schemas.microsoft.com/office/drawing/2014/main" id="{5BA83B36-A525-444A-8B3B-28E059C44770}"/>
              </a:ext>
            </a:extLst>
          </p:cNvPr>
          <p:cNvSpPr txBox="1">
            <a:spLocks/>
          </p:cNvSpPr>
          <p:nvPr userDrawn="1"/>
        </p:nvSpPr>
        <p:spPr>
          <a:xfrm>
            <a:off x="10569178" y="4356083"/>
            <a:ext cx="3054830" cy="337453"/>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dirty="0">
                <a:solidFill>
                  <a:srgbClr val="2D3A4E"/>
                </a:solidFill>
                <a:effectLst>
                  <a:outerShdw blurRad="38100" dist="38100" dir="2700000" algn="tl">
                    <a:srgbClr val="000000">
                      <a:alpha val="43137"/>
                    </a:srgbClr>
                  </a:outerShdw>
                </a:effectLst>
              </a:rPr>
              <a:t>Order information</a:t>
            </a:r>
          </a:p>
          <a:p>
            <a:r>
              <a:rPr lang="en-US" dirty="0">
                <a:solidFill>
                  <a:srgbClr val="2D3A4E"/>
                </a:solidFill>
                <a:effectLst>
                  <a:outerShdw blurRad="38100" dist="38100" dir="2700000" algn="tl">
                    <a:srgbClr val="000000">
                      <a:alpha val="43137"/>
                    </a:srgbClr>
                  </a:outerShdw>
                </a:effectLst>
              </a:rPr>
              <a:t>table number</a:t>
            </a:r>
          </a:p>
        </p:txBody>
      </p:sp>
      <p:sp>
        <p:nvSpPr>
          <p:cNvPr id="101" name="Text Placeholder 3">
            <a:extLst>
              <a:ext uri="{FF2B5EF4-FFF2-40B4-BE49-F238E27FC236}">
                <a16:creationId xmlns:a16="http://schemas.microsoft.com/office/drawing/2014/main" id="{72D9D0FF-BE5E-4090-BC4D-74708651196E}"/>
              </a:ext>
            </a:extLst>
          </p:cNvPr>
          <p:cNvSpPr txBox="1">
            <a:spLocks/>
          </p:cNvSpPr>
          <p:nvPr userDrawn="1"/>
        </p:nvSpPr>
        <p:spPr>
          <a:xfrm>
            <a:off x="8938114" y="703748"/>
            <a:ext cx="1720799" cy="407121"/>
          </a:xfrm>
          <a:prstGeom prst="rect">
            <a:avLst/>
          </a:prstGeom>
        </p:spPr>
        <p:txBody>
          <a:bodyPr anchor="ctr">
            <a:noAutofit/>
          </a:bodyPr>
          <a:lstStyle>
            <a:lvl1pPr marL="0" indent="0" algn="ctr" defTabSz="1633027" rtl="0" eaLnBrk="1" latinLnBrk="0" hangingPunct="1">
              <a:lnSpc>
                <a:spcPct val="100000"/>
              </a:lnSpc>
              <a:spcBef>
                <a:spcPts val="0"/>
              </a:spcBef>
              <a:buFontTx/>
              <a:buNone/>
              <a:defRPr kumimoji="1" sz="3200" i="0" kern="1200" baseline="0">
                <a:solidFill>
                  <a:schemeClr val="bg2"/>
                </a:solidFill>
                <a:effectLst>
                  <a:innerShdw blurRad="63500" dist="38100" dir="18900000">
                    <a:prstClr val="black">
                      <a:alpha val="50000"/>
                    </a:prstClr>
                  </a:innerShdw>
                </a:effectLst>
                <a:latin typeface="+mj-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en-US" dirty="0"/>
          </a:p>
          <a:p>
            <a:r>
              <a:rPr lang="en-US" dirty="0"/>
              <a:t>1.0</a:t>
            </a:r>
          </a:p>
          <a:p>
            <a:r>
              <a:rPr lang="en-US" dirty="0"/>
              <a:t>PLACE</a:t>
            </a:r>
          </a:p>
          <a:p>
            <a:r>
              <a:rPr lang="en-US" dirty="0"/>
              <a:t>order</a:t>
            </a:r>
          </a:p>
        </p:txBody>
      </p:sp>
      <p:sp>
        <p:nvSpPr>
          <p:cNvPr id="102" name="正方形/長方形 7">
            <a:extLst>
              <a:ext uri="{FF2B5EF4-FFF2-40B4-BE49-F238E27FC236}">
                <a16:creationId xmlns:a16="http://schemas.microsoft.com/office/drawing/2014/main" id="{FE0A1A19-FFAB-4AD7-B566-9BF9BE4C6225}"/>
              </a:ext>
            </a:extLst>
          </p:cNvPr>
          <p:cNvSpPr/>
          <p:nvPr userDrawn="1"/>
        </p:nvSpPr>
        <p:spPr>
          <a:xfrm>
            <a:off x="8426648" y="2651863"/>
            <a:ext cx="553796" cy="714804"/>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7">
            <a:extLst>
              <a:ext uri="{FF2B5EF4-FFF2-40B4-BE49-F238E27FC236}">
                <a16:creationId xmlns:a16="http://schemas.microsoft.com/office/drawing/2014/main" id="{714E28E3-F41D-464E-AD30-BC0DECAD94A4}"/>
              </a:ext>
            </a:extLst>
          </p:cNvPr>
          <p:cNvSpPr/>
          <p:nvPr userDrawn="1"/>
        </p:nvSpPr>
        <p:spPr>
          <a:xfrm>
            <a:off x="13254294" y="2640985"/>
            <a:ext cx="553796" cy="714804"/>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342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4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xEl>
                                              <p:pRg st="0" end="0"/>
                                            </p:txEl>
                                          </p:spTgt>
                                        </p:tgtEl>
                                        <p:attrNameLst>
                                          <p:attrName>style.visibility</p:attrName>
                                        </p:attrNameLst>
                                      </p:cBhvr>
                                      <p:to>
                                        <p:strVal val="visible"/>
                                      </p:to>
                                    </p:set>
                                    <p:animEffect transition="in" filter="fade">
                                      <p:cBhvr>
                                        <p:cTn id="10" dur="400"/>
                                        <p:tgtEl>
                                          <p:spTgt spid="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400"/>
                                        <p:tgtEl>
                                          <p:spTgt spid="19"/>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4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500"/>
                                        <p:tgtEl>
                                          <p:spTgt spid="10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4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400"/>
                                        <p:tgtEl>
                                          <p:spTgt spid="5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fade">
                                      <p:cBhvr>
                                        <p:cTn id="35" dur="400"/>
                                        <p:tgtEl>
                                          <p:spTgt spid="5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400"/>
                                        <p:tgtEl>
                                          <p:spTgt spid="7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500"/>
                                        <p:tgtEl>
                                          <p:spTgt spid="95"/>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400"/>
                                        <p:tgtEl>
                                          <p:spTgt spid="5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fade">
                                      <p:cBhvr>
                                        <p:cTn id="50" dur="500"/>
                                        <p:tgtEl>
                                          <p:spTgt spid="10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3">
                                            <p:txEl>
                                              <p:pRg st="0" end="0"/>
                                            </p:txEl>
                                          </p:spTgt>
                                        </p:tgtEl>
                                        <p:attrNameLst>
                                          <p:attrName>style.visibility</p:attrName>
                                        </p:attrNameLst>
                                      </p:cBhvr>
                                      <p:to>
                                        <p:strVal val="visible"/>
                                      </p:to>
                                    </p:set>
                                    <p:animEffect transition="in" filter="fade">
                                      <p:cBhvr>
                                        <p:cTn id="53" dur="400"/>
                                        <p:tgtEl>
                                          <p:spTgt spid="5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400"/>
                                        <p:tgtEl>
                                          <p:spTgt spid="6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400"/>
                                        <p:tgtEl>
                                          <p:spTgt spid="4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0"/>
                                        </p:tgtEl>
                                        <p:attrNameLst>
                                          <p:attrName>style.visibility</p:attrName>
                                        </p:attrNameLst>
                                      </p:cBhvr>
                                      <p:to>
                                        <p:strVal val="visible"/>
                                      </p:to>
                                    </p:set>
                                    <p:animEffect transition="in" filter="fade">
                                      <p:cBhvr>
                                        <p:cTn id="68" dur="500"/>
                                        <p:tgtEl>
                                          <p:spTgt spid="9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400"/>
                                        <p:tgtEl>
                                          <p:spTgt spid="6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400"/>
                                        <p:tgtEl>
                                          <p:spTgt spid="4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fade">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400"/>
                                        <p:tgtEl>
                                          <p:spTgt spid="2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400"/>
                                        <p:tgtEl>
                                          <p:spTgt spid="5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500"/>
                                        <p:tgtEl>
                                          <p:spTgt spid="9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73"/>
                                        </p:tgtEl>
                                        <p:attrNameLst>
                                          <p:attrName>style.visibility</p:attrName>
                                        </p:attrNameLst>
                                      </p:cBhvr>
                                      <p:to>
                                        <p:strVal val="visible"/>
                                      </p:to>
                                    </p:set>
                                    <p:animEffect transition="in" filter="fade">
                                      <p:cBhvr>
                                        <p:cTn id="99" dur="400"/>
                                        <p:tgtEl>
                                          <p:spTgt spid="7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93"/>
                                        </p:tgtEl>
                                        <p:attrNameLst>
                                          <p:attrName>style.visibility</p:attrName>
                                        </p:attrNameLst>
                                      </p:cBhvr>
                                      <p:to>
                                        <p:strVal val="visible"/>
                                      </p:to>
                                    </p:set>
                                    <p:animEffect transition="in" filter="fade">
                                      <p:cBhvr>
                                        <p:cTn id="102" dur="500"/>
                                        <p:tgtEl>
                                          <p:spTgt spid="9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400"/>
                                        <p:tgtEl>
                                          <p:spTgt spid="7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4"/>
                                        </p:tgtEl>
                                        <p:attrNameLst>
                                          <p:attrName>style.visibility</p:attrName>
                                        </p:attrNameLst>
                                      </p:cBhvr>
                                      <p:to>
                                        <p:strVal val="visible"/>
                                      </p:to>
                                    </p:set>
                                    <p:animEffect transition="in" filter="fade">
                                      <p:cBhvr>
                                        <p:cTn id="110" dur="500"/>
                                        <p:tgtEl>
                                          <p:spTgt spid="9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69"/>
                                        </p:tgtEl>
                                        <p:attrNameLst>
                                          <p:attrName>style.visibility</p:attrName>
                                        </p:attrNameLst>
                                      </p:cBhvr>
                                      <p:to>
                                        <p:strVal val="visible"/>
                                      </p:to>
                                    </p:set>
                                    <p:animEffect transition="in" filter="fade">
                                      <p:cBhvr>
                                        <p:cTn id="115" dur="400"/>
                                        <p:tgtEl>
                                          <p:spTgt spid="6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96"/>
                                        </p:tgtEl>
                                        <p:attrNameLst>
                                          <p:attrName>style.visibility</p:attrName>
                                        </p:attrNameLst>
                                      </p:cBhvr>
                                      <p:to>
                                        <p:strVal val="visible"/>
                                      </p:to>
                                    </p:set>
                                    <p:animEffect transition="in" filter="fade">
                                      <p:cBhvr>
                                        <p:cTn id="118" dur="500"/>
                                        <p:tgtEl>
                                          <p:spTgt spid="96"/>
                                        </p:tgtEl>
                                      </p:cBhvr>
                                    </p:animEffect>
                                  </p:childTnLst>
                                </p:cTn>
                              </p:par>
                            </p:childTnLst>
                          </p:cTn>
                        </p:par>
                        <p:par>
                          <p:cTn id="119" fill="hold">
                            <p:stCondLst>
                              <p:cond delay="500"/>
                            </p:stCondLst>
                            <p:childTnLst>
                              <p:par>
                                <p:cTn id="120" presetID="10" presetClass="entr" presetSubtype="0" fill="hold" grpId="0" nodeType="after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fade">
                                      <p:cBhvr>
                                        <p:cTn id="122" dur="400"/>
                                        <p:tgtEl>
                                          <p:spTgt spid="5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92"/>
                                        </p:tgtEl>
                                        <p:attrNameLst>
                                          <p:attrName>style.visibility</p:attrName>
                                        </p:attrNameLst>
                                      </p:cBhvr>
                                      <p:to>
                                        <p:strVal val="visible"/>
                                      </p:to>
                                    </p:set>
                                    <p:animEffect transition="in" filter="fade">
                                      <p:cBhvr>
                                        <p:cTn id="125" dur="500"/>
                                        <p:tgtEl>
                                          <p:spTgt spid="92"/>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58"/>
                                        </p:tgtEl>
                                        <p:attrNameLst>
                                          <p:attrName>style.visibility</p:attrName>
                                        </p:attrNameLst>
                                      </p:cBhvr>
                                      <p:to>
                                        <p:strVal val="visible"/>
                                      </p:to>
                                    </p:set>
                                    <p:animEffect transition="in" filter="fade">
                                      <p:cBhvr>
                                        <p:cTn id="130" dur="400"/>
                                        <p:tgtEl>
                                          <p:spTgt spid="5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9">
                                            <p:txEl>
                                              <p:pRg st="0" end="0"/>
                                            </p:txEl>
                                          </p:spTgt>
                                        </p:tgtEl>
                                        <p:attrNameLst>
                                          <p:attrName>style.visibility</p:attrName>
                                        </p:attrNameLst>
                                      </p:cBhvr>
                                      <p:to>
                                        <p:strVal val="visible"/>
                                      </p:to>
                                    </p:set>
                                    <p:animEffect transition="in" filter="fade">
                                      <p:cBhvr>
                                        <p:cTn id="133" dur="400"/>
                                        <p:tgtEl>
                                          <p:spTgt spid="59">
                                            <p:txEl>
                                              <p:pRg st="0" end="0"/>
                                            </p:txEl>
                                          </p:spTgt>
                                        </p:tgtEl>
                                      </p:cBhvr>
                                    </p:animEffect>
                                  </p:childTnLst>
                                </p:cTn>
                              </p:par>
                            </p:childTnLst>
                          </p:cTn>
                        </p:par>
                        <p:par>
                          <p:cTn id="134" fill="hold">
                            <p:stCondLst>
                              <p:cond delay="400"/>
                            </p:stCondLst>
                            <p:childTnLst>
                              <p:par>
                                <p:cTn id="135" presetID="10" presetClass="entr" presetSubtype="0" fill="hold" nodeType="after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400"/>
                                        <p:tgtEl>
                                          <p:spTgt spid="80"/>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98"/>
                                        </p:tgtEl>
                                        <p:attrNameLst>
                                          <p:attrName>style.visibility</p:attrName>
                                        </p:attrNameLst>
                                      </p:cBhvr>
                                      <p:to>
                                        <p:strVal val="visible"/>
                                      </p:to>
                                    </p:set>
                                    <p:animEffect transition="in" filter="fade">
                                      <p:cBhvr>
                                        <p:cTn id="140" dur="500"/>
                                        <p:tgtEl>
                                          <p:spTgt spid="98"/>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79"/>
                                        </p:tgtEl>
                                        <p:attrNameLst>
                                          <p:attrName>style.visibility</p:attrName>
                                        </p:attrNameLst>
                                      </p:cBhvr>
                                      <p:to>
                                        <p:strVal val="visible"/>
                                      </p:to>
                                    </p:set>
                                    <p:animEffect transition="in" filter="fade">
                                      <p:cBhvr>
                                        <p:cTn id="145" dur="400"/>
                                        <p:tgtEl>
                                          <p:spTgt spid="79"/>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97"/>
                                        </p:tgtEl>
                                        <p:attrNameLst>
                                          <p:attrName>style.visibility</p:attrName>
                                        </p:attrNameLst>
                                      </p:cBhvr>
                                      <p:to>
                                        <p:strVal val="visible"/>
                                      </p:to>
                                    </p:set>
                                    <p:animEffect transition="in" filter="fade">
                                      <p:cBhvr>
                                        <p:cTn id="148"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1" animBg="1"/>
      <p:bldP spid="45" grpId="0" animBg="1"/>
      <p:bldP spid="81" grpId="0" build="p">
        <p:tmplLst>
          <p:tmpl lvl="1">
            <p:tnLst>
              <p:par>
                <p:cTn presetID="10" presetClass="entr" presetSubtype="0" fill="hold" nodeType="withEffect" nodePh="1">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400"/>
                        <p:tgtEl>
                          <p:spTgt spid="81"/>
                        </p:tgtEl>
                      </p:cBhvr>
                    </p:animEffect>
                  </p:childTnLst>
                </p:cTn>
              </p:par>
            </p:tnLst>
          </p:tmpl>
        </p:tmplLst>
      </p:bldP>
      <p:bldP spid="48" grpId="0" animBg="1"/>
      <p:bldP spid="49" grpId="0" animBg="1"/>
      <p:bldP spid="50" grpId="0" animBg="1"/>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400"/>
                        <p:tgtEl>
                          <p:spTgt spid="51"/>
                        </p:tgtEl>
                      </p:cBhvr>
                    </p:animEffect>
                  </p:childTnLst>
                </p:cTn>
              </p:par>
            </p:tnLst>
          </p:tmpl>
        </p:tmplLst>
      </p:bldP>
      <p:bldP spid="52" grpId="0" animBg="1"/>
      <p:bldP spid="53" grpId="0" build="p">
        <p:tmplLst>
          <p:tmpl lvl="1">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400"/>
                        <p:tgtEl>
                          <p:spTgt spid="53"/>
                        </p:tgtEl>
                      </p:cBhvr>
                    </p:animEffect>
                  </p:childTnLst>
                </p:cTn>
              </p:par>
            </p:tnLst>
          </p:tmpl>
        </p:tmplLst>
      </p:bldP>
      <p:bldP spid="54" grpId="0" animBg="1"/>
      <p:bldP spid="57" grpId="0" animBg="1"/>
      <p:bldP spid="58" grpId="0" animBg="1"/>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400"/>
                        <p:tgtEl>
                          <p:spTgt spid="59"/>
                        </p:tgtEl>
                      </p:cBhvr>
                    </p:animEffect>
                  </p:childTnLst>
                </p:cTn>
              </p:par>
            </p:tnLst>
          </p:tmpl>
        </p:tmplLst>
      </p:bldP>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animBg="1"/>
      <p:bldP spid="10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838" y="3649095"/>
            <a:ext cx="15547499" cy="2205038"/>
          </a:xfrm>
          <a:prstGeom prst="rect">
            <a:avLst/>
          </a:prstGeom>
        </p:spPr>
        <p:txBody>
          <a:bodyPr anchor="b"/>
          <a:lstStyle>
            <a:lvl1pPr>
              <a:defRPr sz="12000" baseline="0"/>
            </a:lvl1pPr>
          </a:lstStyle>
          <a:p>
            <a:r>
              <a:rPr kumimoji="1" lang="en-US" altLang="ja-JP" dirty="0"/>
              <a:t>PRESENTATION TITLE</a:t>
            </a:r>
            <a:endParaRPr kumimoji="1" lang="ja-JP" altLang="en-US" dirty="0"/>
          </a:p>
        </p:txBody>
      </p:sp>
      <p:sp>
        <p:nvSpPr>
          <p:cNvPr id="7" name="テキスト プレースホルダー 5"/>
          <p:cNvSpPr>
            <a:spLocks noGrp="1"/>
          </p:cNvSpPr>
          <p:nvPr>
            <p:ph type="body" sz="quarter" idx="16" hasCustomPrompt="1"/>
          </p:nvPr>
        </p:nvSpPr>
        <p:spPr>
          <a:xfrm>
            <a:off x="1378857" y="5660571"/>
            <a:ext cx="15559314" cy="1038223"/>
          </a:xfrm>
          <a:prstGeom prst="rect">
            <a:avLst/>
          </a:prstGeom>
        </p:spPr>
        <p:txBody>
          <a:bodyPr anchor="b">
            <a:noAutofit/>
          </a:bodyPr>
          <a:lstStyle>
            <a:lvl1pPr algn="ctr">
              <a:defRPr sz="5400" i="0" baseline="0">
                <a:solidFill>
                  <a:schemeClr val="accent2"/>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8" name="テキスト プレースホルダー 5"/>
          <p:cNvSpPr>
            <a:spLocks noGrp="1"/>
          </p:cNvSpPr>
          <p:nvPr>
            <p:ph type="body" sz="quarter" idx="17" hasCustomPrompt="1"/>
          </p:nvPr>
        </p:nvSpPr>
        <p:spPr>
          <a:xfrm>
            <a:off x="3818986" y="8490857"/>
            <a:ext cx="10653202" cy="1451426"/>
          </a:xfrm>
          <a:prstGeom prst="rect">
            <a:avLst/>
          </a:prstGeom>
        </p:spPr>
        <p:txBody>
          <a:bodyPr anchor="b">
            <a:normAutofit/>
          </a:bodyPr>
          <a:lstStyle>
            <a:lvl1pPr algn="ctr">
              <a:lnSpc>
                <a:spcPct val="130000"/>
              </a:lnSpc>
              <a:defRPr sz="2400" baseline="0">
                <a:solidFill>
                  <a:schemeClr val="tx2"/>
                </a:solidFill>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543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2"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750"/>
                            </p:stCondLst>
                            <p:childTnLst>
                              <p:par>
                                <p:cTn id="15" presetID="2" presetClass="entr" presetSubtype="9" decel="100000" fill="hold" grpId="0" nodeType="afterEffect">
                                  <p:stCondLst>
                                    <p:cond delay="0"/>
                                  </p:stCondLst>
                                  <p:iterate type="lt">
                                    <p:tmPct val="5000"/>
                                  </p:iterate>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50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additive="base">
                                        <p:cTn id="2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build="p">
        <p:tmplLst>
          <p:tmpl lvl="1">
            <p:tnLst>
              <p:par>
                <p:cTn presetID="2" presetClass="entr" presetSubtype="9" decel="100000" fill="hold" nodeType="afterEffect">
                  <p:stCondLst>
                    <p:cond delay="0"/>
                  </p:stCondLst>
                  <p:iterate type="lt">
                    <p:tmPct val="5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838" y="3227059"/>
            <a:ext cx="15547499" cy="2205038"/>
          </a:xfrm>
          <a:prstGeom prst="rect">
            <a:avLst/>
          </a:prstGeom>
        </p:spPr>
        <p:txBody>
          <a:bodyPr anchor="b"/>
          <a:lstStyle>
            <a:lvl1pPr>
              <a:defRPr sz="8800" baseline="0"/>
            </a:lvl1pPr>
          </a:lstStyle>
          <a:p>
            <a:r>
              <a:rPr kumimoji="1" lang="en-US" altLang="ja-JP" dirty="0"/>
              <a:t>PRESENTATION TITLE</a:t>
            </a:r>
            <a:endParaRPr kumimoji="1" lang="ja-JP" altLang="en-US" dirty="0"/>
          </a:p>
        </p:txBody>
      </p:sp>
      <p:sp>
        <p:nvSpPr>
          <p:cNvPr id="7" name="テキスト プレースホルダー 5"/>
          <p:cNvSpPr>
            <a:spLocks noGrp="1"/>
          </p:cNvSpPr>
          <p:nvPr>
            <p:ph type="body" sz="quarter" idx="16" hasCustomPrompt="1"/>
          </p:nvPr>
        </p:nvSpPr>
        <p:spPr>
          <a:xfrm>
            <a:off x="1378857" y="5196335"/>
            <a:ext cx="15559314" cy="1038223"/>
          </a:xfrm>
          <a:prstGeom prst="rect">
            <a:avLst/>
          </a:prstGeom>
        </p:spPr>
        <p:txBody>
          <a:bodyPr anchor="t">
            <a:noAutofit/>
          </a:bodyPr>
          <a:lstStyle>
            <a:lvl1pPr algn="ctr">
              <a:defRPr sz="40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5" name="正方形/長方形 4"/>
          <p:cNvSpPr/>
          <p:nvPr userDrawn="1"/>
        </p:nvSpPr>
        <p:spPr>
          <a:xfrm>
            <a:off x="7291382" y="8181368"/>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187731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2600"/>
                            </p:stCondLst>
                            <p:childTnLst>
                              <p:par>
                                <p:cTn id="10" presetID="2" presetClass="entr" presetSubtype="4" decel="10000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3350"/>
                            </p:stCondLst>
                            <p:childTnLst>
                              <p:par>
                                <p:cTn id="15" presetID="22" presetClass="entr" presetSubtype="8" fill="hold" grpId="0" nodeType="afterEffect">
                                  <p:stCondLst>
                                    <p:cond delay="0"/>
                                  </p:stCondLst>
                                  <p:iterate type="lt">
                                    <p:tmPct val="5000"/>
                                  </p:iterate>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tmplLst>
          <p:tmpl lvl="1">
            <p:tnLst>
              <p:par>
                <p:cTn presetID="22" presetClass="entr" presetSubtype="8" fill="hold" nodeType="afterEffect">
                  <p:stCondLst>
                    <p:cond delay="0"/>
                  </p:stCondLst>
                  <p:iterate type="lt">
                    <p:tmPct val="5000"/>
                  </p:iterate>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5"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10" name="二等辺三角形 10"/>
          <p:cNvSpPr/>
          <p:nvPr userDrawn="1"/>
        </p:nvSpPr>
        <p:spPr>
          <a:xfrm rot="5400000">
            <a:off x="7327159" y="-3628959"/>
            <a:ext cx="2774485" cy="17515889"/>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1">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0" y="3939045"/>
            <a:ext cx="158060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0" y="6298515"/>
            <a:ext cx="158060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5831401" y="3939045"/>
            <a:ext cx="1345739" cy="118994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15831401" y="5128985"/>
            <a:ext cx="1316711" cy="116953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userDrawn="1">
            <p:ph type="body" sz="quarter" idx="15" hasCustomPrompt="1"/>
          </p:nvPr>
        </p:nvSpPr>
        <p:spPr>
          <a:xfrm>
            <a:off x="1725399" y="5108345"/>
            <a:ext cx="13964543" cy="1219198"/>
          </a:xfrm>
          <a:prstGeom prst="rect">
            <a:avLst/>
          </a:prstGeom>
        </p:spPr>
        <p:txBody>
          <a:bodyPr anchor="ctr">
            <a:noAutofit/>
          </a:bodyPr>
          <a:lstStyle>
            <a:lvl1pPr algn="l">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SUBTITLE GOES HERE</a:t>
            </a:r>
            <a:endParaRPr kumimoji="1" lang="ja-JP" altLang="en-US" dirty="0"/>
          </a:p>
        </p:txBody>
      </p:sp>
      <p:sp>
        <p:nvSpPr>
          <p:cNvPr id="29" name="テキスト プレースホルダー 5"/>
          <p:cNvSpPr>
            <a:spLocks noGrp="1"/>
          </p:cNvSpPr>
          <p:nvPr>
            <p:ph type="body" sz="quarter" idx="16" hasCustomPrompt="1"/>
          </p:nvPr>
        </p:nvSpPr>
        <p:spPr>
          <a:xfrm>
            <a:off x="1696371" y="4157662"/>
            <a:ext cx="13964543" cy="1219198"/>
          </a:xfrm>
          <a:prstGeom prst="rect">
            <a:avLst/>
          </a:prstGeom>
        </p:spPr>
        <p:txBody>
          <a:bodyPr anchor="ctr">
            <a:noAutofit/>
          </a:bodyPr>
          <a:lstStyle>
            <a:lvl1pPr algn="l">
              <a:defRPr sz="100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PRESENTATION TITLE</a:t>
            </a:r>
            <a:endParaRPr kumimoji="1" lang="ja-JP" altLang="en-US" dirty="0"/>
          </a:p>
        </p:txBody>
      </p:sp>
    </p:spTree>
    <p:extLst>
      <p:ext uri="{BB962C8B-B14F-4D97-AF65-F5344CB8AC3E}">
        <p14:creationId xmlns:p14="http://schemas.microsoft.com/office/powerpoint/2010/main" val="354661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50"/>
                                        <p:tgtEl>
                                          <p:spTgt spid="10"/>
                                        </p:tgtEl>
                                      </p:cBhvr>
                                    </p:animEffect>
                                  </p:childTnLst>
                                </p:cTn>
                              </p:par>
                              <p:par>
                                <p:cTn id="8" presetID="22" presetClass="entr" presetSubtype="8" fill="hold" nodeType="withEffect">
                                  <p:stCondLst>
                                    <p:cond delay="75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22" presetClass="entr" presetSubtype="8"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50"/>
                                        <p:tgtEl>
                                          <p:spTgt spid="14"/>
                                        </p:tgtEl>
                                      </p:cBhvr>
                                    </p:animEffect>
                                  </p:childTnLst>
                                </p:cTn>
                              </p:par>
                              <p:par>
                                <p:cTn id="14" presetID="22" presetClass="entr" presetSubtype="2" fill="hold" nodeType="withEffect">
                                  <p:stCondLst>
                                    <p:cond delay="75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250"/>
                                        <p:tgtEl>
                                          <p:spTgt spid="15"/>
                                        </p:tgtEl>
                                      </p:cBhvr>
                                    </p:animEffect>
                                  </p:childTnLst>
                                </p:cTn>
                              </p:par>
                              <p:par>
                                <p:cTn id="17" presetID="22" presetClass="entr" presetSubtype="2" fill="hold" nodeType="withEffect">
                                  <p:stCondLst>
                                    <p:cond delay="75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750"/>
                                        <p:tgtEl>
                                          <p:spTgt spid="13"/>
                                        </p:tgtEl>
                                      </p:cBhvr>
                                    </p:animEffect>
                                  </p:childTnLst>
                                </p:cTn>
                              </p:par>
                              <p:par>
                                <p:cTn id="20" presetID="23" presetClass="entr" presetSubtype="32" fill="hold" grpId="0" nodeType="withEffect">
                                  <p:stCondLst>
                                    <p:cond delay="750"/>
                                  </p:stCondLst>
                                  <p:childTnLst>
                                    <p:set>
                                      <p:cBhvr>
                                        <p:cTn id="21" dur="1" fill="hold">
                                          <p:stCondLst>
                                            <p:cond delay="0"/>
                                          </p:stCondLst>
                                        </p:cTn>
                                        <p:tgtEl>
                                          <p:spTgt spid="29">
                                            <p:txEl>
                                              <p:pRg st="0" end="0"/>
                                            </p:txEl>
                                          </p:spTgt>
                                        </p:tgtEl>
                                        <p:attrNameLst>
                                          <p:attrName>style.visibility</p:attrName>
                                        </p:attrNameLst>
                                      </p:cBhvr>
                                      <p:to>
                                        <p:strVal val="visible"/>
                                      </p:to>
                                    </p:set>
                                    <p:anim calcmode="lin" valueType="num">
                                      <p:cBhvr>
                                        <p:cTn id="22" dur="750" fill="hold"/>
                                        <p:tgtEl>
                                          <p:spTgt spid="29">
                                            <p:txEl>
                                              <p:pRg st="0" end="0"/>
                                            </p:txEl>
                                          </p:spTgt>
                                        </p:tgtEl>
                                        <p:attrNameLst>
                                          <p:attrName>ppt_w</p:attrName>
                                        </p:attrNameLst>
                                      </p:cBhvr>
                                      <p:tavLst>
                                        <p:tav tm="0">
                                          <p:val>
                                            <p:strVal val="4*#ppt_w"/>
                                          </p:val>
                                        </p:tav>
                                        <p:tav tm="100000">
                                          <p:val>
                                            <p:strVal val="#ppt_w"/>
                                          </p:val>
                                        </p:tav>
                                      </p:tavLst>
                                    </p:anim>
                                    <p:anim calcmode="lin" valueType="num">
                                      <p:cBhvr>
                                        <p:cTn id="23" dur="750" fill="hold"/>
                                        <p:tgtEl>
                                          <p:spTgt spid="29">
                                            <p:txEl>
                                              <p:pRg st="0" end="0"/>
                                            </p:txEl>
                                          </p:spTgt>
                                        </p:tgtEl>
                                        <p:attrNameLst>
                                          <p:attrName>ppt_h</p:attrName>
                                        </p:attrNameLst>
                                      </p:cBhvr>
                                      <p:tavLst>
                                        <p:tav tm="0">
                                          <p:val>
                                            <p:strVal val="4*#ppt_h"/>
                                          </p:val>
                                        </p:tav>
                                        <p:tav tm="100000">
                                          <p:val>
                                            <p:strVal val="#ppt_h"/>
                                          </p:val>
                                        </p:tav>
                                      </p:tavLst>
                                    </p:anim>
                                  </p:childTnLst>
                                </p:cTn>
                              </p:par>
                              <p:par>
                                <p:cTn id="24" presetID="6" presetClass="entr" presetSubtype="32" fill="hold" grpId="1" nodeType="withEffect">
                                  <p:stCondLst>
                                    <p:cond delay="75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circle(out)">
                                      <p:cBhvr>
                                        <p:cTn id="26" dur="750"/>
                                        <p:tgtEl>
                                          <p:spTgt spid="29">
                                            <p:txEl>
                                              <p:pRg st="0" end="0"/>
                                            </p:txEl>
                                          </p:spTgt>
                                        </p:tgtEl>
                                      </p:cBhvr>
                                    </p:animEffect>
                                  </p:childTnLst>
                                </p:cTn>
                              </p:par>
                              <p:par>
                                <p:cTn id="27" presetID="23" presetClass="entr" presetSubtype="32" fill="hold" grpId="0" nodeType="withEffect">
                                  <p:stCondLst>
                                    <p:cond delay="750"/>
                                  </p:stCondLst>
                                  <p:childTnLst>
                                    <p:set>
                                      <p:cBhvr>
                                        <p:cTn id="28" dur="1" fill="hold">
                                          <p:stCondLst>
                                            <p:cond delay="0"/>
                                          </p:stCondLst>
                                        </p:cTn>
                                        <p:tgtEl>
                                          <p:spTgt spid="17">
                                            <p:txEl>
                                              <p:pRg st="0" end="0"/>
                                            </p:txEl>
                                          </p:spTgt>
                                        </p:tgtEl>
                                        <p:attrNameLst>
                                          <p:attrName>style.visibility</p:attrName>
                                        </p:attrNameLst>
                                      </p:cBhvr>
                                      <p:to>
                                        <p:strVal val="visible"/>
                                      </p:to>
                                    </p:set>
                                    <p:anim calcmode="lin" valueType="num">
                                      <p:cBhvr>
                                        <p:cTn id="29" dur="750" fill="hold"/>
                                        <p:tgtEl>
                                          <p:spTgt spid="17">
                                            <p:txEl>
                                              <p:pRg st="0" end="0"/>
                                            </p:txEl>
                                          </p:spTgt>
                                        </p:tgtEl>
                                        <p:attrNameLst>
                                          <p:attrName>ppt_w</p:attrName>
                                        </p:attrNameLst>
                                      </p:cBhvr>
                                      <p:tavLst>
                                        <p:tav tm="0">
                                          <p:val>
                                            <p:strVal val="4*#ppt_w"/>
                                          </p:val>
                                        </p:tav>
                                        <p:tav tm="100000">
                                          <p:val>
                                            <p:strVal val="#ppt_w"/>
                                          </p:val>
                                        </p:tav>
                                      </p:tavLst>
                                    </p:anim>
                                    <p:anim calcmode="lin" valueType="num">
                                      <p:cBhvr>
                                        <p:cTn id="30" dur="750" fill="hold"/>
                                        <p:tgtEl>
                                          <p:spTgt spid="17">
                                            <p:txEl>
                                              <p:pRg st="0" end="0"/>
                                            </p:txEl>
                                          </p:spTgt>
                                        </p:tgtEl>
                                        <p:attrNameLst>
                                          <p:attrName>ppt_h</p:attrName>
                                        </p:attrNameLst>
                                      </p:cBhvr>
                                      <p:tavLst>
                                        <p:tav tm="0">
                                          <p:val>
                                            <p:strVal val="4*#ppt_h"/>
                                          </p:val>
                                        </p:tav>
                                        <p:tav tm="100000">
                                          <p:val>
                                            <p:strVal val="#ppt_h"/>
                                          </p:val>
                                        </p:tav>
                                      </p:tavLst>
                                    </p:anim>
                                  </p:childTnLst>
                                </p:cTn>
                              </p:par>
                              <p:par>
                                <p:cTn id="31" presetID="6" presetClass="entr" presetSubtype="32" fill="hold" grpId="1" nodeType="withEffect">
                                  <p:stCondLst>
                                    <p:cond delay="75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circle(out)">
                                      <p:cBhvr>
                                        <p:cTn id="33" dur="75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build="p">
        <p:tmplLst>
          <p:tmpl lvl="1">
            <p:tnLst>
              <p:par>
                <p:cTn presetID="23" presetClass="entr" presetSubtype="32" fill="hold" nodeType="withEffect">
                  <p:stCondLst>
                    <p:cond delay="750"/>
                  </p:stCondLst>
                  <p:childTnLst>
                    <p:set>
                      <p:cBhvr>
                        <p:cTn dur="1" fill="hold">
                          <p:stCondLst>
                            <p:cond delay="0"/>
                          </p:stCondLst>
                        </p:cTn>
                        <p:tgtEl>
                          <p:spTgt spid="17"/>
                        </p:tgtEl>
                        <p:attrNameLst>
                          <p:attrName>style.visibility</p:attrName>
                        </p:attrNameLst>
                      </p:cBhvr>
                      <p:to>
                        <p:strVal val="visible"/>
                      </p:to>
                    </p:set>
                    <p:anim calcmode="lin" valueType="num">
                      <p:cBhvr>
                        <p:cTn dur="750" fill="hold"/>
                        <p:tgtEl>
                          <p:spTgt spid="17"/>
                        </p:tgtEl>
                        <p:attrNameLst>
                          <p:attrName>ppt_w</p:attrName>
                        </p:attrNameLst>
                      </p:cBhvr>
                      <p:tavLst>
                        <p:tav tm="0">
                          <p:val>
                            <p:strVal val="4*#ppt_w"/>
                          </p:val>
                        </p:tav>
                        <p:tav tm="100000">
                          <p:val>
                            <p:strVal val="#ppt_w"/>
                          </p:val>
                        </p:tav>
                      </p:tavLst>
                    </p:anim>
                    <p:anim calcmode="lin" valueType="num">
                      <p:cBhvr>
                        <p:cTn dur="750" fill="hold"/>
                        <p:tgtEl>
                          <p:spTgt spid="17"/>
                        </p:tgtEl>
                        <p:attrNameLst>
                          <p:attrName>ppt_h</p:attrName>
                        </p:attrNameLst>
                      </p:cBhvr>
                      <p:tavLst>
                        <p:tav tm="0">
                          <p:val>
                            <p:strVal val="4*#ppt_h"/>
                          </p:val>
                        </p:tav>
                        <p:tav tm="100000">
                          <p:val>
                            <p:strVal val="#ppt_h"/>
                          </p:val>
                        </p:tav>
                      </p:tavLst>
                    </p:anim>
                  </p:childTnLst>
                </p:cTn>
              </p:par>
            </p:tnLst>
          </p:tmpl>
        </p:tmplLst>
      </p:bldP>
      <p:bldP spid="17" grpId="1" build="p">
        <p:tmplLst>
          <p:tmpl lvl="1">
            <p:tnLst>
              <p:par>
                <p:cTn presetID="6" presetClass="entr" presetSubtype="32" fill="hold" nodeType="withEffect">
                  <p:stCondLst>
                    <p:cond delay="750"/>
                  </p:stCondLst>
                  <p:childTnLst>
                    <p:set>
                      <p:cBhvr>
                        <p:cTn dur="1" fill="hold">
                          <p:stCondLst>
                            <p:cond delay="0"/>
                          </p:stCondLst>
                        </p:cTn>
                        <p:tgtEl>
                          <p:spTgt spid="17"/>
                        </p:tgtEl>
                        <p:attrNameLst>
                          <p:attrName>style.visibility</p:attrName>
                        </p:attrNameLst>
                      </p:cBhvr>
                      <p:to>
                        <p:strVal val="visible"/>
                      </p:to>
                    </p:set>
                    <p:animEffect transition="in" filter="circle(out)">
                      <p:cBhvr>
                        <p:cTn dur="750"/>
                        <p:tgtEl>
                          <p:spTgt spid="17"/>
                        </p:tgtEl>
                      </p:cBhvr>
                    </p:animEffect>
                  </p:childTnLst>
                </p:cTn>
              </p:par>
            </p:tnLst>
          </p:tmpl>
        </p:tmplLst>
      </p:bldP>
      <p:bldP spid="29" grpId="0" build="p">
        <p:tmplLst>
          <p:tmpl lvl="1">
            <p:tnLst>
              <p:par>
                <p:cTn presetID="23" presetClass="entr" presetSubtype="32" fill="hold" nodeType="withEffect">
                  <p:stCondLst>
                    <p:cond delay="750"/>
                  </p:stCondLst>
                  <p:childTnLst>
                    <p:set>
                      <p:cBhvr>
                        <p:cTn dur="1" fill="hold">
                          <p:stCondLst>
                            <p:cond delay="0"/>
                          </p:stCondLst>
                        </p:cTn>
                        <p:tgtEl>
                          <p:spTgt spid="29"/>
                        </p:tgtEl>
                        <p:attrNameLst>
                          <p:attrName>style.visibility</p:attrName>
                        </p:attrNameLst>
                      </p:cBhvr>
                      <p:to>
                        <p:strVal val="visible"/>
                      </p:to>
                    </p:set>
                    <p:anim calcmode="lin" valueType="num">
                      <p:cBhvr>
                        <p:cTn dur="750" fill="hold"/>
                        <p:tgtEl>
                          <p:spTgt spid="29"/>
                        </p:tgtEl>
                        <p:attrNameLst>
                          <p:attrName>ppt_w</p:attrName>
                        </p:attrNameLst>
                      </p:cBhvr>
                      <p:tavLst>
                        <p:tav tm="0">
                          <p:val>
                            <p:strVal val="4*#ppt_w"/>
                          </p:val>
                        </p:tav>
                        <p:tav tm="100000">
                          <p:val>
                            <p:strVal val="#ppt_w"/>
                          </p:val>
                        </p:tav>
                      </p:tavLst>
                    </p:anim>
                    <p:anim calcmode="lin" valueType="num">
                      <p:cBhvr>
                        <p:cTn dur="750" fill="hold"/>
                        <p:tgtEl>
                          <p:spTgt spid="29"/>
                        </p:tgtEl>
                        <p:attrNameLst>
                          <p:attrName>ppt_h</p:attrName>
                        </p:attrNameLst>
                      </p:cBhvr>
                      <p:tavLst>
                        <p:tav tm="0">
                          <p:val>
                            <p:strVal val="4*#ppt_h"/>
                          </p:val>
                        </p:tav>
                        <p:tav tm="100000">
                          <p:val>
                            <p:strVal val="#ppt_h"/>
                          </p:val>
                        </p:tav>
                      </p:tavLst>
                    </p:anim>
                  </p:childTnLst>
                </p:cTn>
              </p:par>
            </p:tnLst>
          </p:tmpl>
        </p:tmplLst>
      </p:bldP>
      <p:bldP spid="29" grpId="1" build="p">
        <p:tmplLst>
          <p:tmpl lvl="1">
            <p:tnLst>
              <p:par>
                <p:cTn presetID="6" presetClass="entr" presetSubtype="32" fill="hold" nodeType="withEffect">
                  <p:stCondLst>
                    <p:cond delay="750"/>
                  </p:stCondLst>
                  <p:childTnLst>
                    <p:set>
                      <p:cBhvr>
                        <p:cTn dur="1" fill="hold">
                          <p:stCondLst>
                            <p:cond delay="0"/>
                          </p:stCondLst>
                        </p:cTn>
                        <p:tgtEl>
                          <p:spTgt spid="29"/>
                        </p:tgtEl>
                        <p:attrNameLst>
                          <p:attrName>style.visibility</p:attrName>
                        </p:attrNameLst>
                      </p:cBhvr>
                      <p:to>
                        <p:strVal val="visible"/>
                      </p:to>
                    </p:set>
                    <p:animEffect transition="in" filter="circle(out)">
                      <p:cBhvr>
                        <p:cTn dur="750"/>
                        <p:tgtEl>
                          <p:spTgt spid="2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cxnSp>
        <p:nvCxnSpPr>
          <p:cNvPr id="56" name="直線コネクタ 55"/>
          <p:cNvCxnSpPr/>
          <p:nvPr userDrawn="1"/>
        </p:nvCxnSpPr>
        <p:spPr>
          <a:xfrm flipV="1">
            <a:off x="13125336" y="3495009"/>
            <a:ext cx="0" cy="3296983"/>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userDrawn="1"/>
        </p:nvCxnSpPr>
        <p:spPr>
          <a:xfrm flipV="1">
            <a:off x="5959702" y="1957614"/>
            <a:ext cx="3185886" cy="3185886"/>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H="1" flipV="1">
            <a:off x="9145588" y="1957614"/>
            <a:ext cx="3185886" cy="3185886"/>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userDrawn="1"/>
        </p:nvCxnSpPr>
        <p:spPr>
          <a:xfrm>
            <a:off x="5959702" y="5143500"/>
            <a:ext cx="3185886" cy="3185886"/>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userDrawn="1"/>
        </p:nvCxnSpPr>
        <p:spPr>
          <a:xfrm flipH="1">
            <a:off x="9145588" y="5143500"/>
            <a:ext cx="3185886" cy="3185886"/>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userDrawn="1"/>
        </p:nvCxnSpPr>
        <p:spPr>
          <a:xfrm flipV="1">
            <a:off x="5959702" y="1957614"/>
            <a:ext cx="0" cy="6371772"/>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userDrawn="1"/>
        </p:nvCxnSpPr>
        <p:spPr>
          <a:xfrm flipH="1">
            <a:off x="5959703" y="1957614"/>
            <a:ext cx="6371771"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H="1">
            <a:off x="5959703" y="8329386"/>
            <a:ext cx="6371771"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V="1">
            <a:off x="12331474" y="1957614"/>
            <a:ext cx="0" cy="6371772"/>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a:off x="7497096" y="1163752"/>
            <a:ext cx="3296983"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a:off x="10794079" y="1163752"/>
            <a:ext cx="2331257" cy="2331257"/>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userDrawn="1"/>
        </p:nvCxnSpPr>
        <p:spPr>
          <a:xfrm flipV="1">
            <a:off x="5165839" y="1163752"/>
            <a:ext cx="2331257" cy="2331257"/>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userDrawn="1"/>
        </p:nvCxnSpPr>
        <p:spPr>
          <a:xfrm flipV="1">
            <a:off x="5165839" y="3495009"/>
            <a:ext cx="0" cy="3296983"/>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userDrawn="1"/>
        </p:nvCxnSpPr>
        <p:spPr>
          <a:xfrm flipH="1" flipV="1">
            <a:off x="5165839" y="6791992"/>
            <a:ext cx="2331257" cy="2331257"/>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userDrawn="1"/>
        </p:nvCxnSpPr>
        <p:spPr>
          <a:xfrm>
            <a:off x="7497096" y="9123249"/>
            <a:ext cx="3296983"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userDrawn="1"/>
        </p:nvCxnSpPr>
        <p:spPr>
          <a:xfrm flipV="1">
            <a:off x="10794079" y="6791992"/>
            <a:ext cx="2331257" cy="2331257"/>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59" name="円/楕円 58"/>
          <p:cNvSpPr/>
          <p:nvPr userDrawn="1"/>
        </p:nvSpPr>
        <p:spPr>
          <a:xfrm>
            <a:off x="4813073" y="810986"/>
            <a:ext cx="8665028" cy="8665028"/>
          </a:xfrm>
          <a:prstGeom prst="ellipse">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4800446" y="796472"/>
            <a:ext cx="8690355" cy="8690355"/>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userDrawn="1"/>
        </p:nvSpPr>
        <p:spPr>
          <a:xfrm>
            <a:off x="4965105" y="973831"/>
            <a:ext cx="8321295" cy="8321295"/>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5"/>
          <p:cNvSpPr>
            <a:spLocks noGrp="1"/>
          </p:cNvSpPr>
          <p:nvPr>
            <p:ph type="body" sz="quarter" idx="15" hasCustomPrompt="1"/>
          </p:nvPr>
        </p:nvSpPr>
        <p:spPr>
          <a:xfrm>
            <a:off x="5335587" y="5108345"/>
            <a:ext cx="7620000" cy="1219198"/>
          </a:xfrm>
          <a:prstGeom prst="rect">
            <a:avLst/>
          </a:prstGeom>
        </p:spPr>
        <p:txBody>
          <a:bodyPr anchor="ctr">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SUBTITLE GOES HERE</a:t>
            </a:r>
            <a:endParaRPr kumimoji="1" lang="ja-JP" altLang="en-US" dirty="0"/>
          </a:p>
        </p:txBody>
      </p:sp>
      <p:sp>
        <p:nvSpPr>
          <p:cNvPr id="67" name="テキスト プレースホルダー 5"/>
          <p:cNvSpPr>
            <a:spLocks noGrp="1"/>
          </p:cNvSpPr>
          <p:nvPr>
            <p:ph type="body" sz="quarter" idx="16" hasCustomPrompt="1"/>
          </p:nvPr>
        </p:nvSpPr>
        <p:spPr>
          <a:xfrm>
            <a:off x="5335587" y="2075543"/>
            <a:ext cx="7620000" cy="3272289"/>
          </a:xfrm>
          <a:prstGeom prst="rect">
            <a:avLst/>
          </a:prstGeom>
        </p:spPr>
        <p:txBody>
          <a:bodyPr anchor="b">
            <a:noAutofit/>
          </a:bodyPr>
          <a:lstStyle>
            <a:lvl1pPr algn="ctr">
              <a:lnSpc>
                <a:spcPts val="7000"/>
              </a:lnSpc>
              <a:spcBef>
                <a:spcPts val="0"/>
              </a:spcBef>
              <a:defRPr sz="80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PRESENTATION TITLE</a:t>
            </a:r>
            <a:endParaRPr kumimoji="1" lang="ja-JP" altLang="en-US" dirty="0"/>
          </a:p>
        </p:txBody>
      </p:sp>
      <p:sp>
        <p:nvSpPr>
          <p:cNvPr id="68" name="テキスト プレースホルダー 5"/>
          <p:cNvSpPr>
            <a:spLocks noGrp="1"/>
          </p:cNvSpPr>
          <p:nvPr>
            <p:ph type="body" sz="quarter" idx="17" hasCustomPrompt="1"/>
          </p:nvPr>
        </p:nvSpPr>
        <p:spPr>
          <a:xfrm>
            <a:off x="7053943" y="7583031"/>
            <a:ext cx="4180114" cy="1219198"/>
          </a:xfrm>
          <a:prstGeom prst="rect">
            <a:avLst/>
          </a:prstGeom>
        </p:spPr>
        <p:txBody>
          <a:bodyPr anchor="b">
            <a:noAutofit/>
          </a:bodyPr>
          <a:lstStyle>
            <a:lvl1pPr algn="ctr">
              <a:lnSpc>
                <a:spcPct val="100000"/>
              </a:lnSpc>
              <a:spcBef>
                <a:spcPts val="0"/>
              </a:spcBef>
              <a:defRPr sz="2800" i="0" baseline="0">
                <a:solidFill>
                  <a:schemeClr val="bg1"/>
                </a:solidFill>
                <a:effectLst/>
                <a:latin typeface="Bebas Neue Regular" panose="00000500000000000000" pitchFamily="2" charset="0"/>
              </a:defRPr>
            </a:lvl1pPr>
          </a:lstStyle>
          <a:p>
            <a:pPr lvl="0"/>
            <a:r>
              <a:rPr kumimoji="1" lang="en-US" altLang="ja-JP" dirty="0"/>
              <a:t>AUTHOR</a:t>
            </a:r>
            <a:endParaRPr kumimoji="1" lang="ja-JP" altLang="en-US" dirty="0"/>
          </a:p>
        </p:txBody>
      </p:sp>
    </p:spTree>
    <p:extLst>
      <p:ext uri="{BB962C8B-B14F-4D97-AF65-F5344CB8AC3E}">
        <p14:creationId xmlns:p14="http://schemas.microsoft.com/office/powerpoint/2010/main" val="317175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par>
                                <p:cTn id="11" presetID="22" presetClass="entr" presetSubtype="1"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1000"/>
                                        <p:tgtEl>
                                          <p:spTgt spid="15"/>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1000"/>
                                        <p:tgtEl>
                                          <p:spTgt spid="16"/>
                                        </p:tgtEl>
                                      </p:cBhvr>
                                    </p:animEffect>
                                  </p:childTnLst>
                                </p:cTn>
                              </p:par>
                            </p:childTnLst>
                          </p:cTn>
                        </p:par>
                        <p:par>
                          <p:cTn id="17" fill="hold">
                            <p:stCondLst>
                              <p:cond delay="1000"/>
                            </p:stCondLst>
                            <p:childTnLst>
                              <p:par>
                                <p:cTn id="18" presetID="23" presetClass="exit" presetSubtype="16" fill="hold" nodeType="afterEffect">
                                  <p:stCondLst>
                                    <p:cond delay="0"/>
                                  </p:stCondLst>
                                  <p:childTnLst>
                                    <p:anim calcmode="lin" valueType="num">
                                      <p:cBhvr>
                                        <p:cTn id="19" dur="2000"/>
                                        <p:tgtEl>
                                          <p:spTgt spid="14"/>
                                        </p:tgtEl>
                                        <p:attrNameLst>
                                          <p:attrName>ppt_w</p:attrName>
                                        </p:attrNameLst>
                                      </p:cBhvr>
                                      <p:tavLst>
                                        <p:tav tm="0">
                                          <p:val>
                                            <p:strVal val="ppt_w"/>
                                          </p:val>
                                        </p:tav>
                                        <p:tav tm="100000">
                                          <p:val>
                                            <p:strVal val="4*ppt_w"/>
                                          </p:val>
                                        </p:tav>
                                      </p:tavLst>
                                    </p:anim>
                                    <p:anim calcmode="lin" valueType="num">
                                      <p:cBhvr>
                                        <p:cTn id="20" dur="2000"/>
                                        <p:tgtEl>
                                          <p:spTgt spid="14"/>
                                        </p:tgtEl>
                                        <p:attrNameLst>
                                          <p:attrName>ppt_h</p:attrName>
                                        </p:attrNameLst>
                                      </p:cBhvr>
                                      <p:tavLst>
                                        <p:tav tm="0">
                                          <p:val>
                                            <p:strVal val="ppt_h"/>
                                          </p:val>
                                        </p:tav>
                                        <p:tav tm="100000">
                                          <p:val>
                                            <p:strVal val="4*ppt_h"/>
                                          </p:val>
                                        </p:tav>
                                      </p:tavLst>
                                    </p:anim>
                                    <p:set>
                                      <p:cBhvr>
                                        <p:cTn id="21" dur="1" fill="hold">
                                          <p:stCondLst>
                                            <p:cond delay="1999"/>
                                          </p:stCondLst>
                                        </p:cTn>
                                        <p:tgtEl>
                                          <p:spTgt spid="14"/>
                                        </p:tgtEl>
                                        <p:attrNameLst>
                                          <p:attrName>style.visibility</p:attrName>
                                        </p:attrNameLst>
                                      </p:cBhvr>
                                      <p:to>
                                        <p:strVal val="hidden"/>
                                      </p:to>
                                    </p:set>
                                  </p:childTnLst>
                                </p:cTn>
                              </p:par>
                              <p:par>
                                <p:cTn id="22" presetID="23" presetClass="exit" presetSubtype="16" fill="hold" nodeType="withEffect">
                                  <p:stCondLst>
                                    <p:cond delay="0"/>
                                  </p:stCondLst>
                                  <p:childTnLst>
                                    <p:anim calcmode="lin" valueType="num">
                                      <p:cBhvr>
                                        <p:cTn id="23" dur="2000"/>
                                        <p:tgtEl>
                                          <p:spTgt spid="4"/>
                                        </p:tgtEl>
                                        <p:attrNameLst>
                                          <p:attrName>ppt_w</p:attrName>
                                        </p:attrNameLst>
                                      </p:cBhvr>
                                      <p:tavLst>
                                        <p:tav tm="0">
                                          <p:val>
                                            <p:strVal val="ppt_w"/>
                                          </p:val>
                                        </p:tav>
                                        <p:tav tm="100000">
                                          <p:val>
                                            <p:strVal val="4*ppt_w"/>
                                          </p:val>
                                        </p:tav>
                                      </p:tavLst>
                                    </p:anim>
                                    <p:anim calcmode="lin" valueType="num">
                                      <p:cBhvr>
                                        <p:cTn id="24" dur="2000"/>
                                        <p:tgtEl>
                                          <p:spTgt spid="4"/>
                                        </p:tgtEl>
                                        <p:attrNameLst>
                                          <p:attrName>ppt_h</p:attrName>
                                        </p:attrNameLst>
                                      </p:cBhvr>
                                      <p:tavLst>
                                        <p:tav tm="0">
                                          <p:val>
                                            <p:strVal val="ppt_h"/>
                                          </p:val>
                                        </p:tav>
                                        <p:tav tm="100000">
                                          <p:val>
                                            <p:strVal val="4*ppt_h"/>
                                          </p:val>
                                        </p:tav>
                                      </p:tavLst>
                                    </p:anim>
                                    <p:set>
                                      <p:cBhvr>
                                        <p:cTn id="25" dur="1" fill="hold">
                                          <p:stCondLst>
                                            <p:cond delay="1999"/>
                                          </p:stCondLst>
                                        </p:cTn>
                                        <p:tgtEl>
                                          <p:spTgt spid="4"/>
                                        </p:tgtEl>
                                        <p:attrNameLst>
                                          <p:attrName>style.visibility</p:attrName>
                                        </p:attrNameLst>
                                      </p:cBhvr>
                                      <p:to>
                                        <p:strVal val="hidden"/>
                                      </p:to>
                                    </p:set>
                                  </p:childTnLst>
                                </p:cTn>
                              </p:par>
                              <p:par>
                                <p:cTn id="26" presetID="23" presetClass="exit" presetSubtype="16" fill="hold" nodeType="withEffect">
                                  <p:stCondLst>
                                    <p:cond delay="0"/>
                                  </p:stCondLst>
                                  <p:childTnLst>
                                    <p:anim calcmode="lin" valueType="num">
                                      <p:cBhvr>
                                        <p:cTn id="27" dur="2000"/>
                                        <p:tgtEl>
                                          <p:spTgt spid="15"/>
                                        </p:tgtEl>
                                        <p:attrNameLst>
                                          <p:attrName>ppt_w</p:attrName>
                                        </p:attrNameLst>
                                      </p:cBhvr>
                                      <p:tavLst>
                                        <p:tav tm="0">
                                          <p:val>
                                            <p:strVal val="ppt_w"/>
                                          </p:val>
                                        </p:tav>
                                        <p:tav tm="100000">
                                          <p:val>
                                            <p:strVal val="4*ppt_w"/>
                                          </p:val>
                                        </p:tav>
                                      </p:tavLst>
                                    </p:anim>
                                    <p:anim calcmode="lin" valueType="num">
                                      <p:cBhvr>
                                        <p:cTn id="28" dur="2000"/>
                                        <p:tgtEl>
                                          <p:spTgt spid="15"/>
                                        </p:tgtEl>
                                        <p:attrNameLst>
                                          <p:attrName>ppt_h</p:attrName>
                                        </p:attrNameLst>
                                      </p:cBhvr>
                                      <p:tavLst>
                                        <p:tav tm="0">
                                          <p:val>
                                            <p:strVal val="ppt_h"/>
                                          </p:val>
                                        </p:tav>
                                        <p:tav tm="100000">
                                          <p:val>
                                            <p:strVal val="4*ppt_h"/>
                                          </p:val>
                                        </p:tav>
                                      </p:tavLst>
                                    </p:anim>
                                    <p:set>
                                      <p:cBhvr>
                                        <p:cTn id="29" dur="1" fill="hold">
                                          <p:stCondLst>
                                            <p:cond delay="1999"/>
                                          </p:stCondLst>
                                        </p:cTn>
                                        <p:tgtEl>
                                          <p:spTgt spid="15"/>
                                        </p:tgtEl>
                                        <p:attrNameLst>
                                          <p:attrName>style.visibility</p:attrName>
                                        </p:attrNameLst>
                                      </p:cBhvr>
                                      <p:to>
                                        <p:strVal val="hidden"/>
                                      </p:to>
                                    </p:set>
                                  </p:childTnLst>
                                </p:cTn>
                              </p:par>
                              <p:par>
                                <p:cTn id="30" presetID="23" presetClass="exit" presetSubtype="16" fill="hold" nodeType="withEffect">
                                  <p:stCondLst>
                                    <p:cond delay="0"/>
                                  </p:stCondLst>
                                  <p:childTnLst>
                                    <p:anim calcmode="lin" valueType="num">
                                      <p:cBhvr>
                                        <p:cTn id="31" dur="2000"/>
                                        <p:tgtEl>
                                          <p:spTgt spid="16"/>
                                        </p:tgtEl>
                                        <p:attrNameLst>
                                          <p:attrName>ppt_w</p:attrName>
                                        </p:attrNameLst>
                                      </p:cBhvr>
                                      <p:tavLst>
                                        <p:tav tm="0">
                                          <p:val>
                                            <p:strVal val="ppt_w"/>
                                          </p:val>
                                        </p:tav>
                                        <p:tav tm="100000">
                                          <p:val>
                                            <p:strVal val="4*ppt_w"/>
                                          </p:val>
                                        </p:tav>
                                      </p:tavLst>
                                    </p:anim>
                                    <p:anim calcmode="lin" valueType="num">
                                      <p:cBhvr>
                                        <p:cTn id="32" dur="2000"/>
                                        <p:tgtEl>
                                          <p:spTgt spid="16"/>
                                        </p:tgtEl>
                                        <p:attrNameLst>
                                          <p:attrName>ppt_h</p:attrName>
                                        </p:attrNameLst>
                                      </p:cBhvr>
                                      <p:tavLst>
                                        <p:tav tm="0">
                                          <p:val>
                                            <p:strVal val="ppt_h"/>
                                          </p:val>
                                        </p:tav>
                                        <p:tav tm="100000">
                                          <p:val>
                                            <p:strVal val="4*ppt_h"/>
                                          </p:val>
                                        </p:tav>
                                      </p:tavLst>
                                    </p:anim>
                                    <p:set>
                                      <p:cBhvr>
                                        <p:cTn id="33" dur="1" fill="hold">
                                          <p:stCondLst>
                                            <p:cond delay="1999"/>
                                          </p:stCondLst>
                                        </p:cTn>
                                        <p:tgtEl>
                                          <p:spTgt spid="1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14"/>
                                        </p:tgtEl>
                                      </p:cBhvr>
                                    </p:animEffect>
                                    <p:set>
                                      <p:cBhvr>
                                        <p:cTn id="36" dur="1" fill="hold">
                                          <p:stCondLst>
                                            <p:cond delay="1999"/>
                                          </p:stCondLst>
                                        </p:cTn>
                                        <p:tgtEl>
                                          <p:spTgt spid="1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4"/>
                                        </p:tgtEl>
                                      </p:cBhvr>
                                    </p:animEffect>
                                    <p:set>
                                      <p:cBhvr>
                                        <p:cTn id="39" dur="1" fill="hold">
                                          <p:stCondLst>
                                            <p:cond delay="1999"/>
                                          </p:stCondLst>
                                        </p:cTn>
                                        <p:tgtEl>
                                          <p:spTgt spid="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000"/>
                                        <p:tgtEl>
                                          <p:spTgt spid="15"/>
                                        </p:tgtEl>
                                      </p:cBhvr>
                                    </p:animEffect>
                                    <p:set>
                                      <p:cBhvr>
                                        <p:cTn id="42" dur="1" fill="hold">
                                          <p:stCondLst>
                                            <p:cond delay="1999"/>
                                          </p:stCondLst>
                                        </p:cTn>
                                        <p:tgtEl>
                                          <p:spTgt spid="15"/>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2000"/>
                                        <p:tgtEl>
                                          <p:spTgt spid="16"/>
                                        </p:tgtEl>
                                      </p:cBhvr>
                                    </p:animEffect>
                                    <p:set>
                                      <p:cBhvr>
                                        <p:cTn id="45" dur="1" fill="hold">
                                          <p:stCondLst>
                                            <p:cond delay="1999"/>
                                          </p:stCondLst>
                                        </p:cTn>
                                        <p:tgtEl>
                                          <p:spTgt spid="16"/>
                                        </p:tgtEl>
                                        <p:attrNameLst>
                                          <p:attrName>style.visibility</p:attrName>
                                        </p:attrNameLst>
                                      </p:cBhvr>
                                      <p:to>
                                        <p:strVal val="hidden"/>
                                      </p:to>
                                    </p:set>
                                  </p:childTnLst>
                                </p:cTn>
                              </p:par>
                              <p:par>
                                <p:cTn id="46" presetID="22" presetClass="entr" presetSubtype="4" fill="hold" nodeType="withEffect">
                                  <p:stCondLst>
                                    <p:cond delay="25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1000"/>
                                        <p:tgtEl>
                                          <p:spTgt spid="24"/>
                                        </p:tgtEl>
                                      </p:cBhvr>
                                    </p:animEffect>
                                  </p:childTnLst>
                                </p:cTn>
                              </p:par>
                              <p:par>
                                <p:cTn id="49" presetID="22" presetClass="entr" presetSubtype="2" fill="hold" nodeType="withEffect">
                                  <p:stCondLst>
                                    <p:cond delay="250"/>
                                  </p:stCondLst>
                                  <p:childTnLst>
                                    <p:set>
                                      <p:cBhvr>
                                        <p:cTn id="50" dur="1" fill="hold">
                                          <p:stCondLst>
                                            <p:cond delay="0"/>
                                          </p:stCondLst>
                                        </p:cTn>
                                        <p:tgtEl>
                                          <p:spTgt spid="19"/>
                                        </p:tgtEl>
                                        <p:attrNameLst>
                                          <p:attrName>style.visibility</p:attrName>
                                        </p:attrNameLst>
                                      </p:cBhvr>
                                      <p:to>
                                        <p:strVal val="visible"/>
                                      </p:to>
                                    </p:set>
                                    <p:animEffect transition="in" filter="wipe(right)">
                                      <p:cBhvr>
                                        <p:cTn id="51" dur="1000"/>
                                        <p:tgtEl>
                                          <p:spTgt spid="19"/>
                                        </p:tgtEl>
                                      </p:cBhvr>
                                    </p:animEffect>
                                  </p:childTnLst>
                                </p:cTn>
                              </p:par>
                              <p:par>
                                <p:cTn id="52" presetID="22" presetClass="entr" presetSubtype="1" fill="hold" nodeType="with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1000"/>
                                        <p:tgtEl>
                                          <p:spTgt spid="17"/>
                                        </p:tgtEl>
                                      </p:cBhvr>
                                    </p:animEffect>
                                  </p:childTnLst>
                                </p:cTn>
                              </p:par>
                              <p:par>
                                <p:cTn id="55" presetID="22" presetClass="entr" presetSubtype="8" fill="hold" nodeType="withEffect">
                                  <p:stCondLst>
                                    <p:cond delay="25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par>
                                <p:cTn id="58" presetID="23" presetClass="exit" presetSubtype="16" fill="hold" nodeType="withEffect">
                                  <p:stCondLst>
                                    <p:cond delay="1250"/>
                                  </p:stCondLst>
                                  <p:childTnLst>
                                    <p:anim calcmode="lin" valueType="num">
                                      <p:cBhvr>
                                        <p:cTn id="59" dur="2000"/>
                                        <p:tgtEl>
                                          <p:spTgt spid="24"/>
                                        </p:tgtEl>
                                        <p:attrNameLst>
                                          <p:attrName>ppt_w</p:attrName>
                                        </p:attrNameLst>
                                      </p:cBhvr>
                                      <p:tavLst>
                                        <p:tav tm="0">
                                          <p:val>
                                            <p:strVal val="ppt_w"/>
                                          </p:val>
                                        </p:tav>
                                        <p:tav tm="100000">
                                          <p:val>
                                            <p:strVal val="4*ppt_w"/>
                                          </p:val>
                                        </p:tav>
                                      </p:tavLst>
                                    </p:anim>
                                    <p:anim calcmode="lin" valueType="num">
                                      <p:cBhvr>
                                        <p:cTn id="60" dur="2000"/>
                                        <p:tgtEl>
                                          <p:spTgt spid="24"/>
                                        </p:tgtEl>
                                        <p:attrNameLst>
                                          <p:attrName>ppt_h</p:attrName>
                                        </p:attrNameLst>
                                      </p:cBhvr>
                                      <p:tavLst>
                                        <p:tav tm="0">
                                          <p:val>
                                            <p:strVal val="ppt_h"/>
                                          </p:val>
                                        </p:tav>
                                        <p:tav tm="100000">
                                          <p:val>
                                            <p:strVal val="4*ppt_h"/>
                                          </p:val>
                                        </p:tav>
                                      </p:tavLst>
                                    </p:anim>
                                    <p:set>
                                      <p:cBhvr>
                                        <p:cTn id="61" dur="1" fill="hold">
                                          <p:stCondLst>
                                            <p:cond delay="1999"/>
                                          </p:stCondLst>
                                        </p:cTn>
                                        <p:tgtEl>
                                          <p:spTgt spid="24"/>
                                        </p:tgtEl>
                                        <p:attrNameLst>
                                          <p:attrName>style.visibility</p:attrName>
                                        </p:attrNameLst>
                                      </p:cBhvr>
                                      <p:to>
                                        <p:strVal val="hidden"/>
                                      </p:to>
                                    </p:set>
                                  </p:childTnLst>
                                </p:cTn>
                              </p:par>
                              <p:par>
                                <p:cTn id="62" presetID="23" presetClass="exit" presetSubtype="16" fill="hold" nodeType="withEffect">
                                  <p:stCondLst>
                                    <p:cond delay="1250"/>
                                  </p:stCondLst>
                                  <p:childTnLst>
                                    <p:anim calcmode="lin" valueType="num">
                                      <p:cBhvr>
                                        <p:cTn id="63" dur="2000"/>
                                        <p:tgtEl>
                                          <p:spTgt spid="19"/>
                                        </p:tgtEl>
                                        <p:attrNameLst>
                                          <p:attrName>ppt_w</p:attrName>
                                        </p:attrNameLst>
                                      </p:cBhvr>
                                      <p:tavLst>
                                        <p:tav tm="0">
                                          <p:val>
                                            <p:strVal val="ppt_w"/>
                                          </p:val>
                                        </p:tav>
                                        <p:tav tm="100000">
                                          <p:val>
                                            <p:strVal val="4*ppt_w"/>
                                          </p:val>
                                        </p:tav>
                                      </p:tavLst>
                                    </p:anim>
                                    <p:anim calcmode="lin" valueType="num">
                                      <p:cBhvr>
                                        <p:cTn id="64" dur="2000"/>
                                        <p:tgtEl>
                                          <p:spTgt spid="19"/>
                                        </p:tgtEl>
                                        <p:attrNameLst>
                                          <p:attrName>ppt_h</p:attrName>
                                        </p:attrNameLst>
                                      </p:cBhvr>
                                      <p:tavLst>
                                        <p:tav tm="0">
                                          <p:val>
                                            <p:strVal val="ppt_h"/>
                                          </p:val>
                                        </p:tav>
                                        <p:tav tm="100000">
                                          <p:val>
                                            <p:strVal val="4*ppt_h"/>
                                          </p:val>
                                        </p:tav>
                                      </p:tavLst>
                                    </p:anim>
                                    <p:set>
                                      <p:cBhvr>
                                        <p:cTn id="65" dur="1" fill="hold">
                                          <p:stCondLst>
                                            <p:cond delay="1999"/>
                                          </p:stCondLst>
                                        </p:cTn>
                                        <p:tgtEl>
                                          <p:spTgt spid="19"/>
                                        </p:tgtEl>
                                        <p:attrNameLst>
                                          <p:attrName>style.visibility</p:attrName>
                                        </p:attrNameLst>
                                      </p:cBhvr>
                                      <p:to>
                                        <p:strVal val="hidden"/>
                                      </p:to>
                                    </p:set>
                                  </p:childTnLst>
                                </p:cTn>
                              </p:par>
                              <p:par>
                                <p:cTn id="66" presetID="23" presetClass="exit" presetSubtype="16" fill="hold" nodeType="withEffect">
                                  <p:stCondLst>
                                    <p:cond delay="1250"/>
                                  </p:stCondLst>
                                  <p:childTnLst>
                                    <p:anim calcmode="lin" valueType="num">
                                      <p:cBhvr>
                                        <p:cTn id="67" dur="2000"/>
                                        <p:tgtEl>
                                          <p:spTgt spid="17"/>
                                        </p:tgtEl>
                                        <p:attrNameLst>
                                          <p:attrName>ppt_w</p:attrName>
                                        </p:attrNameLst>
                                      </p:cBhvr>
                                      <p:tavLst>
                                        <p:tav tm="0">
                                          <p:val>
                                            <p:strVal val="ppt_w"/>
                                          </p:val>
                                        </p:tav>
                                        <p:tav tm="100000">
                                          <p:val>
                                            <p:strVal val="4*ppt_w"/>
                                          </p:val>
                                        </p:tav>
                                      </p:tavLst>
                                    </p:anim>
                                    <p:anim calcmode="lin" valueType="num">
                                      <p:cBhvr>
                                        <p:cTn id="68" dur="2000"/>
                                        <p:tgtEl>
                                          <p:spTgt spid="17"/>
                                        </p:tgtEl>
                                        <p:attrNameLst>
                                          <p:attrName>ppt_h</p:attrName>
                                        </p:attrNameLst>
                                      </p:cBhvr>
                                      <p:tavLst>
                                        <p:tav tm="0">
                                          <p:val>
                                            <p:strVal val="ppt_h"/>
                                          </p:val>
                                        </p:tav>
                                        <p:tav tm="100000">
                                          <p:val>
                                            <p:strVal val="4*ppt_h"/>
                                          </p:val>
                                        </p:tav>
                                      </p:tavLst>
                                    </p:anim>
                                    <p:set>
                                      <p:cBhvr>
                                        <p:cTn id="69" dur="1" fill="hold">
                                          <p:stCondLst>
                                            <p:cond delay="1999"/>
                                          </p:stCondLst>
                                        </p:cTn>
                                        <p:tgtEl>
                                          <p:spTgt spid="17"/>
                                        </p:tgtEl>
                                        <p:attrNameLst>
                                          <p:attrName>style.visibility</p:attrName>
                                        </p:attrNameLst>
                                      </p:cBhvr>
                                      <p:to>
                                        <p:strVal val="hidden"/>
                                      </p:to>
                                    </p:set>
                                  </p:childTnLst>
                                </p:cTn>
                              </p:par>
                              <p:par>
                                <p:cTn id="70" presetID="23" presetClass="exit" presetSubtype="16" fill="hold" nodeType="withEffect">
                                  <p:stCondLst>
                                    <p:cond delay="1250"/>
                                  </p:stCondLst>
                                  <p:childTnLst>
                                    <p:anim calcmode="lin" valueType="num">
                                      <p:cBhvr>
                                        <p:cTn id="71" dur="2000"/>
                                        <p:tgtEl>
                                          <p:spTgt spid="23"/>
                                        </p:tgtEl>
                                        <p:attrNameLst>
                                          <p:attrName>ppt_w</p:attrName>
                                        </p:attrNameLst>
                                      </p:cBhvr>
                                      <p:tavLst>
                                        <p:tav tm="0">
                                          <p:val>
                                            <p:strVal val="ppt_w"/>
                                          </p:val>
                                        </p:tav>
                                        <p:tav tm="100000">
                                          <p:val>
                                            <p:strVal val="4*ppt_w"/>
                                          </p:val>
                                        </p:tav>
                                      </p:tavLst>
                                    </p:anim>
                                    <p:anim calcmode="lin" valueType="num">
                                      <p:cBhvr>
                                        <p:cTn id="72" dur="2000"/>
                                        <p:tgtEl>
                                          <p:spTgt spid="23"/>
                                        </p:tgtEl>
                                        <p:attrNameLst>
                                          <p:attrName>ppt_h</p:attrName>
                                        </p:attrNameLst>
                                      </p:cBhvr>
                                      <p:tavLst>
                                        <p:tav tm="0">
                                          <p:val>
                                            <p:strVal val="ppt_h"/>
                                          </p:val>
                                        </p:tav>
                                        <p:tav tm="100000">
                                          <p:val>
                                            <p:strVal val="4*ppt_h"/>
                                          </p:val>
                                        </p:tav>
                                      </p:tavLst>
                                    </p:anim>
                                    <p:set>
                                      <p:cBhvr>
                                        <p:cTn id="73" dur="1" fill="hold">
                                          <p:stCondLst>
                                            <p:cond delay="1999"/>
                                          </p:stCondLst>
                                        </p:cTn>
                                        <p:tgtEl>
                                          <p:spTgt spid="23"/>
                                        </p:tgtEl>
                                        <p:attrNameLst>
                                          <p:attrName>style.visibility</p:attrName>
                                        </p:attrNameLst>
                                      </p:cBhvr>
                                      <p:to>
                                        <p:strVal val="hidden"/>
                                      </p:to>
                                    </p:set>
                                  </p:childTnLst>
                                </p:cTn>
                              </p:par>
                              <p:par>
                                <p:cTn id="74" presetID="10" presetClass="exit" presetSubtype="0" fill="hold" nodeType="withEffect">
                                  <p:stCondLst>
                                    <p:cond delay="1250"/>
                                  </p:stCondLst>
                                  <p:childTnLst>
                                    <p:animEffect transition="out" filter="fade">
                                      <p:cBhvr>
                                        <p:cTn id="75" dur="2000"/>
                                        <p:tgtEl>
                                          <p:spTgt spid="24"/>
                                        </p:tgtEl>
                                      </p:cBhvr>
                                    </p:animEffect>
                                    <p:set>
                                      <p:cBhvr>
                                        <p:cTn id="76" dur="1" fill="hold">
                                          <p:stCondLst>
                                            <p:cond delay="1999"/>
                                          </p:stCondLst>
                                        </p:cTn>
                                        <p:tgtEl>
                                          <p:spTgt spid="24"/>
                                        </p:tgtEl>
                                        <p:attrNameLst>
                                          <p:attrName>style.visibility</p:attrName>
                                        </p:attrNameLst>
                                      </p:cBhvr>
                                      <p:to>
                                        <p:strVal val="hidden"/>
                                      </p:to>
                                    </p:set>
                                  </p:childTnLst>
                                </p:cTn>
                              </p:par>
                              <p:par>
                                <p:cTn id="77" presetID="10" presetClass="exit" presetSubtype="0" fill="hold" nodeType="withEffect">
                                  <p:stCondLst>
                                    <p:cond delay="1250"/>
                                  </p:stCondLst>
                                  <p:childTnLst>
                                    <p:animEffect transition="out" filter="fade">
                                      <p:cBhvr>
                                        <p:cTn id="78" dur="2000"/>
                                        <p:tgtEl>
                                          <p:spTgt spid="19"/>
                                        </p:tgtEl>
                                      </p:cBhvr>
                                    </p:animEffect>
                                    <p:set>
                                      <p:cBhvr>
                                        <p:cTn id="79" dur="1" fill="hold">
                                          <p:stCondLst>
                                            <p:cond delay="1999"/>
                                          </p:stCondLst>
                                        </p:cTn>
                                        <p:tgtEl>
                                          <p:spTgt spid="19"/>
                                        </p:tgtEl>
                                        <p:attrNameLst>
                                          <p:attrName>style.visibility</p:attrName>
                                        </p:attrNameLst>
                                      </p:cBhvr>
                                      <p:to>
                                        <p:strVal val="hidden"/>
                                      </p:to>
                                    </p:set>
                                  </p:childTnLst>
                                </p:cTn>
                              </p:par>
                              <p:par>
                                <p:cTn id="80" presetID="10" presetClass="exit" presetSubtype="0" fill="hold" nodeType="withEffect">
                                  <p:stCondLst>
                                    <p:cond delay="1250"/>
                                  </p:stCondLst>
                                  <p:childTnLst>
                                    <p:animEffect transition="out" filter="fade">
                                      <p:cBhvr>
                                        <p:cTn id="81" dur="2000"/>
                                        <p:tgtEl>
                                          <p:spTgt spid="17"/>
                                        </p:tgtEl>
                                      </p:cBhvr>
                                    </p:animEffect>
                                    <p:set>
                                      <p:cBhvr>
                                        <p:cTn id="82" dur="1" fill="hold">
                                          <p:stCondLst>
                                            <p:cond delay="1999"/>
                                          </p:stCondLst>
                                        </p:cTn>
                                        <p:tgtEl>
                                          <p:spTgt spid="17"/>
                                        </p:tgtEl>
                                        <p:attrNameLst>
                                          <p:attrName>style.visibility</p:attrName>
                                        </p:attrNameLst>
                                      </p:cBhvr>
                                      <p:to>
                                        <p:strVal val="hidden"/>
                                      </p:to>
                                    </p:set>
                                  </p:childTnLst>
                                </p:cTn>
                              </p:par>
                              <p:par>
                                <p:cTn id="83" presetID="10" presetClass="exit" presetSubtype="0" fill="hold" nodeType="withEffect">
                                  <p:stCondLst>
                                    <p:cond delay="1250"/>
                                  </p:stCondLst>
                                  <p:childTnLst>
                                    <p:animEffect transition="out" filter="fade">
                                      <p:cBhvr>
                                        <p:cTn id="84" dur="2000"/>
                                        <p:tgtEl>
                                          <p:spTgt spid="23"/>
                                        </p:tgtEl>
                                      </p:cBhvr>
                                    </p:animEffect>
                                    <p:set>
                                      <p:cBhvr>
                                        <p:cTn id="85" dur="1" fill="hold">
                                          <p:stCondLst>
                                            <p:cond delay="1999"/>
                                          </p:stCondLst>
                                        </p:cTn>
                                        <p:tgtEl>
                                          <p:spTgt spid="23"/>
                                        </p:tgtEl>
                                        <p:attrNameLst>
                                          <p:attrName>style.visibility</p:attrName>
                                        </p:attrNameLst>
                                      </p:cBhvr>
                                      <p:to>
                                        <p:strVal val="hidden"/>
                                      </p:to>
                                    </p:set>
                                  </p:childTnLst>
                                </p:cTn>
                              </p:par>
                              <p:par>
                                <p:cTn id="86" presetID="22" presetClass="entr" presetSubtype="4" fill="hold" nodeType="withEffect">
                                  <p:stCondLst>
                                    <p:cond delay="1250"/>
                                  </p:stCondLst>
                                  <p:childTnLst>
                                    <p:set>
                                      <p:cBhvr>
                                        <p:cTn id="87" dur="1" fill="hold">
                                          <p:stCondLst>
                                            <p:cond delay="0"/>
                                          </p:stCondLst>
                                        </p:cTn>
                                        <p:tgtEl>
                                          <p:spTgt spid="56"/>
                                        </p:tgtEl>
                                        <p:attrNameLst>
                                          <p:attrName>style.visibility</p:attrName>
                                        </p:attrNameLst>
                                      </p:cBhvr>
                                      <p:to>
                                        <p:strVal val="visible"/>
                                      </p:to>
                                    </p:set>
                                    <p:animEffect transition="in" filter="wipe(down)">
                                      <p:cBhvr>
                                        <p:cTn id="88" dur="1000"/>
                                        <p:tgtEl>
                                          <p:spTgt spid="56"/>
                                        </p:tgtEl>
                                      </p:cBhvr>
                                    </p:animEffect>
                                  </p:childTnLst>
                                </p:cTn>
                              </p:par>
                              <p:par>
                                <p:cTn id="89" presetID="22" presetClass="entr" presetSubtype="2" fill="hold" nodeType="withEffect">
                                  <p:stCondLst>
                                    <p:cond delay="1250"/>
                                  </p:stCondLst>
                                  <p:childTnLst>
                                    <p:set>
                                      <p:cBhvr>
                                        <p:cTn id="90" dur="1" fill="hold">
                                          <p:stCondLst>
                                            <p:cond delay="0"/>
                                          </p:stCondLst>
                                        </p:cTn>
                                        <p:tgtEl>
                                          <p:spTgt spid="36"/>
                                        </p:tgtEl>
                                        <p:attrNameLst>
                                          <p:attrName>style.visibility</p:attrName>
                                        </p:attrNameLst>
                                      </p:cBhvr>
                                      <p:to>
                                        <p:strVal val="visible"/>
                                      </p:to>
                                    </p:set>
                                    <p:animEffect transition="in" filter="wipe(right)">
                                      <p:cBhvr>
                                        <p:cTn id="91" dur="1000"/>
                                        <p:tgtEl>
                                          <p:spTgt spid="36"/>
                                        </p:tgtEl>
                                      </p:cBhvr>
                                    </p:animEffect>
                                  </p:childTnLst>
                                </p:cTn>
                              </p:par>
                              <p:par>
                                <p:cTn id="92" presetID="22" presetClass="entr" presetSubtype="2" fill="hold" nodeType="withEffect">
                                  <p:stCondLst>
                                    <p:cond delay="1250"/>
                                  </p:stCondLst>
                                  <p:childTnLst>
                                    <p:set>
                                      <p:cBhvr>
                                        <p:cTn id="93" dur="1" fill="hold">
                                          <p:stCondLst>
                                            <p:cond delay="0"/>
                                          </p:stCondLst>
                                        </p:cTn>
                                        <p:tgtEl>
                                          <p:spTgt spid="33"/>
                                        </p:tgtEl>
                                        <p:attrNameLst>
                                          <p:attrName>style.visibility</p:attrName>
                                        </p:attrNameLst>
                                      </p:cBhvr>
                                      <p:to>
                                        <p:strVal val="visible"/>
                                      </p:to>
                                    </p:set>
                                    <p:animEffect transition="in" filter="wipe(right)">
                                      <p:cBhvr>
                                        <p:cTn id="94" dur="1000"/>
                                        <p:tgtEl>
                                          <p:spTgt spid="33"/>
                                        </p:tgtEl>
                                      </p:cBhvr>
                                    </p:animEffect>
                                  </p:childTnLst>
                                </p:cTn>
                              </p:par>
                              <p:par>
                                <p:cTn id="95" presetID="22" presetClass="entr" presetSubtype="1" fill="hold" nodeType="withEffect">
                                  <p:stCondLst>
                                    <p:cond delay="125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1000"/>
                                        <p:tgtEl>
                                          <p:spTgt spid="39"/>
                                        </p:tgtEl>
                                      </p:cBhvr>
                                    </p:animEffect>
                                  </p:childTnLst>
                                </p:cTn>
                              </p:par>
                              <p:par>
                                <p:cTn id="98" presetID="22" presetClass="entr" presetSubtype="1" fill="hold" nodeType="withEffect">
                                  <p:stCondLst>
                                    <p:cond delay="1250"/>
                                  </p:stCondLst>
                                  <p:childTnLst>
                                    <p:set>
                                      <p:cBhvr>
                                        <p:cTn id="99" dur="1" fill="hold">
                                          <p:stCondLst>
                                            <p:cond delay="0"/>
                                          </p:stCondLst>
                                        </p:cTn>
                                        <p:tgtEl>
                                          <p:spTgt spid="43"/>
                                        </p:tgtEl>
                                        <p:attrNameLst>
                                          <p:attrName>style.visibility</p:attrName>
                                        </p:attrNameLst>
                                      </p:cBhvr>
                                      <p:to>
                                        <p:strVal val="visible"/>
                                      </p:to>
                                    </p:set>
                                    <p:animEffect transition="in" filter="wipe(up)">
                                      <p:cBhvr>
                                        <p:cTn id="100" dur="1000"/>
                                        <p:tgtEl>
                                          <p:spTgt spid="43"/>
                                        </p:tgtEl>
                                      </p:cBhvr>
                                    </p:animEffect>
                                  </p:childTnLst>
                                </p:cTn>
                              </p:par>
                              <p:par>
                                <p:cTn id="101" presetID="22" presetClass="entr" presetSubtype="8" fill="hold" nodeType="withEffect">
                                  <p:stCondLst>
                                    <p:cond delay="1250"/>
                                  </p:stCondLst>
                                  <p:childTnLst>
                                    <p:set>
                                      <p:cBhvr>
                                        <p:cTn id="102" dur="1" fill="hold">
                                          <p:stCondLst>
                                            <p:cond delay="0"/>
                                          </p:stCondLst>
                                        </p:cTn>
                                        <p:tgtEl>
                                          <p:spTgt spid="47"/>
                                        </p:tgtEl>
                                        <p:attrNameLst>
                                          <p:attrName>style.visibility</p:attrName>
                                        </p:attrNameLst>
                                      </p:cBhvr>
                                      <p:to>
                                        <p:strVal val="visible"/>
                                      </p:to>
                                    </p:set>
                                    <p:animEffect transition="in" filter="wipe(left)">
                                      <p:cBhvr>
                                        <p:cTn id="103" dur="1000"/>
                                        <p:tgtEl>
                                          <p:spTgt spid="47"/>
                                        </p:tgtEl>
                                      </p:cBhvr>
                                    </p:animEffect>
                                  </p:childTnLst>
                                </p:cTn>
                              </p:par>
                              <p:par>
                                <p:cTn id="104" presetID="22" presetClass="entr" presetSubtype="8" fill="hold" nodeType="withEffect">
                                  <p:stCondLst>
                                    <p:cond delay="1250"/>
                                  </p:stCondLst>
                                  <p:childTnLst>
                                    <p:set>
                                      <p:cBhvr>
                                        <p:cTn id="105" dur="1" fill="hold">
                                          <p:stCondLst>
                                            <p:cond delay="0"/>
                                          </p:stCondLst>
                                        </p:cTn>
                                        <p:tgtEl>
                                          <p:spTgt spid="50"/>
                                        </p:tgtEl>
                                        <p:attrNameLst>
                                          <p:attrName>style.visibility</p:attrName>
                                        </p:attrNameLst>
                                      </p:cBhvr>
                                      <p:to>
                                        <p:strVal val="visible"/>
                                      </p:to>
                                    </p:set>
                                    <p:animEffect transition="in" filter="wipe(left)">
                                      <p:cBhvr>
                                        <p:cTn id="106" dur="1000"/>
                                        <p:tgtEl>
                                          <p:spTgt spid="50"/>
                                        </p:tgtEl>
                                      </p:cBhvr>
                                    </p:animEffect>
                                  </p:childTnLst>
                                </p:cTn>
                              </p:par>
                              <p:par>
                                <p:cTn id="107" presetID="22" presetClass="entr" presetSubtype="4" fill="hold" nodeType="withEffect">
                                  <p:stCondLst>
                                    <p:cond delay="1250"/>
                                  </p:stCondLst>
                                  <p:childTnLst>
                                    <p:set>
                                      <p:cBhvr>
                                        <p:cTn id="108" dur="1" fill="hold">
                                          <p:stCondLst>
                                            <p:cond delay="0"/>
                                          </p:stCondLst>
                                        </p:cTn>
                                        <p:tgtEl>
                                          <p:spTgt spid="53"/>
                                        </p:tgtEl>
                                        <p:attrNameLst>
                                          <p:attrName>style.visibility</p:attrName>
                                        </p:attrNameLst>
                                      </p:cBhvr>
                                      <p:to>
                                        <p:strVal val="visible"/>
                                      </p:to>
                                    </p:set>
                                    <p:animEffect transition="in" filter="wipe(down)">
                                      <p:cBhvr>
                                        <p:cTn id="109" dur="1000"/>
                                        <p:tgtEl>
                                          <p:spTgt spid="53"/>
                                        </p:tgtEl>
                                      </p:cBhvr>
                                    </p:animEffect>
                                  </p:childTnLst>
                                </p:cTn>
                              </p:par>
                              <p:par>
                                <p:cTn id="110" presetID="23" presetClass="exit" presetSubtype="16" fill="hold" nodeType="withEffect">
                                  <p:stCondLst>
                                    <p:cond delay="2250"/>
                                  </p:stCondLst>
                                  <p:childTnLst>
                                    <p:anim calcmode="lin" valueType="num">
                                      <p:cBhvr>
                                        <p:cTn id="111" dur="2000"/>
                                        <p:tgtEl>
                                          <p:spTgt spid="56"/>
                                        </p:tgtEl>
                                        <p:attrNameLst>
                                          <p:attrName>ppt_w</p:attrName>
                                        </p:attrNameLst>
                                      </p:cBhvr>
                                      <p:tavLst>
                                        <p:tav tm="0">
                                          <p:val>
                                            <p:strVal val="ppt_w"/>
                                          </p:val>
                                        </p:tav>
                                        <p:tav tm="100000">
                                          <p:val>
                                            <p:strVal val="4*ppt_w"/>
                                          </p:val>
                                        </p:tav>
                                      </p:tavLst>
                                    </p:anim>
                                    <p:anim calcmode="lin" valueType="num">
                                      <p:cBhvr>
                                        <p:cTn id="112" dur="2000"/>
                                        <p:tgtEl>
                                          <p:spTgt spid="56"/>
                                        </p:tgtEl>
                                        <p:attrNameLst>
                                          <p:attrName>ppt_h</p:attrName>
                                        </p:attrNameLst>
                                      </p:cBhvr>
                                      <p:tavLst>
                                        <p:tav tm="0">
                                          <p:val>
                                            <p:strVal val="ppt_h"/>
                                          </p:val>
                                        </p:tav>
                                        <p:tav tm="100000">
                                          <p:val>
                                            <p:strVal val="4*ppt_h"/>
                                          </p:val>
                                        </p:tav>
                                      </p:tavLst>
                                    </p:anim>
                                    <p:set>
                                      <p:cBhvr>
                                        <p:cTn id="113" dur="1" fill="hold">
                                          <p:stCondLst>
                                            <p:cond delay="1999"/>
                                          </p:stCondLst>
                                        </p:cTn>
                                        <p:tgtEl>
                                          <p:spTgt spid="56"/>
                                        </p:tgtEl>
                                        <p:attrNameLst>
                                          <p:attrName>style.visibility</p:attrName>
                                        </p:attrNameLst>
                                      </p:cBhvr>
                                      <p:to>
                                        <p:strVal val="hidden"/>
                                      </p:to>
                                    </p:set>
                                  </p:childTnLst>
                                </p:cTn>
                              </p:par>
                              <p:par>
                                <p:cTn id="114" presetID="23" presetClass="exit" presetSubtype="16" fill="hold" nodeType="withEffect">
                                  <p:stCondLst>
                                    <p:cond delay="2250"/>
                                  </p:stCondLst>
                                  <p:childTnLst>
                                    <p:anim calcmode="lin" valueType="num">
                                      <p:cBhvr>
                                        <p:cTn id="115" dur="2000"/>
                                        <p:tgtEl>
                                          <p:spTgt spid="36"/>
                                        </p:tgtEl>
                                        <p:attrNameLst>
                                          <p:attrName>ppt_w</p:attrName>
                                        </p:attrNameLst>
                                      </p:cBhvr>
                                      <p:tavLst>
                                        <p:tav tm="0">
                                          <p:val>
                                            <p:strVal val="ppt_w"/>
                                          </p:val>
                                        </p:tav>
                                        <p:tav tm="100000">
                                          <p:val>
                                            <p:strVal val="4*ppt_w"/>
                                          </p:val>
                                        </p:tav>
                                      </p:tavLst>
                                    </p:anim>
                                    <p:anim calcmode="lin" valueType="num">
                                      <p:cBhvr>
                                        <p:cTn id="116" dur="2000"/>
                                        <p:tgtEl>
                                          <p:spTgt spid="36"/>
                                        </p:tgtEl>
                                        <p:attrNameLst>
                                          <p:attrName>ppt_h</p:attrName>
                                        </p:attrNameLst>
                                      </p:cBhvr>
                                      <p:tavLst>
                                        <p:tav tm="0">
                                          <p:val>
                                            <p:strVal val="ppt_h"/>
                                          </p:val>
                                        </p:tav>
                                        <p:tav tm="100000">
                                          <p:val>
                                            <p:strVal val="4*ppt_h"/>
                                          </p:val>
                                        </p:tav>
                                      </p:tavLst>
                                    </p:anim>
                                    <p:set>
                                      <p:cBhvr>
                                        <p:cTn id="117" dur="1" fill="hold">
                                          <p:stCondLst>
                                            <p:cond delay="1999"/>
                                          </p:stCondLst>
                                        </p:cTn>
                                        <p:tgtEl>
                                          <p:spTgt spid="36"/>
                                        </p:tgtEl>
                                        <p:attrNameLst>
                                          <p:attrName>style.visibility</p:attrName>
                                        </p:attrNameLst>
                                      </p:cBhvr>
                                      <p:to>
                                        <p:strVal val="hidden"/>
                                      </p:to>
                                    </p:set>
                                  </p:childTnLst>
                                </p:cTn>
                              </p:par>
                              <p:par>
                                <p:cTn id="118" presetID="23" presetClass="exit" presetSubtype="16" fill="hold" nodeType="withEffect">
                                  <p:stCondLst>
                                    <p:cond delay="2250"/>
                                  </p:stCondLst>
                                  <p:childTnLst>
                                    <p:anim calcmode="lin" valueType="num">
                                      <p:cBhvr>
                                        <p:cTn id="119" dur="2000"/>
                                        <p:tgtEl>
                                          <p:spTgt spid="33"/>
                                        </p:tgtEl>
                                        <p:attrNameLst>
                                          <p:attrName>ppt_w</p:attrName>
                                        </p:attrNameLst>
                                      </p:cBhvr>
                                      <p:tavLst>
                                        <p:tav tm="0">
                                          <p:val>
                                            <p:strVal val="ppt_w"/>
                                          </p:val>
                                        </p:tav>
                                        <p:tav tm="100000">
                                          <p:val>
                                            <p:strVal val="4*ppt_w"/>
                                          </p:val>
                                        </p:tav>
                                      </p:tavLst>
                                    </p:anim>
                                    <p:anim calcmode="lin" valueType="num">
                                      <p:cBhvr>
                                        <p:cTn id="120" dur="2000"/>
                                        <p:tgtEl>
                                          <p:spTgt spid="33"/>
                                        </p:tgtEl>
                                        <p:attrNameLst>
                                          <p:attrName>ppt_h</p:attrName>
                                        </p:attrNameLst>
                                      </p:cBhvr>
                                      <p:tavLst>
                                        <p:tav tm="0">
                                          <p:val>
                                            <p:strVal val="ppt_h"/>
                                          </p:val>
                                        </p:tav>
                                        <p:tav tm="100000">
                                          <p:val>
                                            <p:strVal val="4*ppt_h"/>
                                          </p:val>
                                        </p:tav>
                                      </p:tavLst>
                                    </p:anim>
                                    <p:set>
                                      <p:cBhvr>
                                        <p:cTn id="121" dur="1" fill="hold">
                                          <p:stCondLst>
                                            <p:cond delay="1999"/>
                                          </p:stCondLst>
                                        </p:cTn>
                                        <p:tgtEl>
                                          <p:spTgt spid="33"/>
                                        </p:tgtEl>
                                        <p:attrNameLst>
                                          <p:attrName>style.visibility</p:attrName>
                                        </p:attrNameLst>
                                      </p:cBhvr>
                                      <p:to>
                                        <p:strVal val="hidden"/>
                                      </p:to>
                                    </p:set>
                                  </p:childTnLst>
                                </p:cTn>
                              </p:par>
                              <p:par>
                                <p:cTn id="122" presetID="23" presetClass="exit" presetSubtype="16" fill="hold" nodeType="withEffect">
                                  <p:stCondLst>
                                    <p:cond delay="2250"/>
                                  </p:stCondLst>
                                  <p:childTnLst>
                                    <p:anim calcmode="lin" valueType="num">
                                      <p:cBhvr>
                                        <p:cTn id="123" dur="2000"/>
                                        <p:tgtEl>
                                          <p:spTgt spid="39"/>
                                        </p:tgtEl>
                                        <p:attrNameLst>
                                          <p:attrName>ppt_w</p:attrName>
                                        </p:attrNameLst>
                                      </p:cBhvr>
                                      <p:tavLst>
                                        <p:tav tm="0">
                                          <p:val>
                                            <p:strVal val="ppt_w"/>
                                          </p:val>
                                        </p:tav>
                                        <p:tav tm="100000">
                                          <p:val>
                                            <p:strVal val="4*ppt_w"/>
                                          </p:val>
                                        </p:tav>
                                      </p:tavLst>
                                    </p:anim>
                                    <p:anim calcmode="lin" valueType="num">
                                      <p:cBhvr>
                                        <p:cTn id="124" dur="2000"/>
                                        <p:tgtEl>
                                          <p:spTgt spid="39"/>
                                        </p:tgtEl>
                                        <p:attrNameLst>
                                          <p:attrName>ppt_h</p:attrName>
                                        </p:attrNameLst>
                                      </p:cBhvr>
                                      <p:tavLst>
                                        <p:tav tm="0">
                                          <p:val>
                                            <p:strVal val="ppt_h"/>
                                          </p:val>
                                        </p:tav>
                                        <p:tav tm="100000">
                                          <p:val>
                                            <p:strVal val="4*ppt_h"/>
                                          </p:val>
                                        </p:tav>
                                      </p:tavLst>
                                    </p:anim>
                                    <p:set>
                                      <p:cBhvr>
                                        <p:cTn id="125" dur="1" fill="hold">
                                          <p:stCondLst>
                                            <p:cond delay="1999"/>
                                          </p:stCondLst>
                                        </p:cTn>
                                        <p:tgtEl>
                                          <p:spTgt spid="39"/>
                                        </p:tgtEl>
                                        <p:attrNameLst>
                                          <p:attrName>style.visibility</p:attrName>
                                        </p:attrNameLst>
                                      </p:cBhvr>
                                      <p:to>
                                        <p:strVal val="hidden"/>
                                      </p:to>
                                    </p:set>
                                  </p:childTnLst>
                                </p:cTn>
                              </p:par>
                              <p:par>
                                <p:cTn id="126" presetID="23" presetClass="exit" presetSubtype="16" fill="hold" nodeType="withEffect">
                                  <p:stCondLst>
                                    <p:cond delay="2250"/>
                                  </p:stCondLst>
                                  <p:childTnLst>
                                    <p:anim calcmode="lin" valueType="num">
                                      <p:cBhvr>
                                        <p:cTn id="127" dur="2000"/>
                                        <p:tgtEl>
                                          <p:spTgt spid="43"/>
                                        </p:tgtEl>
                                        <p:attrNameLst>
                                          <p:attrName>ppt_w</p:attrName>
                                        </p:attrNameLst>
                                      </p:cBhvr>
                                      <p:tavLst>
                                        <p:tav tm="0">
                                          <p:val>
                                            <p:strVal val="ppt_w"/>
                                          </p:val>
                                        </p:tav>
                                        <p:tav tm="100000">
                                          <p:val>
                                            <p:strVal val="4*ppt_w"/>
                                          </p:val>
                                        </p:tav>
                                      </p:tavLst>
                                    </p:anim>
                                    <p:anim calcmode="lin" valueType="num">
                                      <p:cBhvr>
                                        <p:cTn id="128" dur="2000"/>
                                        <p:tgtEl>
                                          <p:spTgt spid="43"/>
                                        </p:tgtEl>
                                        <p:attrNameLst>
                                          <p:attrName>ppt_h</p:attrName>
                                        </p:attrNameLst>
                                      </p:cBhvr>
                                      <p:tavLst>
                                        <p:tav tm="0">
                                          <p:val>
                                            <p:strVal val="ppt_h"/>
                                          </p:val>
                                        </p:tav>
                                        <p:tav tm="100000">
                                          <p:val>
                                            <p:strVal val="4*ppt_h"/>
                                          </p:val>
                                        </p:tav>
                                      </p:tavLst>
                                    </p:anim>
                                    <p:set>
                                      <p:cBhvr>
                                        <p:cTn id="129" dur="1" fill="hold">
                                          <p:stCondLst>
                                            <p:cond delay="1999"/>
                                          </p:stCondLst>
                                        </p:cTn>
                                        <p:tgtEl>
                                          <p:spTgt spid="43"/>
                                        </p:tgtEl>
                                        <p:attrNameLst>
                                          <p:attrName>style.visibility</p:attrName>
                                        </p:attrNameLst>
                                      </p:cBhvr>
                                      <p:to>
                                        <p:strVal val="hidden"/>
                                      </p:to>
                                    </p:set>
                                  </p:childTnLst>
                                </p:cTn>
                              </p:par>
                              <p:par>
                                <p:cTn id="130" presetID="23" presetClass="exit" presetSubtype="16" fill="hold" nodeType="withEffect">
                                  <p:stCondLst>
                                    <p:cond delay="2250"/>
                                  </p:stCondLst>
                                  <p:childTnLst>
                                    <p:anim calcmode="lin" valueType="num">
                                      <p:cBhvr>
                                        <p:cTn id="131" dur="2000"/>
                                        <p:tgtEl>
                                          <p:spTgt spid="47"/>
                                        </p:tgtEl>
                                        <p:attrNameLst>
                                          <p:attrName>ppt_w</p:attrName>
                                        </p:attrNameLst>
                                      </p:cBhvr>
                                      <p:tavLst>
                                        <p:tav tm="0">
                                          <p:val>
                                            <p:strVal val="ppt_w"/>
                                          </p:val>
                                        </p:tav>
                                        <p:tav tm="100000">
                                          <p:val>
                                            <p:strVal val="4*ppt_w"/>
                                          </p:val>
                                        </p:tav>
                                      </p:tavLst>
                                    </p:anim>
                                    <p:anim calcmode="lin" valueType="num">
                                      <p:cBhvr>
                                        <p:cTn id="132" dur="2000"/>
                                        <p:tgtEl>
                                          <p:spTgt spid="47"/>
                                        </p:tgtEl>
                                        <p:attrNameLst>
                                          <p:attrName>ppt_h</p:attrName>
                                        </p:attrNameLst>
                                      </p:cBhvr>
                                      <p:tavLst>
                                        <p:tav tm="0">
                                          <p:val>
                                            <p:strVal val="ppt_h"/>
                                          </p:val>
                                        </p:tav>
                                        <p:tav tm="100000">
                                          <p:val>
                                            <p:strVal val="4*ppt_h"/>
                                          </p:val>
                                        </p:tav>
                                      </p:tavLst>
                                    </p:anim>
                                    <p:set>
                                      <p:cBhvr>
                                        <p:cTn id="133" dur="1" fill="hold">
                                          <p:stCondLst>
                                            <p:cond delay="1999"/>
                                          </p:stCondLst>
                                        </p:cTn>
                                        <p:tgtEl>
                                          <p:spTgt spid="47"/>
                                        </p:tgtEl>
                                        <p:attrNameLst>
                                          <p:attrName>style.visibility</p:attrName>
                                        </p:attrNameLst>
                                      </p:cBhvr>
                                      <p:to>
                                        <p:strVal val="hidden"/>
                                      </p:to>
                                    </p:set>
                                  </p:childTnLst>
                                </p:cTn>
                              </p:par>
                              <p:par>
                                <p:cTn id="134" presetID="23" presetClass="exit" presetSubtype="16" fill="hold" nodeType="withEffect">
                                  <p:stCondLst>
                                    <p:cond delay="2250"/>
                                  </p:stCondLst>
                                  <p:childTnLst>
                                    <p:anim calcmode="lin" valueType="num">
                                      <p:cBhvr>
                                        <p:cTn id="135" dur="2000"/>
                                        <p:tgtEl>
                                          <p:spTgt spid="50"/>
                                        </p:tgtEl>
                                        <p:attrNameLst>
                                          <p:attrName>ppt_w</p:attrName>
                                        </p:attrNameLst>
                                      </p:cBhvr>
                                      <p:tavLst>
                                        <p:tav tm="0">
                                          <p:val>
                                            <p:strVal val="ppt_w"/>
                                          </p:val>
                                        </p:tav>
                                        <p:tav tm="100000">
                                          <p:val>
                                            <p:strVal val="4*ppt_w"/>
                                          </p:val>
                                        </p:tav>
                                      </p:tavLst>
                                    </p:anim>
                                    <p:anim calcmode="lin" valueType="num">
                                      <p:cBhvr>
                                        <p:cTn id="136" dur="2000"/>
                                        <p:tgtEl>
                                          <p:spTgt spid="50"/>
                                        </p:tgtEl>
                                        <p:attrNameLst>
                                          <p:attrName>ppt_h</p:attrName>
                                        </p:attrNameLst>
                                      </p:cBhvr>
                                      <p:tavLst>
                                        <p:tav tm="0">
                                          <p:val>
                                            <p:strVal val="ppt_h"/>
                                          </p:val>
                                        </p:tav>
                                        <p:tav tm="100000">
                                          <p:val>
                                            <p:strVal val="4*ppt_h"/>
                                          </p:val>
                                        </p:tav>
                                      </p:tavLst>
                                    </p:anim>
                                    <p:set>
                                      <p:cBhvr>
                                        <p:cTn id="137" dur="1" fill="hold">
                                          <p:stCondLst>
                                            <p:cond delay="1999"/>
                                          </p:stCondLst>
                                        </p:cTn>
                                        <p:tgtEl>
                                          <p:spTgt spid="50"/>
                                        </p:tgtEl>
                                        <p:attrNameLst>
                                          <p:attrName>style.visibility</p:attrName>
                                        </p:attrNameLst>
                                      </p:cBhvr>
                                      <p:to>
                                        <p:strVal val="hidden"/>
                                      </p:to>
                                    </p:set>
                                  </p:childTnLst>
                                </p:cTn>
                              </p:par>
                              <p:par>
                                <p:cTn id="138" presetID="23" presetClass="exit" presetSubtype="16" fill="hold" nodeType="withEffect">
                                  <p:stCondLst>
                                    <p:cond delay="2250"/>
                                  </p:stCondLst>
                                  <p:childTnLst>
                                    <p:anim calcmode="lin" valueType="num">
                                      <p:cBhvr>
                                        <p:cTn id="139" dur="2000"/>
                                        <p:tgtEl>
                                          <p:spTgt spid="53"/>
                                        </p:tgtEl>
                                        <p:attrNameLst>
                                          <p:attrName>ppt_w</p:attrName>
                                        </p:attrNameLst>
                                      </p:cBhvr>
                                      <p:tavLst>
                                        <p:tav tm="0">
                                          <p:val>
                                            <p:strVal val="ppt_w"/>
                                          </p:val>
                                        </p:tav>
                                        <p:tav tm="100000">
                                          <p:val>
                                            <p:strVal val="4*ppt_w"/>
                                          </p:val>
                                        </p:tav>
                                      </p:tavLst>
                                    </p:anim>
                                    <p:anim calcmode="lin" valueType="num">
                                      <p:cBhvr>
                                        <p:cTn id="140" dur="2000"/>
                                        <p:tgtEl>
                                          <p:spTgt spid="53"/>
                                        </p:tgtEl>
                                        <p:attrNameLst>
                                          <p:attrName>ppt_h</p:attrName>
                                        </p:attrNameLst>
                                      </p:cBhvr>
                                      <p:tavLst>
                                        <p:tav tm="0">
                                          <p:val>
                                            <p:strVal val="ppt_h"/>
                                          </p:val>
                                        </p:tav>
                                        <p:tav tm="100000">
                                          <p:val>
                                            <p:strVal val="4*ppt_h"/>
                                          </p:val>
                                        </p:tav>
                                      </p:tavLst>
                                    </p:anim>
                                    <p:set>
                                      <p:cBhvr>
                                        <p:cTn id="141" dur="1" fill="hold">
                                          <p:stCondLst>
                                            <p:cond delay="1999"/>
                                          </p:stCondLst>
                                        </p:cTn>
                                        <p:tgtEl>
                                          <p:spTgt spid="53"/>
                                        </p:tgtEl>
                                        <p:attrNameLst>
                                          <p:attrName>style.visibility</p:attrName>
                                        </p:attrNameLst>
                                      </p:cBhvr>
                                      <p:to>
                                        <p:strVal val="hidden"/>
                                      </p:to>
                                    </p:set>
                                  </p:childTnLst>
                                </p:cTn>
                              </p:par>
                              <p:par>
                                <p:cTn id="142" presetID="10" presetClass="exit" presetSubtype="0" fill="hold" nodeType="withEffect">
                                  <p:stCondLst>
                                    <p:cond delay="2250"/>
                                  </p:stCondLst>
                                  <p:childTnLst>
                                    <p:animEffect transition="out" filter="fade">
                                      <p:cBhvr>
                                        <p:cTn id="143" dur="2000"/>
                                        <p:tgtEl>
                                          <p:spTgt spid="56"/>
                                        </p:tgtEl>
                                      </p:cBhvr>
                                    </p:animEffect>
                                    <p:set>
                                      <p:cBhvr>
                                        <p:cTn id="144" dur="1" fill="hold">
                                          <p:stCondLst>
                                            <p:cond delay="1999"/>
                                          </p:stCondLst>
                                        </p:cTn>
                                        <p:tgtEl>
                                          <p:spTgt spid="56"/>
                                        </p:tgtEl>
                                        <p:attrNameLst>
                                          <p:attrName>style.visibility</p:attrName>
                                        </p:attrNameLst>
                                      </p:cBhvr>
                                      <p:to>
                                        <p:strVal val="hidden"/>
                                      </p:to>
                                    </p:set>
                                  </p:childTnLst>
                                </p:cTn>
                              </p:par>
                              <p:par>
                                <p:cTn id="145" presetID="10" presetClass="exit" presetSubtype="0" fill="hold" nodeType="withEffect">
                                  <p:stCondLst>
                                    <p:cond delay="2250"/>
                                  </p:stCondLst>
                                  <p:childTnLst>
                                    <p:animEffect transition="out" filter="fade">
                                      <p:cBhvr>
                                        <p:cTn id="146" dur="2000"/>
                                        <p:tgtEl>
                                          <p:spTgt spid="36"/>
                                        </p:tgtEl>
                                      </p:cBhvr>
                                    </p:animEffect>
                                    <p:set>
                                      <p:cBhvr>
                                        <p:cTn id="147" dur="1" fill="hold">
                                          <p:stCondLst>
                                            <p:cond delay="1999"/>
                                          </p:stCondLst>
                                        </p:cTn>
                                        <p:tgtEl>
                                          <p:spTgt spid="36"/>
                                        </p:tgtEl>
                                        <p:attrNameLst>
                                          <p:attrName>style.visibility</p:attrName>
                                        </p:attrNameLst>
                                      </p:cBhvr>
                                      <p:to>
                                        <p:strVal val="hidden"/>
                                      </p:to>
                                    </p:set>
                                  </p:childTnLst>
                                </p:cTn>
                              </p:par>
                              <p:par>
                                <p:cTn id="148" presetID="10" presetClass="exit" presetSubtype="0" fill="hold" nodeType="withEffect">
                                  <p:stCondLst>
                                    <p:cond delay="2250"/>
                                  </p:stCondLst>
                                  <p:childTnLst>
                                    <p:animEffect transition="out" filter="fade">
                                      <p:cBhvr>
                                        <p:cTn id="149" dur="2000"/>
                                        <p:tgtEl>
                                          <p:spTgt spid="33"/>
                                        </p:tgtEl>
                                      </p:cBhvr>
                                    </p:animEffect>
                                    <p:set>
                                      <p:cBhvr>
                                        <p:cTn id="150" dur="1" fill="hold">
                                          <p:stCondLst>
                                            <p:cond delay="1999"/>
                                          </p:stCondLst>
                                        </p:cTn>
                                        <p:tgtEl>
                                          <p:spTgt spid="33"/>
                                        </p:tgtEl>
                                        <p:attrNameLst>
                                          <p:attrName>style.visibility</p:attrName>
                                        </p:attrNameLst>
                                      </p:cBhvr>
                                      <p:to>
                                        <p:strVal val="hidden"/>
                                      </p:to>
                                    </p:set>
                                  </p:childTnLst>
                                </p:cTn>
                              </p:par>
                              <p:par>
                                <p:cTn id="151" presetID="10" presetClass="exit" presetSubtype="0" fill="hold" nodeType="withEffect">
                                  <p:stCondLst>
                                    <p:cond delay="2250"/>
                                  </p:stCondLst>
                                  <p:childTnLst>
                                    <p:animEffect transition="out" filter="fade">
                                      <p:cBhvr>
                                        <p:cTn id="152" dur="2000"/>
                                        <p:tgtEl>
                                          <p:spTgt spid="39"/>
                                        </p:tgtEl>
                                      </p:cBhvr>
                                    </p:animEffect>
                                    <p:set>
                                      <p:cBhvr>
                                        <p:cTn id="153" dur="1" fill="hold">
                                          <p:stCondLst>
                                            <p:cond delay="1999"/>
                                          </p:stCondLst>
                                        </p:cTn>
                                        <p:tgtEl>
                                          <p:spTgt spid="39"/>
                                        </p:tgtEl>
                                        <p:attrNameLst>
                                          <p:attrName>style.visibility</p:attrName>
                                        </p:attrNameLst>
                                      </p:cBhvr>
                                      <p:to>
                                        <p:strVal val="hidden"/>
                                      </p:to>
                                    </p:set>
                                  </p:childTnLst>
                                </p:cTn>
                              </p:par>
                              <p:par>
                                <p:cTn id="154" presetID="10" presetClass="exit" presetSubtype="0" fill="hold" nodeType="withEffect">
                                  <p:stCondLst>
                                    <p:cond delay="2250"/>
                                  </p:stCondLst>
                                  <p:childTnLst>
                                    <p:animEffect transition="out" filter="fade">
                                      <p:cBhvr>
                                        <p:cTn id="155" dur="2000"/>
                                        <p:tgtEl>
                                          <p:spTgt spid="43"/>
                                        </p:tgtEl>
                                      </p:cBhvr>
                                    </p:animEffect>
                                    <p:set>
                                      <p:cBhvr>
                                        <p:cTn id="156" dur="1" fill="hold">
                                          <p:stCondLst>
                                            <p:cond delay="1999"/>
                                          </p:stCondLst>
                                        </p:cTn>
                                        <p:tgtEl>
                                          <p:spTgt spid="43"/>
                                        </p:tgtEl>
                                        <p:attrNameLst>
                                          <p:attrName>style.visibility</p:attrName>
                                        </p:attrNameLst>
                                      </p:cBhvr>
                                      <p:to>
                                        <p:strVal val="hidden"/>
                                      </p:to>
                                    </p:set>
                                  </p:childTnLst>
                                </p:cTn>
                              </p:par>
                              <p:par>
                                <p:cTn id="157" presetID="10" presetClass="exit" presetSubtype="0" fill="hold" nodeType="withEffect">
                                  <p:stCondLst>
                                    <p:cond delay="2250"/>
                                  </p:stCondLst>
                                  <p:childTnLst>
                                    <p:animEffect transition="out" filter="fade">
                                      <p:cBhvr>
                                        <p:cTn id="158" dur="2000"/>
                                        <p:tgtEl>
                                          <p:spTgt spid="47"/>
                                        </p:tgtEl>
                                      </p:cBhvr>
                                    </p:animEffect>
                                    <p:set>
                                      <p:cBhvr>
                                        <p:cTn id="159" dur="1" fill="hold">
                                          <p:stCondLst>
                                            <p:cond delay="1999"/>
                                          </p:stCondLst>
                                        </p:cTn>
                                        <p:tgtEl>
                                          <p:spTgt spid="47"/>
                                        </p:tgtEl>
                                        <p:attrNameLst>
                                          <p:attrName>style.visibility</p:attrName>
                                        </p:attrNameLst>
                                      </p:cBhvr>
                                      <p:to>
                                        <p:strVal val="hidden"/>
                                      </p:to>
                                    </p:set>
                                  </p:childTnLst>
                                </p:cTn>
                              </p:par>
                              <p:par>
                                <p:cTn id="160" presetID="10" presetClass="exit" presetSubtype="0" fill="hold" nodeType="withEffect">
                                  <p:stCondLst>
                                    <p:cond delay="2250"/>
                                  </p:stCondLst>
                                  <p:childTnLst>
                                    <p:animEffect transition="out" filter="fade">
                                      <p:cBhvr>
                                        <p:cTn id="161" dur="2000"/>
                                        <p:tgtEl>
                                          <p:spTgt spid="50"/>
                                        </p:tgtEl>
                                      </p:cBhvr>
                                    </p:animEffect>
                                    <p:set>
                                      <p:cBhvr>
                                        <p:cTn id="162" dur="1" fill="hold">
                                          <p:stCondLst>
                                            <p:cond delay="1999"/>
                                          </p:stCondLst>
                                        </p:cTn>
                                        <p:tgtEl>
                                          <p:spTgt spid="50"/>
                                        </p:tgtEl>
                                        <p:attrNameLst>
                                          <p:attrName>style.visibility</p:attrName>
                                        </p:attrNameLst>
                                      </p:cBhvr>
                                      <p:to>
                                        <p:strVal val="hidden"/>
                                      </p:to>
                                    </p:set>
                                  </p:childTnLst>
                                </p:cTn>
                              </p:par>
                              <p:par>
                                <p:cTn id="163" presetID="10" presetClass="exit" presetSubtype="0" fill="hold" nodeType="withEffect">
                                  <p:stCondLst>
                                    <p:cond delay="2250"/>
                                  </p:stCondLst>
                                  <p:childTnLst>
                                    <p:animEffect transition="out" filter="fade">
                                      <p:cBhvr>
                                        <p:cTn id="164" dur="2000"/>
                                        <p:tgtEl>
                                          <p:spTgt spid="53"/>
                                        </p:tgtEl>
                                      </p:cBhvr>
                                    </p:animEffect>
                                    <p:set>
                                      <p:cBhvr>
                                        <p:cTn id="165" dur="1" fill="hold">
                                          <p:stCondLst>
                                            <p:cond delay="1999"/>
                                          </p:stCondLst>
                                        </p:cTn>
                                        <p:tgtEl>
                                          <p:spTgt spid="53"/>
                                        </p:tgtEl>
                                        <p:attrNameLst>
                                          <p:attrName>style.visibility</p:attrName>
                                        </p:attrNameLst>
                                      </p:cBhvr>
                                      <p:to>
                                        <p:strVal val="hidden"/>
                                      </p:to>
                                    </p:set>
                                  </p:childTnLst>
                                </p:cTn>
                              </p:par>
                              <p:par>
                                <p:cTn id="166" presetID="21" presetClass="entr" presetSubtype="1" fill="hold" grpId="0" nodeType="withEffect">
                                  <p:stCondLst>
                                    <p:cond delay="2250"/>
                                  </p:stCondLst>
                                  <p:childTnLst>
                                    <p:set>
                                      <p:cBhvr>
                                        <p:cTn id="167" dur="1" fill="hold">
                                          <p:stCondLst>
                                            <p:cond delay="0"/>
                                          </p:stCondLst>
                                        </p:cTn>
                                        <p:tgtEl>
                                          <p:spTgt spid="59"/>
                                        </p:tgtEl>
                                        <p:attrNameLst>
                                          <p:attrName>style.visibility</p:attrName>
                                        </p:attrNameLst>
                                      </p:cBhvr>
                                      <p:to>
                                        <p:strVal val="visible"/>
                                      </p:to>
                                    </p:set>
                                    <p:animEffect transition="in" filter="wheel(1)">
                                      <p:cBhvr>
                                        <p:cTn id="168" dur="2000"/>
                                        <p:tgtEl>
                                          <p:spTgt spid="59"/>
                                        </p:tgtEl>
                                      </p:cBhvr>
                                    </p:animEffect>
                                  </p:childTnLst>
                                </p:cTn>
                              </p:par>
                              <p:par>
                                <p:cTn id="169" presetID="23" presetClass="exit" presetSubtype="16" fill="hold" grpId="1" nodeType="withEffect">
                                  <p:stCondLst>
                                    <p:cond delay="4250"/>
                                  </p:stCondLst>
                                  <p:childTnLst>
                                    <p:anim calcmode="lin" valueType="num">
                                      <p:cBhvr>
                                        <p:cTn id="170" dur="2000"/>
                                        <p:tgtEl>
                                          <p:spTgt spid="59"/>
                                        </p:tgtEl>
                                        <p:attrNameLst>
                                          <p:attrName>ppt_w</p:attrName>
                                        </p:attrNameLst>
                                      </p:cBhvr>
                                      <p:tavLst>
                                        <p:tav tm="0">
                                          <p:val>
                                            <p:strVal val="ppt_w"/>
                                          </p:val>
                                        </p:tav>
                                        <p:tav tm="100000">
                                          <p:val>
                                            <p:strVal val="4*ppt_w"/>
                                          </p:val>
                                        </p:tav>
                                      </p:tavLst>
                                    </p:anim>
                                    <p:anim calcmode="lin" valueType="num">
                                      <p:cBhvr>
                                        <p:cTn id="171" dur="2000"/>
                                        <p:tgtEl>
                                          <p:spTgt spid="59"/>
                                        </p:tgtEl>
                                        <p:attrNameLst>
                                          <p:attrName>ppt_h</p:attrName>
                                        </p:attrNameLst>
                                      </p:cBhvr>
                                      <p:tavLst>
                                        <p:tav tm="0">
                                          <p:val>
                                            <p:strVal val="ppt_h"/>
                                          </p:val>
                                        </p:tav>
                                        <p:tav tm="100000">
                                          <p:val>
                                            <p:strVal val="4*ppt_h"/>
                                          </p:val>
                                        </p:tav>
                                      </p:tavLst>
                                    </p:anim>
                                    <p:set>
                                      <p:cBhvr>
                                        <p:cTn id="172" dur="1" fill="hold">
                                          <p:stCondLst>
                                            <p:cond delay="1999"/>
                                          </p:stCondLst>
                                        </p:cTn>
                                        <p:tgtEl>
                                          <p:spTgt spid="59"/>
                                        </p:tgtEl>
                                        <p:attrNameLst>
                                          <p:attrName>style.visibility</p:attrName>
                                        </p:attrNameLst>
                                      </p:cBhvr>
                                      <p:to>
                                        <p:strVal val="hidden"/>
                                      </p:to>
                                    </p:set>
                                  </p:childTnLst>
                                </p:cTn>
                              </p:par>
                              <p:par>
                                <p:cTn id="173" presetID="21" presetClass="exit" presetSubtype="1" fill="hold" grpId="2" nodeType="withEffect">
                                  <p:stCondLst>
                                    <p:cond delay="4250"/>
                                  </p:stCondLst>
                                  <p:childTnLst>
                                    <p:animEffect transition="out" filter="wheel(1)">
                                      <p:cBhvr>
                                        <p:cTn id="174" dur="2000"/>
                                        <p:tgtEl>
                                          <p:spTgt spid="59"/>
                                        </p:tgtEl>
                                      </p:cBhvr>
                                    </p:animEffect>
                                    <p:set>
                                      <p:cBhvr>
                                        <p:cTn id="175" dur="1" fill="hold">
                                          <p:stCondLst>
                                            <p:cond delay="1999"/>
                                          </p:stCondLst>
                                        </p:cTn>
                                        <p:tgtEl>
                                          <p:spTgt spid="59"/>
                                        </p:tgtEl>
                                        <p:attrNameLst>
                                          <p:attrName>style.visibility</p:attrName>
                                        </p:attrNameLst>
                                      </p:cBhvr>
                                      <p:to>
                                        <p:strVal val="hidden"/>
                                      </p:to>
                                    </p:set>
                                  </p:childTnLst>
                                </p:cTn>
                              </p:par>
                              <p:par>
                                <p:cTn id="176" presetID="10" presetClass="entr" presetSubtype="0" fill="hold" grpId="0" nodeType="withEffect">
                                  <p:stCondLst>
                                    <p:cond delay="4250"/>
                                  </p:stCondLst>
                                  <p:childTnLst>
                                    <p:set>
                                      <p:cBhvr>
                                        <p:cTn id="177" dur="1" fill="hold">
                                          <p:stCondLst>
                                            <p:cond delay="0"/>
                                          </p:stCondLst>
                                        </p:cTn>
                                        <p:tgtEl>
                                          <p:spTgt spid="61"/>
                                        </p:tgtEl>
                                        <p:attrNameLst>
                                          <p:attrName>style.visibility</p:attrName>
                                        </p:attrNameLst>
                                      </p:cBhvr>
                                      <p:to>
                                        <p:strVal val="visible"/>
                                      </p:to>
                                    </p:set>
                                    <p:animEffect transition="in" filter="fade">
                                      <p:cBhvr>
                                        <p:cTn id="178" dur="1500"/>
                                        <p:tgtEl>
                                          <p:spTgt spid="61"/>
                                        </p:tgtEl>
                                      </p:cBhvr>
                                    </p:animEffect>
                                  </p:childTnLst>
                                </p:cTn>
                              </p:par>
                              <p:par>
                                <p:cTn id="179" presetID="21" presetClass="entr" presetSubtype="1" fill="hold" grpId="0" nodeType="withEffect">
                                  <p:stCondLst>
                                    <p:cond delay="4500"/>
                                  </p:stCondLst>
                                  <p:childTnLst>
                                    <p:set>
                                      <p:cBhvr>
                                        <p:cTn id="180" dur="1" fill="hold">
                                          <p:stCondLst>
                                            <p:cond delay="0"/>
                                          </p:stCondLst>
                                        </p:cTn>
                                        <p:tgtEl>
                                          <p:spTgt spid="62"/>
                                        </p:tgtEl>
                                        <p:attrNameLst>
                                          <p:attrName>style.visibility</p:attrName>
                                        </p:attrNameLst>
                                      </p:cBhvr>
                                      <p:to>
                                        <p:strVal val="visible"/>
                                      </p:to>
                                    </p:set>
                                    <p:animEffect transition="in" filter="wheel(1)">
                                      <p:cBhvr>
                                        <p:cTn id="181" dur="1500"/>
                                        <p:tgtEl>
                                          <p:spTgt spid="62"/>
                                        </p:tgtEl>
                                      </p:cBhvr>
                                    </p:animEffect>
                                  </p:childTnLst>
                                </p:cTn>
                              </p:par>
                              <p:par>
                                <p:cTn id="182" presetID="23" presetClass="entr" presetSubtype="32" fill="hold" grpId="0" nodeType="withEffect">
                                  <p:stCondLst>
                                    <p:cond delay="2750"/>
                                  </p:stCondLst>
                                  <p:childTnLst>
                                    <p:set>
                                      <p:cBhvr>
                                        <p:cTn id="183" dur="1" fill="hold">
                                          <p:stCondLst>
                                            <p:cond delay="0"/>
                                          </p:stCondLst>
                                        </p:cTn>
                                        <p:tgtEl>
                                          <p:spTgt spid="67">
                                            <p:txEl>
                                              <p:pRg st="0" end="0"/>
                                            </p:txEl>
                                          </p:spTgt>
                                        </p:tgtEl>
                                        <p:attrNameLst>
                                          <p:attrName>style.visibility</p:attrName>
                                        </p:attrNameLst>
                                      </p:cBhvr>
                                      <p:to>
                                        <p:strVal val="visible"/>
                                      </p:to>
                                    </p:set>
                                    <p:anim calcmode="lin" valueType="num">
                                      <p:cBhvr>
                                        <p:cTn id="184" dur="1000" fill="hold"/>
                                        <p:tgtEl>
                                          <p:spTgt spid="67">
                                            <p:txEl>
                                              <p:pRg st="0" end="0"/>
                                            </p:txEl>
                                          </p:spTgt>
                                        </p:tgtEl>
                                        <p:attrNameLst>
                                          <p:attrName>ppt_w</p:attrName>
                                        </p:attrNameLst>
                                      </p:cBhvr>
                                      <p:tavLst>
                                        <p:tav tm="0">
                                          <p:val>
                                            <p:strVal val="4*#ppt_w"/>
                                          </p:val>
                                        </p:tav>
                                        <p:tav tm="100000">
                                          <p:val>
                                            <p:strVal val="#ppt_w"/>
                                          </p:val>
                                        </p:tav>
                                      </p:tavLst>
                                    </p:anim>
                                    <p:anim calcmode="lin" valueType="num">
                                      <p:cBhvr>
                                        <p:cTn id="185" dur="1000" fill="hold"/>
                                        <p:tgtEl>
                                          <p:spTgt spid="67">
                                            <p:txEl>
                                              <p:pRg st="0" end="0"/>
                                            </p:txEl>
                                          </p:spTgt>
                                        </p:tgtEl>
                                        <p:attrNameLst>
                                          <p:attrName>ppt_h</p:attrName>
                                        </p:attrNameLst>
                                      </p:cBhvr>
                                      <p:tavLst>
                                        <p:tav tm="0">
                                          <p:val>
                                            <p:strVal val="4*#ppt_h"/>
                                          </p:val>
                                        </p:tav>
                                        <p:tav tm="100000">
                                          <p:val>
                                            <p:strVal val="#ppt_h"/>
                                          </p:val>
                                        </p:tav>
                                      </p:tavLst>
                                    </p:anim>
                                  </p:childTnLst>
                                </p:cTn>
                              </p:par>
                              <p:par>
                                <p:cTn id="186" presetID="6" presetClass="entr" presetSubtype="32" fill="hold" grpId="1" nodeType="withEffect">
                                  <p:stCondLst>
                                    <p:cond delay="2750"/>
                                  </p:stCondLst>
                                  <p:childTnLst>
                                    <p:set>
                                      <p:cBhvr>
                                        <p:cTn id="187" dur="1" fill="hold">
                                          <p:stCondLst>
                                            <p:cond delay="0"/>
                                          </p:stCondLst>
                                        </p:cTn>
                                        <p:tgtEl>
                                          <p:spTgt spid="67">
                                            <p:txEl>
                                              <p:pRg st="0" end="0"/>
                                            </p:txEl>
                                          </p:spTgt>
                                        </p:tgtEl>
                                        <p:attrNameLst>
                                          <p:attrName>style.visibility</p:attrName>
                                        </p:attrNameLst>
                                      </p:cBhvr>
                                      <p:to>
                                        <p:strVal val="visible"/>
                                      </p:to>
                                    </p:set>
                                    <p:animEffect transition="in" filter="circle(out)">
                                      <p:cBhvr>
                                        <p:cTn id="188" dur="1000"/>
                                        <p:tgtEl>
                                          <p:spTgt spid="67">
                                            <p:txEl>
                                              <p:pRg st="0" end="0"/>
                                            </p:txEl>
                                          </p:spTgt>
                                        </p:tgtEl>
                                      </p:cBhvr>
                                    </p:animEffect>
                                  </p:childTnLst>
                                </p:cTn>
                              </p:par>
                              <p:par>
                                <p:cTn id="189" presetID="23" presetClass="entr" presetSubtype="32" fill="hold" grpId="0" nodeType="withEffect">
                                  <p:stCondLst>
                                    <p:cond delay="3250"/>
                                  </p:stCondLst>
                                  <p:childTnLst>
                                    <p:set>
                                      <p:cBhvr>
                                        <p:cTn id="190" dur="1" fill="hold">
                                          <p:stCondLst>
                                            <p:cond delay="0"/>
                                          </p:stCondLst>
                                        </p:cTn>
                                        <p:tgtEl>
                                          <p:spTgt spid="66">
                                            <p:txEl>
                                              <p:pRg st="0" end="0"/>
                                            </p:txEl>
                                          </p:spTgt>
                                        </p:tgtEl>
                                        <p:attrNameLst>
                                          <p:attrName>style.visibility</p:attrName>
                                        </p:attrNameLst>
                                      </p:cBhvr>
                                      <p:to>
                                        <p:strVal val="visible"/>
                                      </p:to>
                                    </p:set>
                                    <p:anim calcmode="lin" valueType="num">
                                      <p:cBhvr>
                                        <p:cTn id="191" dur="1000" fill="hold"/>
                                        <p:tgtEl>
                                          <p:spTgt spid="66">
                                            <p:txEl>
                                              <p:pRg st="0" end="0"/>
                                            </p:txEl>
                                          </p:spTgt>
                                        </p:tgtEl>
                                        <p:attrNameLst>
                                          <p:attrName>ppt_w</p:attrName>
                                        </p:attrNameLst>
                                      </p:cBhvr>
                                      <p:tavLst>
                                        <p:tav tm="0">
                                          <p:val>
                                            <p:strVal val="4*#ppt_w"/>
                                          </p:val>
                                        </p:tav>
                                        <p:tav tm="100000">
                                          <p:val>
                                            <p:strVal val="#ppt_w"/>
                                          </p:val>
                                        </p:tav>
                                      </p:tavLst>
                                    </p:anim>
                                    <p:anim calcmode="lin" valueType="num">
                                      <p:cBhvr>
                                        <p:cTn id="192" dur="1000" fill="hold"/>
                                        <p:tgtEl>
                                          <p:spTgt spid="66">
                                            <p:txEl>
                                              <p:pRg st="0" end="0"/>
                                            </p:txEl>
                                          </p:spTgt>
                                        </p:tgtEl>
                                        <p:attrNameLst>
                                          <p:attrName>ppt_h</p:attrName>
                                        </p:attrNameLst>
                                      </p:cBhvr>
                                      <p:tavLst>
                                        <p:tav tm="0">
                                          <p:val>
                                            <p:strVal val="4*#ppt_h"/>
                                          </p:val>
                                        </p:tav>
                                        <p:tav tm="100000">
                                          <p:val>
                                            <p:strVal val="#ppt_h"/>
                                          </p:val>
                                        </p:tav>
                                      </p:tavLst>
                                    </p:anim>
                                  </p:childTnLst>
                                </p:cTn>
                              </p:par>
                              <p:par>
                                <p:cTn id="193" presetID="6" presetClass="entr" presetSubtype="32" fill="hold" grpId="1" nodeType="withEffect">
                                  <p:stCondLst>
                                    <p:cond delay="3250"/>
                                  </p:stCondLst>
                                  <p:childTnLst>
                                    <p:set>
                                      <p:cBhvr>
                                        <p:cTn id="194" dur="1" fill="hold">
                                          <p:stCondLst>
                                            <p:cond delay="0"/>
                                          </p:stCondLst>
                                        </p:cTn>
                                        <p:tgtEl>
                                          <p:spTgt spid="66">
                                            <p:txEl>
                                              <p:pRg st="0" end="0"/>
                                            </p:txEl>
                                          </p:spTgt>
                                        </p:tgtEl>
                                        <p:attrNameLst>
                                          <p:attrName>style.visibility</p:attrName>
                                        </p:attrNameLst>
                                      </p:cBhvr>
                                      <p:to>
                                        <p:strVal val="visible"/>
                                      </p:to>
                                    </p:set>
                                    <p:animEffect transition="in" filter="circle(out)">
                                      <p:cBhvr>
                                        <p:cTn id="195" dur="1000"/>
                                        <p:tgtEl>
                                          <p:spTgt spid="66">
                                            <p:txEl>
                                              <p:pRg st="0" end="0"/>
                                            </p:txEl>
                                          </p:spTgt>
                                        </p:tgtEl>
                                      </p:cBhvr>
                                    </p:animEffect>
                                  </p:childTnLst>
                                </p:cTn>
                              </p:par>
                            </p:childTnLst>
                          </p:cTn>
                        </p:par>
                        <p:par>
                          <p:cTn id="196" fill="hold">
                            <p:stCondLst>
                              <p:cond delay="7250"/>
                            </p:stCondLst>
                            <p:childTnLst>
                              <p:par>
                                <p:cTn id="197" presetID="10" presetClass="entr" presetSubtype="0" fill="hold" grpId="0" nodeType="afterEffect">
                                  <p:stCondLst>
                                    <p:cond delay="500"/>
                                  </p:stCondLst>
                                  <p:childTnLst>
                                    <p:set>
                                      <p:cBhvr>
                                        <p:cTn id="198" dur="1" fill="hold">
                                          <p:stCondLst>
                                            <p:cond delay="0"/>
                                          </p:stCondLst>
                                        </p:cTn>
                                        <p:tgtEl>
                                          <p:spTgt spid="68">
                                            <p:txEl>
                                              <p:pRg st="0" end="0"/>
                                            </p:txEl>
                                          </p:spTgt>
                                        </p:tgtEl>
                                        <p:attrNameLst>
                                          <p:attrName>style.visibility</p:attrName>
                                        </p:attrNameLst>
                                      </p:cBhvr>
                                      <p:to>
                                        <p:strVal val="visible"/>
                                      </p:to>
                                    </p:set>
                                    <p:animEffect transition="in" filter="fade">
                                      <p:cBhvr>
                                        <p:cTn id="199"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61" grpId="0" animBg="1"/>
      <p:bldP spid="62" grpId="0" animBg="1"/>
      <p:bldP spid="66" grpId="0" build="p">
        <p:tmplLst>
          <p:tmpl lvl="1">
            <p:tnLst>
              <p:par>
                <p:cTn presetID="23" presetClass="entr" presetSubtype="32" fill="hold" nodeType="withEffect">
                  <p:stCondLst>
                    <p:cond delay="3250"/>
                  </p:stCondLst>
                  <p:childTnLst>
                    <p:set>
                      <p:cBhvr>
                        <p:cTn dur="1" fill="hold">
                          <p:stCondLst>
                            <p:cond delay="0"/>
                          </p:stCondLst>
                        </p:cTn>
                        <p:tgtEl>
                          <p:spTgt spid="66"/>
                        </p:tgtEl>
                        <p:attrNameLst>
                          <p:attrName>style.visibility</p:attrName>
                        </p:attrNameLst>
                      </p:cBhvr>
                      <p:to>
                        <p:strVal val="visible"/>
                      </p:to>
                    </p:set>
                    <p:anim calcmode="lin" valueType="num">
                      <p:cBhvr>
                        <p:cTn dur="1000" fill="hold"/>
                        <p:tgtEl>
                          <p:spTgt spid="66"/>
                        </p:tgtEl>
                        <p:attrNameLst>
                          <p:attrName>ppt_w</p:attrName>
                        </p:attrNameLst>
                      </p:cBhvr>
                      <p:tavLst>
                        <p:tav tm="0">
                          <p:val>
                            <p:strVal val="4*#ppt_w"/>
                          </p:val>
                        </p:tav>
                        <p:tav tm="100000">
                          <p:val>
                            <p:strVal val="#ppt_w"/>
                          </p:val>
                        </p:tav>
                      </p:tavLst>
                    </p:anim>
                    <p:anim calcmode="lin" valueType="num">
                      <p:cBhvr>
                        <p:cTn dur="1000" fill="hold"/>
                        <p:tgtEl>
                          <p:spTgt spid="66"/>
                        </p:tgtEl>
                        <p:attrNameLst>
                          <p:attrName>ppt_h</p:attrName>
                        </p:attrNameLst>
                      </p:cBhvr>
                      <p:tavLst>
                        <p:tav tm="0">
                          <p:val>
                            <p:strVal val="4*#ppt_h"/>
                          </p:val>
                        </p:tav>
                        <p:tav tm="100000">
                          <p:val>
                            <p:strVal val="#ppt_h"/>
                          </p:val>
                        </p:tav>
                      </p:tavLst>
                    </p:anim>
                  </p:childTnLst>
                </p:cTn>
              </p:par>
            </p:tnLst>
          </p:tmpl>
        </p:tmplLst>
      </p:bldP>
      <p:bldP spid="66" grpId="1" build="p">
        <p:tmplLst>
          <p:tmpl lvl="1">
            <p:tnLst>
              <p:par>
                <p:cTn presetID="6" presetClass="entr" presetSubtype="32" fill="hold" nodeType="withEffect">
                  <p:stCondLst>
                    <p:cond delay="3250"/>
                  </p:stCondLst>
                  <p:childTnLst>
                    <p:set>
                      <p:cBhvr>
                        <p:cTn dur="1" fill="hold">
                          <p:stCondLst>
                            <p:cond delay="0"/>
                          </p:stCondLst>
                        </p:cTn>
                        <p:tgtEl>
                          <p:spTgt spid="66"/>
                        </p:tgtEl>
                        <p:attrNameLst>
                          <p:attrName>style.visibility</p:attrName>
                        </p:attrNameLst>
                      </p:cBhvr>
                      <p:to>
                        <p:strVal val="visible"/>
                      </p:to>
                    </p:set>
                    <p:animEffect transition="in" filter="circle(out)">
                      <p:cBhvr>
                        <p:cTn dur="1000"/>
                        <p:tgtEl>
                          <p:spTgt spid="66"/>
                        </p:tgtEl>
                      </p:cBhvr>
                    </p:animEffect>
                  </p:childTnLst>
                </p:cTn>
              </p:par>
            </p:tnLst>
          </p:tmpl>
        </p:tmplLst>
      </p:bldP>
      <p:bldP spid="67" grpId="0" build="p">
        <p:tmplLst>
          <p:tmpl lvl="1">
            <p:tnLst>
              <p:par>
                <p:cTn presetID="23" presetClass="entr" presetSubtype="32" fill="hold" nodeType="withEffect">
                  <p:stCondLst>
                    <p:cond delay="2750"/>
                  </p:stCondLst>
                  <p:childTnLst>
                    <p:set>
                      <p:cBhvr>
                        <p:cTn dur="1" fill="hold">
                          <p:stCondLst>
                            <p:cond delay="0"/>
                          </p:stCondLst>
                        </p:cTn>
                        <p:tgtEl>
                          <p:spTgt spid="67"/>
                        </p:tgtEl>
                        <p:attrNameLst>
                          <p:attrName>style.visibility</p:attrName>
                        </p:attrNameLst>
                      </p:cBhvr>
                      <p:to>
                        <p:strVal val="visible"/>
                      </p:to>
                    </p:set>
                    <p:anim calcmode="lin" valueType="num">
                      <p:cBhvr>
                        <p:cTn dur="1000" fill="hold"/>
                        <p:tgtEl>
                          <p:spTgt spid="67"/>
                        </p:tgtEl>
                        <p:attrNameLst>
                          <p:attrName>ppt_w</p:attrName>
                        </p:attrNameLst>
                      </p:cBhvr>
                      <p:tavLst>
                        <p:tav tm="0">
                          <p:val>
                            <p:strVal val="4*#ppt_w"/>
                          </p:val>
                        </p:tav>
                        <p:tav tm="100000">
                          <p:val>
                            <p:strVal val="#ppt_w"/>
                          </p:val>
                        </p:tav>
                      </p:tavLst>
                    </p:anim>
                    <p:anim calcmode="lin" valueType="num">
                      <p:cBhvr>
                        <p:cTn dur="1000" fill="hold"/>
                        <p:tgtEl>
                          <p:spTgt spid="67"/>
                        </p:tgtEl>
                        <p:attrNameLst>
                          <p:attrName>ppt_h</p:attrName>
                        </p:attrNameLst>
                      </p:cBhvr>
                      <p:tavLst>
                        <p:tav tm="0">
                          <p:val>
                            <p:strVal val="4*#ppt_h"/>
                          </p:val>
                        </p:tav>
                        <p:tav tm="100000">
                          <p:val>
                            <p:strVal val="#ppt_h"/>
                          </p:val>
                        </p:tav>
                      </p:tavLst>
                    </p:anim>
                  </p:childTnLst>
                </p:cTn>
              </p:par>
            </p:tnLst>
          </p:tmpl>
        </p:tmplLst>
      </p:bldP>
      <p:bldP spid="67" grpId="1" build="p">
        <p:tmplLst>
          <p:tmpl lvl="1">
            <p:tnLst>
              <p:par>
                <p:cTn presetID="6" presetClass="entr" presetSubtype="32" fill="hold" nodeType="withEffect">
                  <p:stCondLst>
                    <p:cond delay="2750"/>
                  </p:stCondLst>
                  <p:childTnLst>
                    <p:set>
                      <p:cBhvr>
                        <p:cTn dur="1" fill="hold">
                          <p:stCondLst>
                            <p:cond delay="0"/>
                          </p:stCondLst>
                        </p:cTn>
                        <p:tgtEl>
                          <p:spTgt spid="67"/>
                        </p:tgtEl>
                        <p:attrNameLst>
                          <p:attrName>style.visibility</p:attrName>
                        </p:attrNameLst>
                      </p:cBhvr>
                      <p:to>
                        <p:strVal val="visible"/>
                      </p:to>
                    </p:set>
                    <p:animEffect transition="in" filter="circle(out)">
                      <p:cBhvr>
                        <p:cTn dur="1000"/>
                        <p:tgtEl>
                          <p:spTgt spid="67"/>
                        </p:tgtEl>
                      </p:cBhvr>
                    </p:animEffect>
                  </p:childTnLst>
                </p:cTn>
              </p:par>
            </p:tnLst>
          </p:tmpl>
        </p:tmplLst>
      </p:bldP>
      <p:bldP spid="68" grpId="0" build="p">
        <p:tmplLst>
          <p:tmpl lvl="1">
            <p:tnLst>
              <p:par>
                <p:cTn presetID="10" presetClass="entr" presetSubtype="0" fill="hold" nodeType="after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2" name="正方形/長方形 1"/>
          <p:cNvSpPr/>
          <p:nvPr userDrawn="1"/>
        </p:nvSpPr>
        <p:spPr>
          <a:xfrm>
            <a:off x="0" y="4279900"/>
            <a:ext cx="18291175" cy="1727200"/>
          </a:xfrm>
          <a:prstGeom prst="rect">
            <a:avLst/>
          </a:prstGeom>
          <a:blipFill dpi="0" rotWithShape="1">
            <a:blip r:embed="rId2"/>
            <a:srcRect/>
            <a:tile tx="0" ty="0" sx="100000" sy="100000" flip="none" algn="tl"/>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userDrawn="1"/>
        </p:nvSpPr>
        <p:spPr>
          <a:xfrm>
            <a:off x="4813073" y="810986"/>
            <a:ext cx="8665028" cy="8665028"/>
          </a:xfrm>
          <a:prstGeom prst="ellipse">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4800410" y="798323"/>
            <a:ext cx="8690355" cy="8690355"/>
          </a:xfrm>
          <a:prstGeom prst="ellipse">
            <a:avLst/>
          </a:prstGeom>
          <a:blipFill dpi="0" rotWithShape="1">
            <a:blip r:embed="rId3"/>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userDrawn="1"/>
        </p:nvSpPr>
        <p:spPr>
          <a:xfrm>
            <a:off x="4965105" y="973831"/>
            <a:ext cx="8321295" cy="8321295"/>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5"/>
          <p:cNvSpPr>
            <a:spLocks noGrp="1"/>
          </p:cNvSpPr>
          <p:nvPr>
            <p:ph type="body" sz="quarter" idx="15" hasCustomPrompt="1"/>
          </p:nvPr>
        </p:nvSpPr>
        <p:spPr>
          <a:xfrm>
            <a:off x="5335587" y="5108345"/>
            <a:ext cx="7620000" cy="1219198"/>
          </a:xfrm>
          <a:prstGeom prst="rect">
            <a:avLst/>
          </a:prstGeom>
        </p:spPr>
        <p:txBody>
          <a:bodyPr anchor="ctr">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SUBTITLE GOES HERE</a:t>
            </a:r>
            <a:endParaRPr kumimoji="1" lang="ja-JP" altLang="en-US" dirty="0"/>
          </a:p>
        </p:txBody>
      </p:sp>
      <p:sp>
        <p:nvSpPr>
          <p:cNvPr id="26" name="テキスト プレースホルダー 5"/>
          <p:cNvSpPr>
            <a:spLocks noGrp="1"/>
          </p:cNvSpPr>
          <p:nvPr>
            <p:ph type="body" sz="quarter" idx="16" hasCustomPrompt="1"/>
          </p:nvPr>
        </p:nvSpPr>
        <p:spPr>
          <a:xfrm>
            <a:off x="5335587" y="2075543"/>
            <a:ext cx="7620000" cy="3272289"/>
          </a:xfrm>
          <a:prstGeom prst="rect">
            <a:avLst/>
          </a:prstGeom>
        </p:spPr>
        <p:txBody>
          <a:bodyPr anchor="b">
            <a:noAutofit/>
          </a:bodyPr>
          <a:lstStyle>
            <a:lvl1pPr algn="ctr">
              <a:lnSpc>
                <a:spcPts val="7000"/>
              </a:lnSpc>
              <a:spcBef>
                <a:spcPts val="0"/>
              </a:spcBef>
              <a:defRPr sz="80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PRESENTATION TITLE</a:t>
            </a:r>
            <a:endParaRPr kumimoji="1" lang="ja-JP" altLang="en-US" dirty="0"/>
          </a:p>
        </p:txBody>
      </p:sp>
      <p:sp>
        <p:nvSpPr>
          <p:cNvPr id="27" name="テキスト プレースホルダー 5"/>
          <p:cNvSpPr>
            <a:spLocks noGrp="1"/>
          </p:cNvSpPr>
          <p:nvPr>
            <p:ph type="body" sz="quarter" idx="17" hasCustomPrompt="1"/>
          </p:nvPr>
        </p:nvSpPr>
        <p:spPr>
          <a:xfrm>
            <a:off x="7053943" y="7583031"/>
            <a:ext cx="4180114" cy="1219198"/>
          </a:xfrm>
          <a:prstGeom prst="rect">
            <a:avLst/>
          </a:prstGeom>
        </p:spPr>
        <p:txBody>
          <a:bodyPr anchor="b">
            <a:noAutofit/>
          </a:bodyPr>
          <a:lstStyle>
            <a:lvl1pPr algn="ctr">
              <a:lnSpc>
                <a:spcPct val="100000"/>
              </a:lnSpc>
              <a:spcBef>
                <a:spcPts val="0"/>
              </a:spcBef>
              <a:defRPr sz="2800" i="0" baseline="0">
                <a:solidFill>
                  <a:schemeClr val="bg1"/>
                </a:solidFill>
                <a:effectLst/>
                <a:latin typeface="Bebas Neue Regular" panose="00000500000000000000" pitchFamily="2" charset="0"/>
              </a:defRPr>
            </a:lvl1pPr>
          </a:lstStyle>
          <a:p>
            <a:pPr lvl="0"/>
            <a:r>
              <a:rPr kumimoji="1" lang="en-US" altLang="ja-JP" dirty="0"/>
              <a:t>AUTHOR</a:t>
            </a:r>
            <a:endParaRPr kumimoji="1" lang="ja-JP" altLang="en-US" dirty="0"/>
          </a:p>
        </p:txBody>
      </p:sp>
    </p:spTree>
    <p:extLst>
      <p:ext uri="{BB962C8B-B14F-4D97-AF65-F5344CB8AC3E}">
        <p14:creationId xmlns:p14="http://schemas.microsoft.com/office/powerpoint/2010/main" val="419723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2000"/>
                                        <p:tgtEl>
                                          <p:spTgt spid="59"/>
                                        </p:tgtEl>
                                      </p:cBhvr>
                                    </p:animEffect>
                                  </p:childTnLst>
                                </p:cTn>
                              </p:par>
                              <p:par>
                                <p:cTn id="8" presetID="23" presetClass="exit" presetSubtype="16" fill="hold" grpId="1" nodeType="withEffect">
                                  <p:stCondLst>
                                    <p:cond delay="2000"/>
                                  </p:stCondLst>
                                  <p:childTnLst>
                                    <p:anim calcmode="lin" valueType="num">
                                      <p:cBhvr>
                                        <p:cTn id="9" dur="2000"/>
                                        <p:tgtEl>
                                          <p:spTgt spid="59"/>
                                        </p:tgtEl>
                                        <p:attrNameLst>
                                          <p:attrName>ppt_w</p:attrName>
                                        </p:attrNameLst>
                                      </p:cBhvr>
                                      <p:tavLst>
                                        <p:tav tm="0">
                                          <p:val>
                                            <p:strVal val="ppt_w"/>
                                          </p:val>
                                        </p:tav>
                                        <p:tav tm="100000">
                                          <p:val>
                                            <p:strVal val="4*ppt_w"/>
                                          </p:val>
                                        </p:tav>
                                      </p:tavLst>
                                    </p:anim>
                                    <p:anim calcmode="lin" valueType="num">
                                      <p:cBhvr>
                                        <p:cTn id="10" dur="2000"/>
                                        <p:tgtEl>
                                          <p:spTgt spid="59"/>
                                        </p:tgtEl>
                                        <p:attrNameLst>
                                          <p:attrName>ppt_h</p:attrName>
                                        </p:attrNameLst>
                                      </p:cBhvr>
                                      <p:tavLst>
                                        <p:tav tm="0">
                                          <p:val>
                                            <p:strVal val="ppt_h"/>
                                          </p:val>
                                        </p:tav>
                                        <p:tav tm="100000">
                                          <p:val>
                                            <p:strVal val="4*ppt_h"/>
                                          </p:val>
                                        </p:tav>
                                      </p:tavLst>
                                    </p:anim>
                                    <p:set>
                                      <p:cBhvr>
                                        <p:cTn id="11" dur="1" fill="hold">
                                          <p:stCondLst>
                                            <p:cond delay="1999"/>
                                          </p:stCondLst>
                                        </p:cTn>
                                        <p:tgtEl>
                                          <p:spTgt spid="59"/>
                                        </p:tgtEl>
                                        <p:attrNameLst>
                                          <p:attrName>style.visibility</p:attrName>
                                        </p:attrNameLst>
                                      </p:cBhvr>
                                      <p:to>
                                        <p:strVal val="hidden"/>
                                      </p:to>
                                    </p:set>
                                  </p:childTnLst>
                                </p:cTn>
                              </p:par>
                              <p:par>
                                <p:cTn id="12" presetID="21" presetClass="exit" presetSubtype="1" fill="hold" grpId="2" nodeType="withEffect">
                                  <p:stCondLst>
                                    <p:cond delay="2000"/>
                                  </p:stCondLst>
                                  <p:childTnLst>
                                    <p:animEffect transition="out" filter="wheel(1)">
                                      <p:cBhvr>
                                        <p:cTn id="13" dur="2000"/>
                                        <p:tgtEl>
                                          <p:spTgt spid="59"/>
                                        </p:tgtEl>
                                      </p:cBhvr>
                                    </p:animEffect>
                                    <p:set>
                                      <p:cBhvr>
                                        <p:cTn id="14" dur="1" fill="hold">
                                          <p:stCondLst>
                                            <p:cond delay="1999"/>
                                          </p:stCondLst>
                                        </p:cTn>
                                        <p:tgtEl>
                                          <p:spTgt spid="59"/>
                                        </p:tgtEl>
                                        <p:attrNameLst>
                                          <p:attrName>style.visibility</p:attrName>
                                        </p:attrNameLst>
                                      </p:cBhvr>
                                      <p:to>
                                        <p:strVal val="hidden"/>
                                      </p:to>
                                    </p:set>
                                  </p:childTnLst>
                                </p:cTn>
                              </p:par>
                              <p:par>
                                <p:cTn id="15" presetID="10" presetClass="entr" presetSubtype="0" fill="hold" grpId="0" nodeType="withEffect">
                                  <p:stCondLst>
                                    <p:cond delay="200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500"/>
                                        <p:tgtEl>
                                          <p:spTgt spid="61"/>
                                        </p:tgtEl>
                                      </p:cBhvr>
                                    </p:animEffect>
                                  </p:childTnLst>
                                </p:cTn>
                              </p:par>
                              <p:par>
                                <p:cTn id="18" presetID="21" presetClass="entr" presetSubtype="1" fill="hold" grpId="0" nodeType="withEffect">
                                  <p:stCondLst>
                                    <p:cond delay="2250"/>
                                  </p:stCondLst>
                                  <p:childTnLst>
                                    <p:set>
                                      <p:cBhvr>
                                        <p:cTn id="19" dur="1" fill="hold">
                                          <p:stCondLst>
                                            <p:cond delay="0"/>
                                          </p:stCondLst>
                                        </p:cTn>
                                        <p:tgtEl>
                                          <p:spTgt spid="62"/>
                                        </p:tgtEl>
                                        <p:attrNameLst>
                                          <p:attrName>style.visibility</p:attrName>
                                        </p:attrNameLst>
                                      </p:cBhvr>
                                      <p:to>
                                        <p:strVal val="visible"/>
                                      </p:to>
                                    </p:set>
                                    <p:animEffect transition="in" filter="wheel(1)">
                                      <p:cBhvr>
                                        <p:cTn id="20" dur="1500"/>
                                        <p:tgtEl>
                                          <p:spTgt spid="62"/>
                                        </p:tgtEl>
                                      </p:cBhvr>
                                    </p:animEffect>
                                  </p:childTnLst>
                                </p:cTn>
                              </p:par>
                              <p:par>
                                <p:cTn id="21" presetID="23" presetClass="entr" presetSubtype="32" fill="hold" grpId="0" nodeType="withEffect">
                                  <p:stCondLst>
                                    <p:cond delay="3000"/>
                                  </p:stCondLst>
                                  <p:childTnLst>
                                    <p:set>
                                      <p:cBhvr>
                                        <p:cTn id="22" dur="1" fill="hold">
                                          <p:stCondLst>
                                            <p:cond delay="0"/>
                                          </p:stCondLst>
                                        </p:cTn>
                                        <p:tgtEl>
                                          <p:spTgt spid="26">
                                            <p:txEl>
                                              <p:pRg st="0" end="0"/>
                                            </p:txEl>
                                          </p:spTgt>
                                        </p:tgtEl>
                                        <p:attrNameLst>
                                          <p:attrName>style.visibility</p:attrName>
                                        </p:attrNameLst>
                                      </p:cBhvr>
                                      <p:to>
                                        <p:strVal val="visible"/>
                                      </p:to>
                                    </p:set>
                                    <p:anim calcmode="lin" valueType="num">
                                      <p:cBhvr>
                                        <p:cTn id="23" dur="750" fill="hold"/>
                                        <p:tgtEl>
                                          <p:spTgt spid="26">
                                            <p:txEl>
                                              <p:pRg st="0" end="0"/>
                                            </p:txEl>
                                          </p:spTgt>
                                        </p:tgtEl>
                                        <p:attrNameLst>
                                          <p:attrName>ppt_w</p:attrName>
                                        </p:attrNameLst>
                                      </p:cBhvr>
                                      <p:tavLst>
                                        <p:tav tm="0">
                                          <p:val>
                                            <p:strVal val="4*#ppt_w"/>
                                          </p:val>
                                        </p:tav>
                                        <p:tav tm="100000">
                                          <p:val>
                                            <p:strVal val="#ppt_w"/>
                                          </p:val>
                                        </p:tav>
                                      </p:tavLst>
                                    </p:anim>
                                    <p:anim calcmode="lin" valueType="num">
                                      <p:cBhvr>
                                        <p:cTn id="24" dur="750" fill="hold"/>
                                        <p:tgtEl>
                                          <p:spTgt spid="26">
                                            <p:txEl>
                                              <p:pRg st="0" end="0"/>
                                            </p:txEl>
                                          </p:spTgt>
                                        </p:tgtEl>
                                        <p:attrNameLst>
                                          <p:attrName>ppt_h</p:attrName>
                                        </p:attrNameLst>
                                      </p:cBhvr>
                                      <p:tavLst>
                                        <p:tav tm="0">
                                          <p:val>
                                            <p:strVal val="4*#ppt_h"/>
                                          </p:val>
                                        </p:tav>
                                        <p:tav tm="100000">
                                          <p:val>
                                            <p:strVal val="#ppt_h"/>
                                          </p:val>
                                        </p:tav>
                                      </p:tavLst>
                                    </p:anim>
                                  </p:childTnLst>
                                </p:cTn>
                              </p:par>
                              <p:par>
                                <p:cTn id="25" presetID="6" presetClass="entr" presetSubtype="32" fill="hold" grpId="1" nodeType="withEffect">
                                  <p:stCondLst>
                                    <p:cond delay="3000"/>
                                  </p:stCondLst>
                                  <p:childTnLst>
                                    <p:set>
                                      <p:cBhvr>
                                        <p:cTn id="26" dur="1" fill="hold">
                                          <p:stCondLst>
                                            <p:cond delay="0"/>
                                          </p:stCondLst>
                                        </p:cTn>
                                        <p:tgtEl>
                                          <p:spTgt spid="26">
                                            <p:txEl>
                                              <p:pRg st="0" end="0"/>
                                            </p:txEl>
                                          </p:spTgt>
                                        </p:tgtEl>
                                        <p:attrNameLst>
                                          <p:attrName>style.visibility</p:attrName>
                                        </p:attrNameLst>
                                      </p:cBhvr>
                                      <p:to>
                                        <p:strVal val="visible"/>
                                      </p:to>
                                    </p:set>
                                    <p:animEffect transition="in" filter="circle(out)">
                                      <p:cBhvr>
                                        <p:cTn id="27" dur="750"/>
                                        <p:tgtEl>
                                          <p:spTgt spid="26">
                                            <p:txEl>
                                              <p:pRg st="0" end="0"/>
                                            </p:txEl>
                                          </p:spTgt>
                                        </p:tgtEl>
                                      </p:cBhvr>
                                    </p:animEffect>
                                  </p:childTnLst>
                                </p:cTn>
                              </p:par>
                              <p:par>
                                <p:cTn id="28" presetID="23" presetClass="entr" presetSubtype="32" fill="hold" grpId="0" nodeType="withEffect">
                                  <p:stCondLst>
                                    <p:cond delay="350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p:cTn id="30" dur="750" fill="hold"/>
                                        <p:tgtEl>
                                          <p:spTgt spid="25">
                                            <p:txEl>
                                              <p:pRg st="0" end="0"/>
                                            </p:txEl>
                                          </p:spTgt>
                                        </p:tgtEl>
                                        <p:attrNameLst>
                                          <p:attrName>ppt_w</p:attrName>
                                        </p:attrNameLst>
                                      </p:cBhvr>
                                      <p:tavLst>
                                        <p:tav tm="0">
                                          <p:val>
                                            <p:strVal val="4*#ppt_w"/>
                                          </p:val>
                                        </p:tav>
                                        <p:tav tm="100000">
                                          <p:val>
                                            <p:strVal val="#ppt_w"/>
                                          </p:val>
                                        </p:tav>
                                      </p:tavLst>
                                    </p:anim>
                                    <p:anim calcmode="lin" valueType="num">
                                      <p:cBhvr>
                                        <p:cTn id="31" dur="750" fill="hold"/>
                                        <p:tgtEl>
                                          <p:spTgt spid="25">
                                            <p:txEl>
                                              <p:pRg st="0" end="0"/>
                                            </p:txEl>
                                          </p:spTgt>
                                        </p:tgtEl>
                                        <p:attrNameLst>
                                          <p:attrName>ppt_h</p:attrName>
                                        </p:attrNameLst>
                                      </p:cBhvr>
                                      <p:tavLst>
                                        <p:tav tm="0">
                                          <p:val>
                                            <p:strVal val="4*#ppt_h"/>
                                          </p:val>
                                        </p:tav>
                                        <p:tav tm="100000">
                                          <p:val>
                                            <p:strVal val="#ppt_h"/>
                                          </p:val>
                                        </p:tav>
                                      </p:tavLst>
                                    </p:anim>
                                  </p:childTnLst>
                                </p:cTn>
                              </p:par>
                              <p:par>
                                <p:cTn id="32" presetID="6" presetClass="entr" presetSubtype="32" fill="hold" grpId="1" nodeType="withEffect">
                                  <p:stCondLst>
                                    <p:cond delay="350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circle(out)">
                                      <p:cBhvr>
                                        <p:cTn id="34" dur="750"/>
                                        <p:tgtEl>
                                          <p:spTgt spid="25">
                                            <p:txEl>
                                              <p:pRg st="0" end="0"/>
                                            </p:txEl>
                                          </p:spTgt>
                                        </p:tgtEl>
                                      </p:cBhvr>
                                    </p:animEffect>
                                  </p:childTnLst>
                                </p:cTn>
                              </p:par>
                            </p:childTnLst>
                          </p:cTn>
                        </p:par>
                        <p:par>
                          <p:cTn id="35" fill="hold">
                            <p:stCondLst>
                              <p:cond delay="4250"/>
                            </p:stCondLst>
                            <p:childTnLst>
                              <p:par>
                                <p:cTn id="36" presetID="10" presetClass="entr" presetSubtype="0" fill="hold" grpId="0" nodeType="afterEffect">
                                  <p:stCondLst>
                                    <p:cond delay="500"/>
                                  </p:stCondLst>
                                  <p:childTnLst>
                                    <p:set>
                                      <p:cBhvr>
                                        <p:cTn id="37" dur="1" fill="hold">
                                          <p:stCondLst>
                                            <p:cond delay="0"/>
                                          </p:stCondLst>
                                        </p:cTn>
                                        <p:tgtEl>
                                          <p:spTgt spid="27">
                                            <p:txEl>
                                              <p:pRg st="0" end="0"/>
                                            </p:txEl>
                                          </p:spTgt>
                                        </p:tgtEl>
                                        <p:attrNameLst>
                                          <p:attrName>style.visibility</p:attrName>
                                        </p:attrNameLst>
                                      </p:cBhvr>
                                      <p:to>
                                        <p:strVal val="visible"/>
                                      </p:to>
                                    </p:set>
                                    <p:animEffect transition="in" filter="fade">
                                      <p:cBhvr>
                                        <p:cTn id="38"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61" grpId="0" animBg="1"/>
      <p:bldP spid="62" grpId="0" animBg="1"/>
      <p:bldP spid="25" grpId="0" build="p">
        <p:tmplLst>
          <p:tmpl lvl="1">
            <p:tnLst>
              <p:par>
                <p:cTn presetID="23" presetClass="entr" presetSubtype="32" fill="hold" nodeType="withEffect">
                  <p:stCondLst>
                    <p:cond delay="3500"/>
                  </p:stCondLst>
                  <p:childTnLst>
                    <p:set>
                      <p:cBhvr>
                        <p:cTn dur="1" fill="hold">
                          <p:stCondLst>
                            <p:cond delay="0"/>
                          </p:stCondLst>
                        </p:cTn>
                        <p:tgtEl>
                          <p:spTgt spid="25"/>
                        </p:tgtEl>
                        <p:attrNameLst>
                          <p:attrName>style.visibility</p:attrName>
                        </p:attrNameLst>
                      </p:cBhvr>
                      <p:to>
                        <p:strVal val="visible"/>
                      </p:to>
                    </p:set>
                    <p:anim calcmode="lin" valueType="num">
                      <p:cBhvr>
                        <p:cTn dur="750" fill="hold"/>
                        <p:tgtEl>
                          <p:spTgt spid="25"/>
                        </p:tgtEl>
                        <p:attrNameLst>
                          <p:attrName>ppt_w</p:attrName>
                        </p:attrNameLst>
                      </p:cBhvr>
                      <p:tavLst>
                        <p:tav tm="0">
                          <p:val>
                            <p:strVal val="4*#ppt_w"/>
                          </p:val>
                        </p:tav>
                        <p:tav tm="100000">
                          <p:val>
                            <p:strVal val="#ppt_w"/>
                          </p:val>
                        </p:tav>
                      </p:tavLst>
                    </p:anim>
                    <p:anim calcmode="lin" valueType="num">
                      <p:cBhvr>
                        <p:cTn dur="750" fill="hold"/>
                        <p:tgtEl>
                          <p:spTgt spid="25"/>
                        </p:tgtEl>
                        <p:attrNameLst>
                          <p:attrName>ppt_h</p:attrName>
                        </p:attrNameLst>
                      </p:cBhvr>
                      <p:tavLst>
                        <p:tav tm="0">
                          <p:val>
                            <p:strVal val="4*#ppt_h"/>
                          </p:val>
                        </p:tav>
                        <p:tav tm="100000">
                          <p:val>
                            <p:strVal val="#ppt_h"/>
                          </p:val>
                        </p:tav>
                      </p:tavLst>
                    </p:anim>
                  </p:childTnLst>
                </p:cTn>
              </p:par>
            </p:tnLst>
          </p:tmpl>
        </p:tmplLst>
      </p:bldP>
      <p:bldP spid="25" grpId="1" build="p">
        <p:tmplLst>
          <p:tmpl lvl="1">
            <p:tnLst>
              <p:par>
                <p:cTn presetID="6" presetClass="entr" presetSubtype="32" fill="hold" nodeType="withEffect">
                  <p:stCondLst>
                    <p:cond delay="3500"/>
                  </p:stCondLst>
                  <p:childTnLst>
                    <p:set>
                      <p:cBhvr>
                        <p:cTn dur="1" fill="hold">
                          <p:stCondLst>
                            <p:cond delay="0"/>
                          </p:stCondLst>
                        </p:cTn>
                        <p:tgtEl>
                          <p:spTgt spid="25"/>
                        </p:tgtEl>
                        <p:attrNameLst>
                          <p:attrName>style.visibility</p:attrName>
                        </p:attrNameLst>
                      </p:cBhvr>
                      <p:to>
                        <p:strVal val="visible"/>
                      </p:to>
                    </p:set>
                    <p:animEffect transition="in" filter="circle(out)">
                      <p:cBhvr>
                        <p:cTn dur="750"/>
                        <p:tgtEl>
                          <p:spTgt spid="25"/>
                        </p:tgtEl>
                      </p:cBhvr>
                    </p:animEffect>
                  </p:childTnLst>
                </p:cTn>
              </p:par>
            </p:tnLst>
          </p:tmpl>
        </p:tmplLst>
      </p:bldP>
      <p:bldP spid="26" grpId="0" build="p">
        <p:tmplLst>
          <p:tmpl lvl="1">
            <p:tnLst>
              <p:par>
                <p:cTn presetID="23" presetClass="entr" presetSubtype="32" fill="hold" nodeType="withEffect">
                  <p:stCondLst>
                    <p:cond delay="3000"/>
                  </p:stCondLst>
                  <p:childTnLst>
                    <p:set>
                      <p:cBhvr>
                        <p:cTn dur="1" fill="hold">
                          <p:stCondLst>
                            <p:cond delay="0"/>
                          </p:stCondLst>
                        </p:cTn>
                        <p:tgtEl>
                          <p:spTgt spid="26"/>
                        </p:tgtEl>
                        <p:attrNameLst>
                          <p:attrName>style.visibility</p:attrName>
                        </p:attrNameLst>
                      </p:cBhvr>
                      <p:to>
                        <p:strVal val="visible"/>
                      </p:to>
                    </p:set>
                    <p:anim calcmode="lin" valueType="num">
                      <p:cBhvr>
                        <p:cTn dur="750" fill="hold"/>
                        <p:tgtEl>
                          <p:spTgt spid="26"/>
                        </p:tgtEl>
                        <p:attrNameLst>
                          <p:attrName>ppt_w</p:attrName>
                        </p:attrNameLst>
                      </p:cBhvr>
                      <p:tavLst>
                        <p:tav tm="0">
                          <p:val>
                            <p:strVal val="4*#ppt_w"/>
                          </p:val>
                        </p:tav>
                        <p:tav tm="100000">
                          <p:val>
                            <p:strVal val="#ppt_w"/>
                          </p:val>
                        </p:tav>
                      </p:tavLst>
                    </p:anim>
                    <p:anim calcmode="lin" valueType="num">
                      <p:cBhvr>
                        <p:cTn dur="750" fill="hold"/>
                        <p:tgtEl>
                          <p:spTgt spid="26"/>
                        </p:tgtEl>
                        <p:attrNameLst>
                          <p:attrName>ppt_h</p:attrName>
                        </p:attrNameLst>
                      </p:cBhvr>
                      <p:tavLst>
                        <p:tav tm="0">
                          <p:val>
                            <p:strVal val="4*#ppt_h"/>
                          </p:val>
                        </p:tav>
                        <p:tav tm="100000">
                          <p:val>
                            <p:strVal val="#ppt_h"/>
                          </p:val>
                        </p:tav>
                      </p:tavLst>
                    </p:anim>
                  </p:childTnLst>
                </p:cTn>
              </p:par>
            </p:tnLst>
          </p:tmpl>
        </p:tmplLst>
      </p:bldP>
      <p:bldP spid="26" grpId="1" build="p">
        <p:tmplLst>
          <p:tmpl lvl="1">
            <p:tnLst>
              <p:par>
                <p:cTn presetID="6" presetClass="entr" presetSubtype="32" fill="hold" nodeType="withEffect">
                  <p:stCondLst>
                    <p:cond delay="3000"/>
                  </p:stCondLst>
                  <p:childTnLst>
                    <p:set>
                      <p:cBhvr>
                        <p:cTn dur="1" fill="hold">
                          <p:stCondLst>
                            <p:cond delay="0"/>
                          </p:stCondLst>
                        </p:cTn>
                        <p:tgtEl>
                          <p:spTgt spid="26"/>
                        </p:tgtEl>
                        <p:attrNameLst>
                          <p:attrName>style.visibility</p:attrName>
                        </p:attrNameLst>
                      </p:cBhvr>
                      <p:to>
                        <p:strVal val="visible"/>
                      </p:to>
                    </p:set>
                    <p:animEffect transition="in" filter="circle(out)">
                      <p:cBhvr>
                        <p:cTn dur="750"/>
                        <p:tgtEl>
                          <p:spTgt spid="26"/>
                        </p:tgtEl>
                      </p:cBhvr>
                    </p:animEffect>
                  </p:childTnLst>
                </p:cTn>
              </p:par>
            </p:tnLst>
          </p:tmpl>
        </p:tmplLst>
      </p:bldP>
      <p:bldP spid="27" grpId="0" build="p">
        <p:tmplLst>
          <p:tmpl lvl="1">
            <p:tnLst>
              <p:par>
                <p:cTn presetID="10" presetClass="entr" presetSubtype="0" fill="hold" nodeType="after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5">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5" name="正方形/長方形 14"/>
          <p:cNvSpPr/>
          <p:nvPr userDrawn="1"/>
        </p:nvSpPr>
        <p:spPr>
          <a:xfrm>
            <a:off x="0" y="0"/>
            <a:ext cx="18291175" cy="10287000"/>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0" y="3842141"/>
            <a:ext cx="18291175" cy="2602718"/>
          </a:xfrm>
          <a:prstGeom prst="rect">
            <a:avLst/>
          </a:prstGeom>
          <a:blipFill dpi="0" rotWithShape="0">
            <a:blip r:embed="rId3"/>
            <a:srcRect/>
            <a:tile tx="0" ty="0" sx="100000" sy="100000" flip="none" algn="tl"/>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コネクタ 2"/>
          <p:cNvCxnSpPr/>
          <p:nvPr userDrawn="1"/>
        </p:nvCxnSpPr>
        <p:spPr>
          <a:xfrm flipH="1">
            <a:off x="0" y="4009586"/>
            <a:ext cx="1829117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0" y="6289443"/>
            <a:ext cx="1829117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山形 10"/>
          <p:cNvSpPr/>
          <p:nvPr userDrawn="1"/>
        </p:nvSpPr>
        <p:spPr>
          <a:xfrm>
            <a:off x="-7620001" y="1"/>
            <a:ext cx="19135725" cy="10287000"/>
          </a:xfrm>
          <a:prstGeom prst="chevron">
            <a:avLst>
              <a:gd name="adj" fmla="val 47838"/>
            </a:avLst>
          </a:prstGeom>
          <a:blipFill dpi="0" rotWithShape="1">
            <a:blip r:embed="rId4"/>
            <a:srcRect/>
            <a:tile tx="0" ty="0" sx="100000" sy="100000" flip="none" algn="tl"/>
          </a:bli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山形 11"/>
          <p:cNvSpPr/>
          <p:nvPr userDrawn="1"/>
        </p:nvSpPr>
        <p:spPr>
          <a:xfrm rot="10800000">
            <a:off x="6745288" y="1"/>
            <a:ext cx="19135725" cy="10287000"/>
          </a:xfrm>
          <a:prstGeom prst="chevron">
            <a:avLst>
              <a:gd name="adj" fmla="val 47838"/>
            </a:avLst>
          </a:prstGeom>
          <a:blipFill dpi="0" rotWithShape="1">
            <a:blip r:embed="rId4"/>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rot="10800000">
            <a:off x="323850" y="0"/>
            <a:ext cx="7368386" cy="10287000"/>
          </a:xfrm>
          <a:prstGeom prst="chevron">
            <a:avLst>
              <a:gd name="adj" fmla="val 68915"/>
            </a:avLst>
          </a:prstGeom>
          <a:blipFill dpi="0" rotWithShape="1">
            <a:blip r:embed="rId5"/>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560839" y="0"/>
            <a:ext cx="7368386" cy="10287000"/>
          </a:xfrm>
          <a:prstGeom prst="chevron">
            <a:avLst>
              <a:gd name="adj" fmla="val 68915"/>
            </a:avLst>
          </a:prstGeom>
          <a:blipFill dpi="0" rotWithShape="0">
            <a:blip r:embed="rId5"/>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山形 4"/>
          <p:cNvSpPr/>
          <p:nvPr userDrawn="1"/>
        </p:nvSpPr>
        <p:spPr>
          <a:xfrm>
            <a:off x="6063446" y="0"/>
            <a:ext cx="7368386" cy="10287000"/>
          </a:xfrm>
          <a:prstGeom prst="chevron">
            <a:avLst>
              <a:gd name="adj" fmla="val 68915"/>
            </a:avLst>
          </a:prstGeom>
          <a:blipFill dpi="0" rotWithShape="1">
            <a:blip r:embed="rId6"/>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rot="10800000">
            <a:off x="4864088" y="0"/>
            <a:ext cx="7368386" cy="10287000"/>
          </a:xfrm>
          <a:prstGeom prst="chevron">
            <a:avLst>
              <a:gd name="adj" fmla="val 68915"/>
            </a:avLst>
          </a:prstGeom>
          <a:blipFill dpi="0" rotWithShape="1">
            <a:blip r:embed="rId6"/>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4800410" y="798323"/>
            <a:ext cx="8690355" cy="8690355"/>
          </a:xfrm>
          <a:prstGeom prst="ellipse">
            <a:avLst/>
          </a:prstGeom>
          <a:blipFill dpi="0" rotWithShape="1">
            <a:blip r:embed="rId5"/>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4813073" y="810986"/>
            <a:ext cx="8665028" cy="8665028"/>
          </a:xfrm>
          <a:prstGeom prst="ellipse">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4965105" y="973831"/>
            <a:ext cx="8321295" cy="8321295"/>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5"/>
          <p:cNvSpPr>
            <a:spLocks noGrp="1"/>
          </p:cNvSpPr>
          <p:nvPr>
            <p:ph type="body" sz="quarter" idx="15" hasCustomPrompt="1"/>
          </p:nvPr>
        </p:nvSpPr>
        <p:spPr>
          <a:xfrm>
            <a:off x="5335587" y="5150549"/>
            <a:ext cx="7620000" cy="1219198"/>
          </a:xfrm>
          <a:prstGeom prst="rect">
            <a:avLst/>
          </a:prstGeom>
        </p:spPr>
        <p:txBody>
          <a:bodyPr anchor="t">
            <a:noAutofit/>
          </a:bodyPr>
          <a:lstStyle>
            <a:lvl1pPr algn="ctr">
              <a:defRPr sz="48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SUBTITLE GOES HERE</a:t>
            </a:r>
            <a:endParaRPr kumimoji="1" lang="ja-JP" altLang="en-US" dirty="0"/>
          </a:p>
        </p:txBody>
      </p:sp>
      <p:sp>
        <p:nvSpPr>
          <p:cNvPr id="20" name="テキスト プレースホルダー 5"/>
          <p:cNvSpPr>
            <a:spLocks noGrp="1"/>
          </p:cNvSpPr>
          <p:nvPr>
            <p:ph type="body" sz="quarter" idx="16" hasCustomPrompt="1"/>
          </p:nvPr>
        </p:nvSpPr>
        <p:spPr>
          <a:xfrm>
            <a:off x="5335587" y="2075543"/>
            <a:ext cx="7620000" cy="3272289"/>
          </a:xfrm>
          <a:prstGeom prst="rect">
            <a:avLst/>
          </a:prstGeom>
        </p:spPr>
        <p:txBody>
          <a:bodyPr anchor="b">
            <a:noAutofit/>
          </a:bodyPr>
          <a:lstStyle>
            <a:lvl1pPr algn="ctr">
              <a:lnSpc>
                <a:spcPts val="7000"/>
              </a:lnSpc>
              <a:spcBef>
                <a:spcPts val="0"/>
              </a:spcBef>
              <a:defRPr sz="8000" i="0" baseline="0">
                <a:blipFill dpi="0" rotWithShape="1">
                  <a:blip r:embed="rId2"/>
                  <a:srcRect/>
                  <a:tile tx="0" ty="0" sx="100000" sy="100000" flip="none" algn="tl"/>
                </a:blipFill>
                <a:effectLst>
                  <a:innerShdw blurRad="63500" dist="50800" dir="18900000">
                    <a:prstClr val="black">
                      <a:alpha val="50000"/>
                    </a:prstClr>
                  </a:innerShdw>
                </a:effectLst>
                <a:latin typeface="+mj-lt"/>
              </a:defRPr>
            </a:lvl1pPr>
          </a:lstStyle>
          <a:p>
            <a:pPr lvl="0"/>
            <a:r>
              <a:rPr kumimoji="1" lang="en-US" altLang="ja-JP" dirty="0"/>
              <a:t>PRESENTATION TITLE</a:t>
            </a:r>
            <a:endParaRPr kumimoji="1" lang="ja-JP" altLang="en-US" dirty="0"/>
          </a:p>
        </p:txBody>
      </p:sp>
      <p:sp>
        <p:nvSpPr>
          <p:cNvPr id="21" name="テキスト プレースホルダー 5"/>
          <p:cNvSpPr>
            <a:spLocks noGrp="1"/>
          </p:cNvSpPr>
          <p:nvPr>
            <p:ph type="body" sz="quarter" idx="17" hasCustomPrompt="1"/>
          </p:nvPr>
        </p:nvSpPr>
        <p:spPr>
          <a:xfrm>
            <a:off x="7053943" y="7583031"/>
            <a:ext cx="4180114" cy="1219198"/>
          </a:xfrm>
          <a:prstGeom prst="rect">
            <a:avLst/>
          </a:prstGeom>
        </p:spPr>
        <p:txBody>
          <a:bodyPr anchor="b">
            <a:noAutofit/>
          </a:bodyPr>
          <a:lstStyle>
            <a:lvl1pPr algn="ctr">
              <a:lnSpc>
                <a:spcPct val="100000"/>
              </a:lnSpc>
              <a:spcBef>
                <a:spcPts val="0"/>
              </a:spcBef>
              <a:defRPr sz="2800" i="0" baseline="0">
                <a:solidFill>
                  <a:schemeClr val="bg1"/>
                </a:solidFill>
                <a:effectLst/>
                <a:latin typeface="Bebas Neue Regular" panose="00000500000000000000" pitchFamily="2" charset="0"/>
              </a:defRPr>
            </a:lvl1pPr>
          </a:lstStyle>
          <a:p>
            <a:pPr lvl="0"/>
            <a:r>
              <a:rPr kumimoji="1" lang="en-US" altLang="ja-JP" dirty="0"/>
              <a:t>AUTHOR</a:t>
            </a:r>
            <a:endParaRPr kumimoji="1" lang="ja-JP" altLang="en-US" dirty="0"/>
          </a:p>
        </p:txBody>
      </p:sp>
    </p:spTree>
    <p:extLst>
      <p:ext uri="{BB962C8B-B14F-4D97-AF65-F5344CB8AC3E}">
        <p14:creationId xmlns:p14="http://schemas.microsoft.com/office/powerpoint/2010/main" val="1332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par>
                          <p:cTn id="7" fill="hold">
                            <p:stCondLst>
                              <p:cond delay="0"/>
                            </p:stCondLst>
                            <p:childTnLst>
                              <p:par>
                                <p:cTn id="8" presetID="2" presetClass="entr" presetSubtype="2" decel="10000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1+#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600" fill="hold"/>
                                        <p:tgtEl>
                                          <p:spTgt spid="8"/>
                                        </p:tgtEl>
                                        <p:attrNameLst>
                                          <p:attrName>ppt_x</p:attrName>
                                        </p:attrNameLst>
                                      </p:cBhvr>
                                      <p:tavLst>
                                        <p:tav tm="0">
                                          <p:val>
                                            <p:strVal val="0-#ppt_w/2"/>
                                          </p:val>
                                        </p:tav>
                                        <p:tav tm="100000">
                                          <p:val>
                                            <p:strVal val="#ppt_x"/>
                                          </p:val>
                                        </p:tav>
                                      </p:tavLst>
                                    </p:anim>
                                    <p:anim calcmode="lin" valueType="num">
                                      <p:cBhvr additive="base">
                                        <p:cTn id="27" dur="6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25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600" fill="hold"/>
                                        <p:tgtEl>
                                          <p:spTgt spid="7"/>
                                        </p:tgtEl>
                                        <p:attrNameLst>
                                          <p:attrName>ppt_x</p:attrName>
                                        </p:attrNameLst>
                                      </p:cBhvr>
                                      <p:tavLst>
                                        <p:tav tm="0">
                                          <p:val>
                                            <p:strVal val="1+#ppt_w/2"/>
                                          </p:val>
                                        </p:tav>
                                        <p:tav tm="100000">
                                          <p:val>
                                            <p:strVal val="#ppt_x"/>
                                          </p:val>
                                        </p:tav>
                                      </p:tavLst>
                                    </p:anim>
                                    <p:anim calcmode="lin" valueType="num">
                                      <p:cBhvr additive="base">
                                        <p:cTn id="31" dur="600" fill="hold"/>
                                        <p:tgtEl>
                                          <p:spTgt spid="7"/>
                                        </p:tgtEl>
                                        <p:attrNameLst>
                                          <p:attrName>ppt_y</p:attrName>
                                        </p:attrNameLst>
                                      </p:cBhvr>
                                      <p:tavLst>
                                        <p:tav tm="0">
                                          <p:val>
                                            <p:strVal val="#ppt_y"/>
                                          </p:val>
                                        </p:tav>
                                        <p:tav tm="100000">
                                          <p:val>
                                            <p:strVal val="#ppt_y"/>
                                          </p:val>
                                        </p:tav>
                                      </p:tavLst>
                                    </p:anim>
                                  </p:childTnLst>
                                </p:cTn>
                              </p:par>
                            </p:childTnLst>
                          </p:cTn>
                        </p:par>
                        <p:par>
                          <p:cTn id="32" fill="hold">
                            <p:stCondLst>
                              <p:cond delay="850"/>
                            </p:stCondLst>
                            <p:childTnLst>
                              <p:par>
                                <p:cTn id="33" presetID="2" presetClass="exit" presetSubtype="2" accel="100000" fill="hold" grpId="1" nodeType="afterEffect">
                                  <p:stCondLst>
                                    <p:cond delay="250"/>
                                  </p:stCondLst>
                                  <p:childTnLst>
                                    <p:anim calcmode="lin" valueType="num">
                                      <p:cBhvr additive="base">
                                        <p:cTn id="34" dur="500"/>
                                        <p:tgtEl>
                                          <p:spTgt spid="8"/>
                                        </p:tgtEl>
                                        <p:attrNameLst>
                                          <p:attrName>ppt_x</p:attrName>
                                        </p:attrNameLst>
                                      </p:cBhvr>
                                      <p:tavLst>
                                        <p:tav tm="0">
                                          <p:val>
                                            <p:strVal val="ppt_x"/>
                                          </p:val>
                                        </p:tav>
                                        <p:tav tm="100000">
                                          <p:val>
                                            <p:strVal val="1+ppt_w/2"/>
                                          </p:val>
                                        </p:tav>
                                      </p:tavLst>
                                    </p:anim>
                                    <p:anim calcmode="lin" valueType="num">
                                      <p:cBhvr additive="base">
                                        <p:cTn id="35" dur="500"/>
                                        <p:tgtEl>
                                          <p:spTgt spid="8"/>
                                        </p:tgtEl>
                                        <p:attrNameLst>
                                          <p:attrName>ppt_y</p:attrName>
                                        </p:attrNameLst>
                                      </p:cBhvr>
                                      <p:tavLst>
                                        <p:tav tm="0">
                                          <p:val>
                                            <p:strVal val="ppt_y"/>
                                          </p:val>
                                        </p:tav>
                                        <p:tav tm="100000">
                                          <p:val>
                                            <p:strVal val="ppt_y"/>
                                          </p:val>
                                        </p:tav>
                                      </p:tavLst>
                                    </p:anim>
                                    <p:set>
                                      <p:cBhvr>
                                        <p:cTn id="36" dur="1" fill="hold">
                                          <p:stCondLst>
                                            <p:cond delay="499"/>
                                          </p:stCondLst>
                                        </p:cTn>
                                        <p:tgtEl>
                                          <p:spTgt spid="8"/>
                                        </p:tgtEl>
                                        <p:attrNameLst>
                                          <p:attrName>style.visibility</p:attrName>
                                        </p:attrNameLst>
                                      </p:cBhvr>
                                      <p:to>
                                        <p:strVal val="hidden"/>
                                      </p:to>
                                    </p:set>
                                  </p:childTnLst>
                                </p:cTn>
                              </p:par>
                              <p:par>
                                <p:cTn id="37" presetID="2" presetClass="exit" presetSubtype="8" accel="100000" fill="hold" grpId="1" nodeType="withEffect">
                                  <p:stCondLst>
                                    <p:cond delay="250"/>
                                  </p:stCondLst>
                                  <p:childTnLst>
                                    <p:anim calcmode="lin" valueType="num">
                                      <p:cBhvr additive="base">
                                        <p:cTn id="38" dur="500"/>
                                        <p:tgtEl>
                                          <p:spTgt spid="7"/>
                                        </p:tgtEl>
                                        <p:attrNameLst>
                                          <p:attrName>ppt_x</p:attrName>
                                        </p:attrNameLst>
                                      </p:cBhvr>
                                      <p:tavLst>
                                        <p:tav tm="0">
                                          <p:val>
                                            <p:strVal val="ppt_x"/>
                                          </p:val>
                                        </p:tav>
                                        <p:tav tm="100000">
                                          <p:val>
                                            <p:strVal val="0-ppt_w/2"/>
                                          </p:val>
                                        </p:tav>
                                      </p:tavLst>
                                    </p:anim>
                                    <p:anim calcmode="lin" valueType="num">
                                      <p:cBhvr additive="base">
                                        <p:cTn id="39" dur="500"/>
                                        <p:tgtEl>
                                          <p:spTgt spid="7"/>
                                        </p:tgtEl>
                                        <p:attrNameLst>
                                          <p:attrName>ppt_y</p:attrName>
                                        </p:attrNameLst>
                                      </p:cBhvr>
                                      <p:tavLst>
                                        <p:tav tm="0">
                                          <p:val>
                                            <p:strVal val="ppt_y"/>
                                          </p:val>
                                        </p:tav>
                                        <p:tav tm="100000">
                                          <p:val>
                                            <p:strVal val="ppt_y"/>
                                          </p:val>
                                        </p:tav>
                                      </p:tavLst>
                                    </p:anim>
                                    <p:set>
                                      <p:cBhvr>
                                        <p:cTn id="40" dur="1" fill="hold">
                                          <p:stCondLst>
                                            <p:cond delay="499"/>
                                          </p:stCondLst>
                                        </p:cTn>
                                        <p:tgtEl>
                                          <p:spTgt spid="7"/>
                                        </p:tgtEl>
                                        <p:attrNameLst>
                                          <p:attrName>style.visibility</p:attrName>
                                        </p:attrNameLst>
                                      </p:cBhvr>
                                      <p:to>
                                        <p:strVal val="hidden"/>
                                      </p:to>
                                    </p:set>
                                  </p:childTnLst>
                                </p:cTn>
                              </p:par>
                              <p:par>
                                <p:cTn id="41" presetID="2" presetClass="exit" presetSubtype="8" accel="100000" fill="hold" grpId="1" nodeType="withEffect">
                                  <p:stCondLst>
                                    <p:cond delay="250"/>
                                  </p:stCondLst>
                                  <p:childTnLst>
                                    <p:anim calcmode="lin" valueType="num">
                                      <p:cBhvr additive="base">
                                        <p:cTn id="42" dur="500"/>
                                        <p:tgtEl>
                                          <p:spTgt spid="6"/>
                                        </p:tgtEl>
                                        <p:attrNameLst>
                                          <p:attrName>ppt_x</p:attrName>
                                        </p:attrNameLst>
                                      </p:cBhvr>
                                      <p:tavLst>
                                        <p:tav tm="0">
                                          <p:val>
                                            <p:strVal val="ppt_x"/>
                                          </p:val>
                                        </p:tav>
                                        <p:tav tm="100000">
                                          <p:val>
                                            <p:strVal val="0-ppt_w/2"/>
                                          </p:val>
                                        </p:tav>
                                      </p:tavLst>
                                    </p:anim>
                                    <p:anim calcmode="lin" valueType="num">
                                      <p:cBhvr additive="base">
                                        <p:cTn id="43" dur="500"/>
                                        <p:tgtEl>
                                          <p:spTgt spid="6"/>
                                        </p:tgtEl>
                                        <p:attrNameLst>
                                          <p:attrName>ppt_y</p:attrName>
                                        </p:attrNameLst>
                                      </p:cBhvr>
                                      <p:tavLst>
                                        <p:tav tm="0">
                                          <p:val>
                                            <p:strVal val="ppt_y"/>
                                          </p:val>
                                        </p:tav>
                                        <p:tav tm="100000">
                                          <p:val>
                                            <p:strVal val="ppt_y"/>
                                          </p:val>
                                        </p:tav>
                                      </p:tavLst>
                                    </p:anim>
                                    <p:set>
                                      <p:cBhvr>
                                        <p:cTn id="44" dur="1" fill="hold">
                                          <p:stCondLst>
                                            <p:cond delay="499"/>
                                          </p:stCondLst>
                                        </p:cTn>
                                        <p:tgtEl>
                                          <p:spTgt spid="6"/>
                                        </p:tgtEl>
                                        <p:attrNameLst>
                                          <p:attrName>style.visibility</p:attrName>
                                        </p:attrNameLst>
                                      </p:cBhvr>
                                      <p:to>
                                        <p:strVal val="hidden"/>
                                      </p:to>
                                    </p:set>
                                  </p:childTnLst>
                                </p:cTn>
                              </p:par>
                              <p:par>
                                <p:cTn id="45" presetID="2" presetClass="exit" presetSubtype="2" accel="100000" fill="hold" grpId="1" nodeType="withEffect">
                                  <p:stCondLst>
                                    <p:cond delay="250"/>
                                  </p:stCondLst>
                                  <p:childTnLst>
                                    <p:anim calcmode="lin" valueType="num">
                                      <p:cBhvr additive="base">
                                        <p:cTn id="46" dur="500"/>
                                        <p:tgtEl>
                                          <p:spTgt spid="5"/>
                                        </p:tgtEl>
                                        <p:attrNameLst>
                                          <p:attrName>ppt_x</p:attrName>
                                        </p:attrNameLst>
                                      </p:cBhvr>
                                      <p:tavLst>
                                        <p:tav tm="0">
                                          <p:val>
                                            <p:strVal val="ppt_x"/>
                                          </p:val>
                                        </p:tav>
                                        <p:tav tm="100000">
                                          <p:val>
                                            <p:strVal val="1+ppt_w/2"/>
                                          </p:val>
                                        </p:tav>
                                      </p:tavLst>
                                    </p:anim>
                                    <p:anim calcmode="lin" valueType="num">
                                      <p:cBhvr additive="base">
                                        <p:cTn id="47" dur="500"/>
                                        <p:tgtEl>
                                          <p:spTgt spid="5"/>
                                        </p:tgtEl>
                                        <p:attrNameLst>
                                          <p:attrName>ppt_y</p:attrName>
                                        </p:attrNameLst>
                                      </p:cBhvr>
                                      <p:tavLst>
                                        <p:tav tm="0">
                                          <p:val>
                                            <p:strVal val="ppt_y"/>
                                          </p:val>
                                        </p:tav>
                                        <p:tav tm="100000">
                                          <p:val>
                                            <p:strVal val="ppt_y"/>
                                          </p:val>
                                        </p:tav>
                                      </p:tavLst>
                                    </p:anim>
                                    <p:set>
                                      <p:cBhvr>
                                        <p:cTn id="48" dur="1" fill="hold">
                                          <p:stCondLst>
                                            <p:cond delay="499"/>
                                          </p:stCondLst>
                                        </p:cTn>
                                        <p:tgtEl>
                                          <p:spTgt spid="5"/>
                                        </p:tgtEl>
                                        <p:attrNameLst>
                                          <p:attrName>style.visibility</p:attrName>
                                        </p:attrNameLst>
                                      </p:cBhvr>
                                      <p:to>
                                        <p:strVal val="hidden"/>
                                      </p:to>
                                    </p:set>
                                  </p:childTnLst>
                                </p:cTn>
                              </p:par>
                              <p:par>
                                <p:cTn id="49" presetID="2" presetClass="exit" presetSubtype="2" accel="100000" fill="hold" grpId="1" nodeType="withEffect">
                                  <p:stCondLst>
                                    <p:cond delay="250"/>
                                  </p:stCondLst>
                                  <p:childTnLst>
                                    <p:anim calcmode="lin" valueType="num">
                                      <p:cBhvr additive="base">
                                        <p:cTn id="50" dur="750"/>
                                        <p:tgtEl>
                                          <p:spTgt spid="11"/>
                                        </p:tgtEl>
                                        <p:attrNameLst>
                                          <p:attrName>ppt_x</p:attrName>
                                        </p:attrNameLst>
                                      </p:cBhvr>
                                      <p:tavLst>
                                        <p:tav tm="0">
                                          <p:val>
                                            <p:strVal val="ppt_x"/>
                                          </p:val>
                                        </p:tav>
                                        <p:tav tm="100000">
                                          <p:val>
                                            <p:strVal val="1+ppt_w/2"/>
                                          </p:val>
                                        </p:tav>
                                      </p:tavLst>
                                    </p:anim>
                                    <p:anim calcmode="lin" valueType="num">
                                      <p:cBhvr additive="base">
                                        <p:cTn id="51" dur="750"/>
                                        <p:tgtEl>
                                          <p:spTgt spid="11"/>
                                        </p:tgtEl>
                                        <p:attrNameLst>
                                          <p:attrName>ppt_y</p:attrName>
                                        </p:attrNameLst>
                                      </p:cBhvr>
                                      <p:tavLst>
                                        <p:tav tm="0">
                                          <p:val>
                                            <p:strVal val="ppt_y"/>
                                          </p:val>
                                        </p:tav>
                                        <p:tav tm="100000">
                                          <p:val>
                                            <p:strVal val="ppt_y"/>
                                          </p:val>
                                        </p:tav>
                                      </p:tavLst>
                                    </p:anim>
                                    <p:set>
                                      <p:cBhvr>
                                        <p:cTn id="52" dur="1" fill="hold">
                                          <p:stCondLst>
                                            <p:cond delay="749"/>
                                          </p:stCondLst>
                                        </p:cTn>
                                        <p:tgtEl>
                                          <p:spTgt spid="11"/>
                                        </p:tgtEl>
                                        <p:attrNameLst>
                                          <p:attrName>style.visibility</p:attrName>
                                        </p:attrNameLst>
                                      </p:cBhvr>
                                      <p:to>
                                        <p:strVal val="hidden"/>
                                      </p:to>
                                    </p:set>
                                  </p:childTnLst>
                                </p:cTn>
                              </p:par>
                              <p:par>
                                <p:cTn id="53" presetID="2" presetClass="exit" presetSubtype="8" accel="100000" fill="hold" grpId="1" nodeType="withEffect">
                                  <p:stCondLst>
                                    <p:cond delay="250"/>
                                  </p:stCondLst>
                                  <p:childTnLst>
                                    <p:anim calcmode="lin" valueType="num">
                                      <p:cBhvr additive="base">
                                        <p:cTn id="54" dur="750"/>
                                        <p:tgtEl>
                                          <p:spTgt spid="12"/>
                                        </p:tgtEl>
                                        <p:attrNameLst>
                                          <p:attrName>ppt_x</p:attrName>
                                        </p:attrNameLst>
                                      </p:cBhvr>
                                      <p:tavLst>
                                        <p:tav tm="0">
                                          <p:val>
                                            <p:strVal val="ppt_x"/>
                                          </p:val>
                                        </p:tav>
                                        <p:tav tm="100000">
                                          <p:val>
                                            <p:strVal val="0-ppt_w/2"/>
                                          </p:val>
                                        </p:tav>
                                      </p:tavLst>
                                    </p:anim>
                                    <p:anim calcmode="lin" valueType="num">
                                      <p:cBhvr additive="base">
                                        <p:cTn id="55" dur="750"/>
                                        <p:tgtEl>
                                          <p:spTgt spid="12"/>
                                        </p:tgtEl>
                                        <p:attrNameLst>
                                          <p:attrName>ppt_y</p:attrName>
                                        </p:attrNameLst>
                                      </p:cBhvr>
                                      <p:tavLst>
                                        <p:tav tm="0">
                                          <p:val>
                                            <p:strVal val="ppt_y"/>
                                          </p:val>
                                        </p:tav>
                                        <p:tav tm="100000">
                                          <p:val>
                                            <p:strVal val="ppt_y"/>
                                          </p:val>
                                        </p:tav>
                                      </p:tavLst>
                                    </p:anim>
                                    <p:set>
                                      <p:cBhvr>
                                        <p:cTn id="56" dur="1" fill="hold">
                                          <p:stCondLst>
                                            <p:cond delay="749"/>
                                          </p:stCondLst>
                                        </p:cTn>
                                        <p:tgtEl>
                                          <p:spTgt spid="12"/>
                                        </p:tgtEl>
                                        <p:attrNameLst>
                                          <p:attrName>style.visibility</p:attrName>
                                        </p:attrNameLst>
                                      </p:cBhvr>
                                      <p:to>
                                        <p:strVal val="hidden"/>
                                      </p:to>
                                    </p:set>
                                  </p:childTnLst>
                                </p:cTn>
                              </p:par>
                              <p:par>
                                <p:cTn id="57" presetID="10" presetClass="entr" presetSubtype="0" fill="hold" grpId="0" nodeType="withEffect">
                                  <p:stCondLst>
                                    <p:cond delay="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21" presetClass="entr" presetSubtype="1" fill="hold" grpId="0" nodeType="withEffect">
                                  <p:stCondLst>
                                    <p:cond delay="1000"/>
                                  </p:stCondLst>
                                  <p:childTnLst>
                                    <p:set>
                                      <p:cBhvr>
                                        <p:cTn id="61" dur="1" fill="hold">
                                          <p:stCondLst>
                                            <p:cond delay="0"/>
                                          </p:stCondLst>
                                        </p:cTn>
                                        <p:tgtEl>
                                          <p:spTgt spid="16"/>
                                        </p:tgtEl>
                                        <p:attrNameLst>
                                          <p:attrName>style.visibility</p:attrName>
                                        </p:attrNameLst>
                                      </p:cBhvr>
                                      <p:to>
                                        <p:strVal val="visible"/>
                                      </p:to>
                                    </p:set>
                                    <p:animEffect transition="in" filter="wheel(1)">
                                      <p:cBhvr>
                                        <p:cTn id="62" dur="1500"/>
                                        <p:tgtEl>
                                          <p:spTgt spid="16"/>
                                        </p:tgtEl>
                                      </p:cBhvr>
                                    </p:animEffect>
                                  </p:childTnLst>
                                </p:cTn>
                              </p:par>
                              <p:par>
                                <p:cTn id="63" presetID="23" presetClass="exit" presetSubtype="16" fill="hold" grpId="1" nodeType="withEffect">
                                  <p:stCondLst>
                                    <p:cond delay="2500"/>
                                  </p:stCondLst>
                                  <p:childTnLst>
                                    <p:anim calcmode="lin" valueType="num">
                                      <p:cBhvr>
                                        <p:cTn id="64" dur="2000"/>
                                        <p:tgtEl>
                                          <p:spTgt spid="16"/>
                                        </p:tgtEl>
                                        <p:attrNameLst>
                                          <p:attrName>ppt_w</p:attrName>
                                        </p:attrNameLst>
                                      </p:cBhvr>
                                      <p:tavLst>
                                        <p:tav tm="0">
                                          <p:val>
                                            <p:strVal val="ppt_w"/>
                                          </p:val>
                                        </p:tav>
                                        <p:tav tm="100000">
                                          <p:val>
                                            <p:strVal val="4*ppt_w"/>
                                          </p:val>
                                        </p:tav>
                                      </p:tavLst>
                                    </p:anim>
                                    <p:anim calcmode="lin" valueType="num">
                                      <p:cBhvr>
                                        <p:cTn id="65" dur="2000"/>
                                        <p:tgtEl>
                                          <p:spTgt spid="16"/>
                                        </p:tgtEl>
                                        <p:attrNameLst>
                                          <p:attrName>ppt_h</p:attrName>
                                        </p:attrNameLst>
                                      </p:cBhvr>
                                      <p:tavLst>
                                        <p:tav tm="0">
                                          <p:val>
                                            <p:strVal val="ppt_h"/>
                                          </p:val>
                                        </p:tav>
                                        <p:tav tm="100000">
                                          <p:val>
                                            <p:strVal val="4*ppt_h"/>
                                          </p:val>
                                        </p:tav>
                                      </p:tavLst>
                                    </p:anim>
                                    <p:set>
                                      <p:cBhvr>
                                        <p:cTn id="66" dur="1" fill="hold">
                                          <p:stCondLst>
                                            <p:cond delay="1999"/>
                                          </p:stCondLst>
                                        </p:cTn>
                                        <p:tgtEl>
                                          <p:spTgt spid="16"/>
                                        </p:tgtEl>
                                        <p:attrNameLst>
                                          <p:attrName>style.visibility</p:attrName>
                                        </p:attrNameLst>
                                      </p:cBhvr>
                                      <p:to>
                                        <p:strVal val="hidden"/>
                                      </p:to>
                                    </p:set>
                                  </p:childTnLst>
                                </p:cTn>
                              </p:par>
                              <p:par>
                                <p:cTn id="67" presetID="21" presetClass="exit" presetSubtype="1" fill="hold" grpId="2" nodeType="withEffect">
                                  <p:stCondLst>
                                    <p:cond delay="2500"/>
                                  </p:stCondLst>
                                  <p:childTnLst>
                                    <p:animEffect transition="out" filter="wheel(1)">
                                      <p:cBhvr>
                                        <p:cTn id="68" dur="2000"/>
                                        <p:tgtEl>
                                          <p:spTgt spid="16"/>
                                        </p:tgtEl>
                                      </p:cBhvr>
                                    </p:animEffect>
                                    <p:set>
                                      <p:cBhvr>
                                        <p:cTn id="69" dur="1" fill="hold">
                                          <p:stCondLst>
                                            <p:cond delay="1999"/>
                                          </p:stCondLst>
                                        </p:cTn>
                                        <p:tgtEl>
                                          <p:spTgt spid="16"/>
                                        </p:tgtEl>
                                        <p:attrNameLst>
                                          <p:attrName>style.visibility</p:attrName>
                                        </p:attrNameLst>
                                      </p:cBhvr>
                                      <p:to>
                                        <p:strVal val="hidden"/>
                                      </p:to>
                                    </p:set>
                                  </p:childTnLst>
                                </p:cTn>
                              </p:par>
                              <p:par>
                                <p:cTn id="70" presetID="10" presetClass="entr" presetSubtype="0" fill="hold" grpId="0" nodeType="withEffect">
                                  <p:stCondLst>
                                    <p:cond delay="250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250"/>
                                        <p:tgtEl>
                                          <p:spTgt spid="17"/>
                                        </p:tgtEl>
                                      </p:cBhvr>
                                    </p:animEffect>
                                  </p:childTnLst>
                                </p:cTn>
                              </p:par>
                              <p:par>
                                <p:cTn id="73" presetID="21" presetClass="entr" presetSubtype="1" fill="hold" grpId="0" nodeType="withEffect">
                                  <p:stCondLst>
                                    <p:cond delay="2500"/>
                                  </p:stCondLst>
                                  <p:childTnLst>
                                    <p:set>
                                      <p:cBhvr>
                                        <p:cTn id="74" dur="1" fill="hold">
                                          <p:stCondLst>
                                            <p:cond delay="0"/>
                                          </p:stCondLst>
                                        </p:cTn>
                                        <p:tgtEl>
                                          <p:spTgt spid="18"/>
                                        </p:tgtEl>
                                        <p:attrNameLst>
                                          <p:attrName>style.visibility</p:attrName>
                                        </p:attrNameLst>
                                      </p:cBhvr>
                                      <p:to>
                                        <p:strVal val="visible"/>
                                      </p:to>
                                    </p:set>
                                    <p:animEffect transition="in" filter="wheel(1)">
                                      <p:cBhvr>
                                        <p:cTn id="75" dur="2000"/>
                                        <p:tgtEl>
                                          <p:spTgt spid="18"/>
                                        </p:tgtEl>
                                      </p:cBhvr>
                                    </p:animEffect>
                                  </p:childTnLst>
                                </p:cTn>
                              </p:par>
                              <p:par>
                                <p:cTn id="76" presetID="16" presetClass="entr" presetSubtype="37" fill="hold" grpId="0" nodeType="withEffect">
                                  <p:stCondLst>
                                    <p:cond delay="3500"/>
                                  </p:stCondLst>
                                  <p:childTnLst>
                                    <p:set>
                                      <p:cBhvr>
                                        <p:cTn id="77" dur="1" fill="hold">
                                          <p:stCondLst>
                                            <p:cond delay="0"/>
                                          </p:stCondLst>
                                        </p:cTn>
                                        <p:tgtEl>
                                          <p:spTgt spid="23"/>
                                        </p:tgtEl>
                                        <p:attrNameLst>
                                          <p:attrName>style.visibility</p:attrName>
                                        </p:attrNameLst>
                                      </p:cBhvr>
                                      <p:to>
                                        <p:strVal val="visible"/>
                                      </p:to>
                                    </p:set>
                                    <p:animEffect transition="in" filter="barn(outVertical)">
                                      <p:cBhvr>
                                        <p:cTn id="78" dur="1000"/>
                                        <p:tgtEl>
                                          <p:spTgt spid="23"/>
                                        </p:tgtEl>
                                      </p:cBhvr>
                                    </p:animEffect>
                                  </p:childTnLst>
                                </p:cTn>
                              </p:par>
                              <p:par>
                                <p:cTn id="79" presetID="22" presetClass="entr" presetSubtype="8" fill="hold" nodeType="withEffect">
                                  <p:stCondLst>
                                    <p:cond delay="4000"/>
                                  </p:stCondLst>
                                  <p:childTnLst>
                                    <p:set>
                                      <p:cBhvr>
                                        <p:cTn id="80" dur="1" fill="hold">
                                          <p:stCondLst>
                                            <p:cond delay="0"/>
                                          </p:stCondLst>
                                        </p:cTn>
                                        <p:tgtEl>
                                          <p:spTgt spid="3"/>
                                        </p:tgtEl>
                                        <p:attrNameLst>
                                          <p:attrName>style.visibility</p:attrName>
                                        </p:attrNameLst>
                                      </p:cBhvr>
                                      <p:to>
                                        <p:strVal val="visible"/>
                                      </p:to>
                                    </p:set>
                                    <p:animEffect transition="in" filter="wipe(left)">
                                      <p:cBhvr>
                                        <p:cTn id="81" dur="500"/>
                                        <p:tgtEl>
                                          <p:spTgt spid="3"/>
                                        </p:tgtEl>
                                      </p:cBhvr>
                                    </p:animEffect>
                                  </p:childTnLst>
                                </p:cTn>
                              </p:par>
                              <p:par>
                                <p:cTn id="82" presetID="22" presetClass="entr" presetSubtype="2" fill="hold" nodeType="withEffect">
                                  <p:stCondLst>
                                    <p:cond delay="4000"/>
                                  </p:stCondLst>
                                  <p:childTnLst>
                                    <p:set>
                                      <p:cBhvr>
                                        <p:cTn id="83" dur="1" fill="hold">
                                          <p:stCondLst>
                                            <p:cond delay="0"/>
                                          </p:stCondLst>
                                        </p:cTn>
                                        <p:tgtEl>
                                          <p:spTgt spid="22"/>
                                        </p:tgtEl>
                                        <p:attrNameLst>
                                          <p:attrName>style.visibility</p:attrName>
                                        </p:attrNameLst>
                                      </p:cBhvr>
                                      <p:to>
                                        <p:strVal val="visible"/>
                                      </p:to>
                                    </p:set>
                                    <p:animEffect transition="in" filter="wipe(right)">
                                      <p:cBhvr>
                                        <p:cTn id="84" dur="500"/>
                                        <p:tgtEl>
                                          <p:spTgt spid="22"/>
                                        </p:tgtEl>
                                      </p:cBhvr>
                                    </p:animEffect>
                                  </p:childTnLst>
                                </p:cTn>
                              </p:par>
                              <p:par>
                                <p:cTn id="85" presetID="23" presetClass="entr" presetSubtype="32" fill="hold" grpId="0" nodeType="withEffect">
                                  <p:stCondLst>
                                    <p:cond delay="1750"/>
                                  </p:stCondLst>
                                  <p:childTnLst>
                                    <p:set>
                                      <p:cBhvr>
                                        <p:cTn id="86" dur="1" fill="hold">
                                          <p:stCondLst>
                                            <p:cond delay="0"/>
                                          </p:stCondLst>
                                        </p:cTn>
                                        <p:tgtEl>
                                          <p:spTgt spid="20">
                                            <p:txEl>
                                              <p:pRg st="0" end="0"/>
                                            </p:txEl>
                                          </p:spTgt>
                                        </p:tgtEl>
                                        <p:attrNameLst>
                                          <p:attrName>style.visibility</p:attrName>
                                        </p:attrNameLst>
                                      </p:cBhvr>
                                      <p:to>
                                        <p:strVal val="visible"/>
                                      </p:to>
                                    </p:set>
                                    <p:anim calcmode="lin" valueType="num">
                                      <p:cBhvr>
                                        <p:cTn id="87" dur="750" fill="hold"/>
                                        <p:tgtEl>
                                          <p:spTgt spid="20">
                                            <p:txEl>
                                              <p:pRg st="0" end="0"/>
                                            </p:txEl>
                                          </p:spTgt>
                                        </p:tgtEl>
                                        <p:attrNameLst>
                                          <p:attrName>ppt_w</p:attrName>
                                        </p:attrNameLst>
                                      </p:cBhvr>
                                      <p:tavLst>
                                        <p:tav tm="0">
                                          <p:val>
                                            <p:strVal val="4*#ppt_w"/>
                                          </p:val>
                                        </p:tav>
                                        <p:tav tm="100000">
                                          <p:val>
                                            <p:strVal val="#ppt_w"/>
                                          </p:val>
                                        </p:tav>
                                      </p:tavLst>
                                    </p:anim>
                                    <p:anim calcmode="lin" valueType="num">
                                      <p:cBhvr>
                                        <p:cTn id="88" dur="750" fill="hold"/>
                                        <p:tgtEl>
                                          <p:spTgt spid="20">
                                            <p:txEl>
                                              <p:pRg st="0" end="0"/>
                                            </p:txEl>
                                          </p:spTgt>
                                        </p:tgtEl>
                                        <p:attrNameLst>
                                          <p:attrName>ppt_h</p:attrName>
                                        </p:attrNameLst>
                                      </p:cBhvr>
                                      <p:tavLst>
                                        <p:tav tm="0">
                                          <p:val>
                                            <p:strVal val="4*#ppt_h"/>
                                          </p:val>
                                        </p:tav>
                                        <p:tav tm="100000">
                                          <p:val>
                                            <p:strVal val="#ppt_h"/>
                                          </p:val>
                                        </p:tav>
                                      </p:tavLst>
                                    </p:anim>
                                  </p:childTnLst>
                                </p:cTn>
                              </p:par>
                              <p:par>
                                <p:cTn id="89" presetID="6" presetClass="entr" presetSubtype="32" fill="hold" grpId="1" nodeType="withEffect">
                                  <p:stCondLst>
                                    <p:cond delay="1750"/>
                                  </p:stCondLst>
                                  <p:childTnLst>
                                    <p:set>
                                      <p:cBhvr>
                                        <p:cTn id="90" dur="1" fill="hold">
                                          <p:stCondLst>
                                            <p:cond delay="0"/>
                                          </p:stCondLst>
                                        </p:cTn>
                                        <p:tgtEl>
                                          <p:spTgt spid="20">
                                            <p:txEl>
                                              <p:pRg st="0" end="0"/>
                                            </p:txEl>
                                          </p:spTgt>
                                        </p:tgtEl>
                                        <p:attrNameLst>
                                          <p:attrName>style.visibility</p:attrName>
                                        </p:attrNameLst>
                                      </p:cBhvr>
                                      <p:to>
                                        <p:strVal val="visible"/>
                                      </p:to>
                                    </p:set>
                                    <p:animEffect transition="in" filter="circle(out)">
                                      <p:cBhvr>
                                        <p:cTn id="91" dur="750"/>
                                        <p:tgtEl>
                                          <p:spTgt spid="20">
                                            <p:txEl>
                                              <p:pRg st="0" end="0"/>
                                            </p:txEl>
                                          </p:spTgt>
                                        </p:tgtEl>
                                      </p:cBhvr>
                                    </p:animEffect>
                                  </p:childTnLst>
                                </p:cTn>
                              </p:par>
                              <p:par>
                                <p:cTn id="92" presetID="23" presetClass="entr" presetSubtype="32" fill="hold" grpId="0" nodeType="withEffect">
                                  <p:stCondLst>
                                    <p:cond delay="1750"/>
                                  </p:stCondLst>
                                  <p:childTnLst>
                                    <p:set>
                                      <p:cBhvr>
                                        <p:cTn id="93" dur="1" fill="hold">
                                          <p:stCondLst>
                                            <p:cond delay="0"/>
                                          </p:stCondLst>
                                        </p:cTn>
                                        <p:tgtEl>
                                          <p:spTgt spid="19">
                                            <p:txEl>
                                              <p:pRg st="0" end="0"/>
                                            </p:txEl>
                                          </p:spTgt>
                                        </p:tgtEl>
                                        <p:attrNameLst>
                                          <p:attrName>style.visibility</p:attrName>
                                        </p:attrNameLst>
                                      </p:cBhvr>
                                      <p:to>
                                        <p:strVal val="visible"/>
                                      </p:to>
                                    </p:set>
                                    <p:anim calcmode="lin" valueType="num">
                                      <p:cBhvr>
                                        <p:cTn id="94" dur="750" fill="hold"/>
                                        <p:tgtEl>
                                          <p:spTgt spid="19">
                                            <p:txEl>
                                              <p:pRg st="0" end="0"/>
                                            </p:txEl>
                                          </p:spTgt>
                                        </p:tgtEl>
                                        <p:attrNameLst>
                                          <p:attrName>ppt_w</p:attrName>
                                        </p:attrNameLst>
                                      </p:cBhvr>
                                      <p:tavLst>
                                        <p:tav tm="0">
                                          <p:val>
                                            <p:strVal val="4*#ppt_w"/>
                                          </p:val>
                                        </p:tav>
                                        <p:tav tm="100000">
                                          <p:val>
                                            <p:strVal val="#ppt_w"/>
                                          </p:val>
                                        </p:tav>
                                      </p:tavLst>
                                    </p:anim>
                                    <p:anim calcmode="lin" valueType="num">
                                      <p:cBhvr>
                                        <p:cTn id="95" dur="750" fill="hold"/>
                                        <p:tgtEl>
                                          <p:spTgt spid="19">
                                            <p:txEl>
                                              <p:pRg st="0" end="0"/>
                                            </p:txEl>
                                          </p:spTgt>
                                        </p:tgtEl>
                                        <p:attrNameLst>
                                          <p:attrName>ppt_h</p:attrName>
                                        </p:attrNameLst>
                                      </p:cBhvr>
                                      <p:tavLst>
                                        <p:tav tm="0">
                                          <p:val>
                                            <p:strVal val="4*#ppt_h"/>
                                          </p:val>
                                        </p:tav>
                                        <p:tav tm="100000">
                                          <p:val>
                                            <p:strVal val="#ppt_h"/>
                                          </p:val>
                                        </p:tav>
                                      </p:tavLst>
                                    </p:anim>
                                  </p:childTnLst>
                                </p:cTn>
                              </p:par>
                              <p:par>
                                <p:cTn id="96" presetID="6" presetClass="entr" presetSubtype="32" fill="hold" grpId="1" nodeType="withEffect">
                                  <p:stCondLst>
                                    <p:cond delay="1750"/>
                                  </p:stCondLst>
                                  <p:childTnLst>
                                    <p:set>
                                      <p:cBhvr>
                                        <p:cTn id="97" dur="1" fill="hold">
                                          <p:stCondLst>
                                            <p:cond delay="0"/>
                                          </p:stCondLst>
                                        </p:cTn>
                                        <p:tgtEl>
                                          <p:spTgt spid="19">
                                            <p:txEl>
                                              <p:pRg st="0" end="0"/>
                                            </p:txEl>
                                          </p:spTgt>
                                        </p:tgtEl>
                                        <p:attrNameLst>
                                          <p:attrName>style.visibility</p:attrName>
                                        </p:attrNameLst>
                                      </p:cBhvr>
                                      <p:to>
                                        <p:strVal val="visible"/>
                                      </p:to>
                                    </p:set>
                                    <p:animEffect transition="in" filter="circle(out)">
                                      <p:cBhvr>
                                        <p:cTn id="98" dur="750"/>
                                        <p:tgtEl>
                                          <p:spTgt spid="19">
                                            <p:txEl>
                                              <p:pRg st="0" end="0"/>
                                            </p:txEl>
                                          </p:spTgt>
                                        </p:tgtEl>
                                      </p:cBhvr>
                                    </p:animEffect>
                                  </p:childTnLst>
                                </p:cTn>
                              </p:par>
                            </p:childTnLst>
                          </p:cTn>
                        </p:par>
                        <p:par>
                          <p:cTn id="99" fill="hold">
                            <p:stCondLst>
                              <p:cond delay="5350"/>
                            </p:stCondLst>
                            <p:childTnLst>
                              <p:par>
                                <p:cTn id="100" presetID="10" presetClass="entr" presetSubtype="0" fill="hold" grpId="0" nodeType="afterEffect">
                                  <p:stCondLst>
                                    <p:cond delay="250"/>
                                  </p:stCondLst>
                                  <p:childTnLst>
                                    <p:set>
                                      <p:cBhvr>
                                        <p:cTn id="101" dur="1" fill="hold">
                                          <p:stCondLst>
                                            <p:cond delay="0"/>
                                          </p:stCondLst>
                                        </p:cTn>
                                        <p:tgtEl>
                                          <p:spTgt spid="21">
                                            <p:txEl>
                                              <p:pRg st="0" end="0"/>
                                            </p:txEl>
                                          </p:spTgt>
                                        </p:tgtEl>
                                        <p:attrNameLst>
                                          <p:attrName>style.visibility</p:attrName>
                                        </p:attrNameLst>
                                      </p:cBhvr>
                                      <p:to>
                                        <p:strVal val="visible"/>
                                      </p:to>
                                    </p:set>
                                    <p:animEffect transition="in" filter="fade">
                                      <p:cBhvr>
                                        <p:cTn id="10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3" grpId="0" animBg="1"/>
      <p:bldP spid="11" grpId="0" animBg="1"/>
      <p:bldP spid="11" grpId="1" animBg="1"/>
      <p:bldP spid="12" grpId="0" animBg="1"/>
      <p:bldP spid="12" grpId="1" animBg="1"/>
      <p:bldP spid="7" grpId="0" animBg="1"/>
      <p:bldP spid="7" grpId="1" animBg="1"/>
      <p:bldP spid="8" grpId="0" animBg="1"/>
      <p:bldP spid="8" grpId="1" animBg="1"/>
      <p:bldP spid="5" grpId="0" animBg="1"/>
      <p:bldP spid="5" grpId="1" animBg="1"/>
      <p:bldP spid="6" grpId="0" animBg="1"/>
      <p:bldP spid="6" grpId="1" animBg="1"/>
      <p:bldP spid="17" grpId="0" animBg="1"/>
      <p:bldP spid="16" grpId="0" animBg="1"/>
      <p:bldP spid="16" grpId="1" animBg="1"/>
      <p:bldP spid="16" grpId="2" animBg="1"/>
      <p:bldP spid="18" grpId="0" animBg="1"/>
      <p:bldP spid="19" grpId="0" build="p">
        <p:tmplLst>
          <p:tmpl lvl="1">
            <p:tnLst>
              <p:par>
                <p:cTn presetID="23" presetClass="entr" presetSubtype="32" fill="hold" nodeType="withEffect">
                  <p:stCondLst>
                    <p:cond delay="1750"/>
                  </p:stCondLst>
                  <p:childTnLst>
                    <p:set>
                      <p:cBhvr>
                        <p:cTn dur="1" fill="hold">
                          <p:stCondLst>
                            <p:cond delay="0"/>
                          </p:stCondLst>
                        </p:cTn>
                        <p:tgtEl>
                          <p:spTgt spid="19"/>
                        </p:tgtEl>
                        <p:attrNameLst>
                          <p:attrName>style.visibility</p:attrName>
                        </p:attrNameLst>
                      </p:cBhvr>
                      <p:to>
                        <p:strVal val="visible"/>
                      </p:to>
                    </p:set>
                    <p:anim calcmode="lin" valueType="num">
                      <p:cBhvr>
                        <p:cTn dur="750" fill="hold"/>
                        <p:tgtEl>
                          <p:spTgt spid="19"/>
                        </p:tgtEl>
                        <p:attrNameLst>
                          <p:attrName>ppt_w</p:attrName>
                        </p:attrNameLst>
                      </p:cBhvr>
                      <p:tavLst>
                        <p:tav tm="0">
                          <p:val>
                            <p:strVal val="4*#ppt_w"/>
                          </p:val>
                        </p:tav>
                        <p:tav tm="100000">
                          <p:val>
                            <p:strVal val="#ppt_w"/>
                          </p:val>
                        </p:tav>
                      </p:tavLst>
                    </p:anim>
                    <p:anim calcmode="lin" valueType="num">
                      <p:cBhvr>
                        <p:cTn dur="750" fill="hold"/>
                        <p:tgtEl>
                          <p:spTgt spid="19"/>
                        </p:tgtEl>
                        <p:attrNameLst>
                          <p:attrName>ppt_h</p:attrName>
                        </p:attrNameLst>
                      </p:cBhvr>
                      <p:tavLst>
                        <p:tav tm="0">
                          <p:val>
                            <p:strVal val="4*#ppt_h"/>
                          </p:val>
                        </p:tav>
                        <p:tav tm="100000">
                          <p:val>
                            <p:strVal val="#ppt_h"/>
                          </p:val>
                        </p:tav>
                      </p:tavLst>
                    </p:anim>
                  </p:childTnLst>
                </p:cTn>
              </p:par>
            </p:tnLst>
          </p:tmpl>
        </p:tmplLst>
      </p:bldP>
      <p:bldP spid="19" grpId="1" build="p">
        <p:tmplLst>
          <p:tmpl lvl="1">
            <p:tnLst>
              <p:par>
                <p:cTn presetID="6" presetClass="entr" presetSubtype="32" fill="hold" nodeType="withEffect">
                  <p:stCondLst>
                    <p:cond delay="1750"/>
                  </p:stCondLst>
                  <p:childTnLst>
                    <p:set>
                      <p:cBhvr>
                        <p:cTn dur="1" fill="hold">
                          <p:stCondLst>
                            <p:cond delay="0"/>
                          </p:stCondLst>
                        </p:cTn>
                        <p:tgtEl>
                          <p:spTgt spid="19"/>
                        </p:tgtEl>
                        <p:attrNameLst>
                          <p:attrName>style.visibility</p:attrName>
                        </p:attrNameLst>
                      </p:cBhvr>
                      <p:to>
                        <p:strVal val="visible"/>
                      </p:to>
                    </p:set>
                    <p:animEffect transition="in" filter="circle(out)">
                      <p:cBhvr>
                        <p:cTn dur="750"/>
                        <p:tgtEl>
                          <p:spTgt spid="19"/>
                        </p:tgtEl>
                      </p:cBhvr>
                    </p:animEffect>
                  </p:childTnLst>
                </p:cTn>
              </p:par>
            </p:tnLst>
          </p:tmpl>
        </p:tmplLst>
      </p:bldP>
      <p:bldP spid="20" grpId="0" build="p">
        <p:tmplLst>
          <p:tmpl lvl="1">
            <p:tnLst>
              <p:par>
                <p:cTn presetID="23" presetClass="entr" presetSubtype="32" fill="hold" nodeType="withEffect">
                  <p:stCondLst>
                    <p:cond delay="1750"/>
                  </p:stCondLst>
                  <p:childTnLst>
                    <p:set>
                      <p:cBhvr>
                        <p:cTn dur="1" fill="hold">
                          <p:stCondLst>
                            <p:cond delay="0"/>
                          </p:stCondLst>
                        </p:cTn>
                        <p:tgtEl>
                          <p:spTgt spid="20"/>
                        </p:tgtEl>
                        <p:attrNameLst>
                          <p:attrName>style.visibility</p:attrName>
                        </p:attrNameLst>
                      </p:cBhvr>
                      <p:to>
                        <p:strVal val="visible"/>
                      </p:to>
                    </p:set>
                    <p:anim calcmode="lin" valueType="num">
                      <p:cBhvr>
                        <p:cTn dur="750" fill="hold"/>
                        <p:tgtEl>
                          <p:spTgt spid="20"/>
                        </p:tgtEl>
                        <p:attrNameLst>
                          <p:attrName>ppt_w</p:attrName>
                        </p:attrNameLst>
                      </p:cBhvr>
                      <p:tavLst>
                        <p:tav tm="0">
                          <p:val>
                            <p:strVal val="4*#ppt_w"/>
                          </p:val>
                        </p:tav>
                        <p:tav tm="100000">
                          <p:val>
                            <p:strVal val="#ppt_w"/>
                          </p:val>
                        </p:tav>
                      </p:tavLst>
                    </p:anim>
                    <p:anim calcmode="lin" valueType="num">
                      <p:cBhvr>
                        <p:cTn dur="750" fill="hold"/>
                        <p:tgtEl>
                          <p:spTgt spid="20"/>
                        </p:tgtEl>
                        <p:attrNameLst>
                          <p:attrName>ppt_h</p:attrName>
                        </p:attrNameLst>
                      </p:cBhvr>
                      <p:tavLst>
                        <p:tav tm="0">
                          <p:val>
                            <p:strVal val="4*#ppt_h"/>
                          </p:val>
                        </p:tav>
                        <p:tav tm="100000">
                          <p:val>
                            <p:strVal val="#ppt_h"/>
                          </p:val>
                        </p:tav>
                      </p:tavLst>
                    </p:anim>
                  </p:childTnLst>
                </p:cTn>
              </p:par>
            </p:tnLst>
          </p:tmpl>
        </p:tmplLst>
      </p:bldP>
      <p:bldP spid="20" grpId="1" build="p">
        <p:tmplLst>
          <p:tmpl lvl="1">
            <p:tnLst>
              <p:par>
                <p:cTn presetID="6" presetClass="entr" presetSubtype="32" fill="hold" nodeType="withEffect">
                  <p:stCondLst>
                    <p:cond delay="1750"/>
                  </p:stCondLst>
                  <p:childTnLst>
                    <p:set>
                      <p:cBhvr>
                        <p:cTn dur="1" fill="hold">
                          <p:stCondLst>
                            <p:cond delay="0"/>
                          </p:stCondLst>
                        </p:cTn>
                        <p:tgtEl>
                          <p:spTgt spid="20"/>
                        </p:tgtEl>
                        <p:attrNameLst>
                          <p:attrName>style.visibility</p:attrName>
                        </p:attrNameLst>
                      </p:cBhvr>
                      <p:to>
                        <p:strVal val="visible"/>
                      </p:to>
                    </p:set>
                    <p:animEffect transition="in" filter="circle(out)">
                      <p:cBhvr>
                        <p:cTn dur="750"/>
                        <p:tgtEl>
                          <p:spTgt spid="20"/>
                        </p:tgtEl>
                      </p:cBhvr>
                    </p:animEffect>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Text and Image">
    <p:spTree>
      <p:nvGrpSpPr>
        <p:cNvPr id="1" name=""/>
        <p:cNvGrpSpPr/>
        <p:nvPr/>
      </p:nvGrpSpPr>
      <p:grpSpPr>
        <a:xfrm>
          <a:off x="0" y="0"/>
          <a:ext cx="0" cy="0"/>
          <a:chOff x="0" y="0"/>
          <a:chExt cx="0" cy="0"/>
        </a:xfrm>
      </p:grpSpPr>
      <p:sp>
        <p:nvSpPr>
          <p:cNvPr id="11" name="図プレースホルダー 10"/>
          <p:cNvSpPr>
            <a:spLocks noGrp="1"/>
          </p:cNvSpPr>
          <p:nvPr>
            <p:ph type="pic" sz="quarter" idx="10" hasCustomPrompt="1"/>
          </p:nvPr>
        </p:nvSpPr>
        <p:spPr>
          <a:xfrm>
            <a:off x="0" y="3881381"/>
            <a:ext cx="18291175" cy="6405617"/>
          </a:xfrm>
          <a:prstGeom prst="rect">
            <a:avLst/>
          </a:prstGeom>
        </p:spPr>
        <p:txBody>
          <a:bodyPr/>
          <a:lstStyle>
            <a:lvl1pPr>
              <a:defRPr sz="2000"/>
            </a:lvl1pPr>
          </a:lstStyle>
          <a:p>
            <a:r>
              <a:rPr kumimoji="1" lang="en-US" altLang="ja-JP" dirty="0"/>
              <a:t>Add an image</a:t>
            </a:r>
            <a:endParaRPr kumimoji="1" lang="ja-JP" altLang="en-US" dirty="0"/>
          </a:p>
        </p:txBody>
      </p:sp>
      <p:sp>
        <p:nvSpPr>
          <p:cNvPr id="15" name="テキスト プレースホルダー 14"/>
          <p:cNvSpPr>
            <a:spLocks noGrp="1"/>
          </p:cNvSpPr>
          <p:nvPr>
            <p:ph type="body" sz="quarter" idx="11" hasCustomPrompt="1"/>
          </p:nvPr>
        </p:nvSpPr>
        <p:spPr>
          <a:xfrm>
            <a:off x="0" y="-1"/>
            <a:ext cx="18291175" cy="3918858"/>
          </a:xfrm>
          <a:prstGeom prst="rect">
            <a:avLst/>
          </a:prstGeom>
          <a:blipFill>
            <a:blip r:embed="rId2"/>
            <a:tile tx="0" ty="0" sx="100000" sy="100000" flip="none" algn="tl"/>
          </a:blipFill>
          <a:effectLst>
            <a:outerShdw blurRad="50800" dist="63500" dir="5400000" algn="t" rotWithShape="0">
              <a:prstClr val="black">
                <a:alpha val="40000"/>
              </a:prstClr>
            </a:outerShdw>
          </a:effectLst>
        </p:spPr>
        <p:txBody>
          <a:bodyPr/>
          <a:lstStyle>
            <a:lvl1pPr>
              <a:defRPr baseline="0"/>
            </a:lvl1pPr>
          </a:lstStyle>
          <a:p>
            <a:pPr lvl="0"/>
            <a:r>
              <a:rPr kumimoji="1" lang="en-US" altLang="ja-JP" dirty="0"/>
              <a:t> </a:t>
            </a:r>
            <a:endParaRPr kumimoji="1" lang="ja-JP" altLang="en-US" dirty="0"/>
          </a:p>
        </p:txBody>
      </p:sp>
      <p:sp>
        <p:nvSpPr>
          <p:cNvPr id="18" name="テキスト プレースホルダー 5"/>
          <p:cNvSpPr>
            <a:spLocks noGrp="1"/>
          </p:cNvSpPr>
          <p:nvPr>
            <p:ph type="body" sz="quarter" idx="16" hasCustomPrompt="1"/>
          </p:nvPr>
        </p:nvSpPr>
        <p:spPr>
          <a:xfrm>
            <a:off x="1314230" y="659718"/>
            <a:ext cx="15662715" cy="1923824"/>
          </a:xfrm>
          <a:prstGeom prst="rect">
            <a:avLst/>
          </a:prstGeom>
        </p:spPr>
        <p:txBody>
          <a:bodyPr anchor="ctr">
            <a:noAutofit/>
          </a:bodyPr>
          <a:lstStyle>
            <a:lvl1pPr algn="ctr">
              <a:defRPr sz="140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SLIDE TITLE</a:t>
            </a:r>
            <a:endParaRPr kumimoji="1" lang="ja-JP" altLang="en-US" dirty="0"/>
          </a:p>
        </p:txBody>
      </p:sp>
      <p:sp>
        <p:nvSpPr>
          <p:cNvPr id="19" name="テキスト プレースホルダー 5"/>
          <p:cNvSpPr>
            <a:spLocks noGrp="1"/>
          </p:cNvSpPr>
          <p:nvPr>
            <p:ph type="body" sz="quarter" idx="17" hasCustomPrompt="1"/>
          </p:nvPr>
        </p:nvSpPr>
        <p:spPr>
          <a:xfrm>
            <a:off x="1300616" y="2365831"/>
            <a:ext cx="15689943" cy="1109657"/>
          </a:xfrm>
          <a:prstGeom prst="rect">
            <a:avLst/>
          </a:prstGeom>
        </p:spPr>
        <p:txBody>
          <a:bodyPr anchor="ctr">
            <a:noAutofit/>
          </a:bodyPr>
          <a:lstStyle>
            <a:lvl1pPr algn="ctr">
              <a:lnSpc>
                <a:spcPct val="130000"/>
              </a:lnSpc>
              <a:spcBef>
                <a:spcPts val="0"/>
              </a:spcBef>
              <a:defRPr sz="2000" i="0" baseline="0">
                <a:solidFill>
                  <a:schemeClr val="bg1"/>
                </a:solidFill>
                <a:effectLst/>
                <a:latin typeface="+mn-lt"/>
              </a:defRPr>
            </a:lvl1pPr>
          </a:lstStyle>
          <a:p>
            <a:pPr lvl="0"/>
            <a:r>
              <a:rPr kumimoji="1" lang="en-US" altLang="ja-JP" dirty="0"/>
              <a:t>Text Here</a:t>
            </a:r>
            <a:endParaRPr kumimoji="1" lang="ja-JP" altLang="en-US" dirty="0"/>
          </a:p>
        </p:txBody>
      </p:sp>
      <p:sp>
        <p:nvSpPr>
          <p:cNvPr id="25" name="テキスト プレースホルダー 24"/>
          <p:cNvSpPr>
            <a:spLocks noGrp="1"/>
          </p:cNvSpPr>
          <p:nvPr>
            <p:ph type="body" sz="quarter" idx="18" hasCustomPrompt="1"/>
          </p:nvPr>
        </p:nvSpPr>
        <p:spPr>
          <a:xfrm flipV="1">
            <a:off x="0" y="3759199"/>
            <a:ext cx="18291175" cy="36000"/>
          </a:xfrm>
          <a:prstGeom prst="rect">
            <a:avLst/>
          </a:prstGeom>
          <a:blipFill>
            <a:blip r:embed="rId4"/>
            <a:stretch>
              <a:fillRect/>
            </a:stretch>
          </a:blip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4040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p:stCondLst>
                              <p:cond delay="1000"/>
                            </p:stCondLst>
                            <p:childTnLst>
                              <p:par>
                                <p:cTn id="14" presetID="2" presetClass="entr" presetSubtype="6" decel="100000" fill="hold" grpId="0" nodeType="afterEffect">
                                  <p:stCondLst>
                                    <p:cond delay="0"/>
                                  </p:stCondLst>
                                  <p:iterate type="lt">
                                    <p:tmPct val="10000"/>
                                  </p:iterate>
                                  <p:childTnLst>
                                    <p:set>
                                      <p:cBhvr>
                                        <p:cTn id="15" dur="1" fill="hold">
                                          <p:stCondLst>
                                            <p:cond delay="0"/>
                                          </p:stCondLst>
                                        </p:cTn>
                                        <p:tgtEl>
                                          <p:spTgt spid="18">
                                            <p:txEl>
                                              <p:pRg st="0" end="0"/>
                                            </p:txEl>
                                          </p:spTgt>
                                        </p:tgtEl>
                                        <p:attrNameLst>
                                          <p:attrName>style.visibility</p:attrName>
                                        </p:attrNameLst>
                                      </p:cBhvr>
                                      <p:to>
                                        <p:strVal val="visible"/>
                                      </p:to>
                                    </p:set>
                                    <p:anim calcmode="lin" valueType="num">
                                      <p:cBhvr additive="base">
                                        <p:cTn id="16"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950"/>
                            </p:stCondLst>
                            <p:childTnLst>
                              <p:par>
                                <p:cTn id="19" presetID="10" presetClass="entr" presetSubtype="0" fill="hold" grpId="0" nodeType="afterEffect">
                                  <p:stCondLst>
                                    <p:cond delay="25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500"/>
                                        <p:tgtEl>
                                          <p:spTgt spid="19">
                                            <p:txEl>
                                              <p:pRg st="0" end="0"/>
                                            </p:txEl>
                                          </p:spTgt>
                                        </p:tgtEl>
                                      </p:cBhvr>
                                    </p:animEffect>
                                  </p:childTnLst>
                                </p:cTn>
                              </p:par>
                              <p:par>
                                <p:cTn id="22" presetID="14" presetClass="entr" presetSubtype="5" fill="hold" grpId="0" nodeType="withEffect">
                                  <p:stCondLst>
                                    <p:cond delay="250"/>
                                  </p:stCondLst>
                                  <p:childTnLst>
                                    <p:set>
                                      <p:cBhvr>
                                        <p:cTn id="23" dur="1" fill="hold">
                                          <p:stCondLst>
                                            <p:cond delay="0"/>
                                          </p:stCondLst>
                                        </p:cTn>
                                        <p:tgtEl>
                                          <p:spTgt spid="11"/>
                                        </p:tgtEl>
                                        <p:attrNameLst>
                                          <p:attrName>style.visibility</p:attrName>
                                        </p:attrNameLst>
                                      </p:cBhvr>
                                      <p:to>
                                        <p:strVal val="visible"/>
                                      </p:to>
                                    </p:set>
                                    <p:animEffect transition="in" filter="randombar(vertic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tmplLst>
          <p:tmpl>
            <p:tnLst>
              <p:par>
                <p:cTn presetID="2" presetClass="entr" presetSubtype="1"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2" presetClass="entr" presetSubtype="6"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5" grpId="0" animBg="1">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ression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4914900" y="0"/>
            <a:ext cx="13376275" cy="10287000"/>
          </a:xfrm>
          <a:prstGeom prst="rect">
            <a:avLst/>
          </a:prstGeom>
          <a:noFill/>
        </p:spPr>
        <p:txBody>
          <a:bodyPr/>
          <a:lstStyle>
            <a:lvl1pPr>
              <a:defRPr/>
            </a:lvl1pPr>
          </a:lstStyle>
          <a:p>
            <a:r>
              <a:rPr kumimoji="1" lang="en-US" altLang="ja-JP" dirty="0"/>
              <a:t>                                                              </a:t>
            </a:r>
            <a:endParaRPr kumimoji="1" lang="ja-JP" altLang="en-US" dirty="0"/>
          </a:p>
        </p:txBody>
      </p:sp>
      <p:sp>
        <p:nvSpPr>
          <p:cNvPr id="17" name="テキスト プレースホルダー 10"/>
          <p:cNvSpPr>
            <a:spLocks noGrp="1"/>
          </p:cNvSpPr>
          <p:nvPr>
            <p:ph type="body" sz="quarter" idx="16" hasCustomPrompt="1"/>
          </p:nvPr>
        </p:nvSpPr>
        <p:spPr>
          <a:xfrm flipH="1">
            <a:off x="14839950" y="0"/>
            <a:ext cx="8496300" cy="10287000"/>
          </a:xfrm>
          <a:prstGeom prst="parallelogram">
            <a:avLst>
              <a:gd name="adj" fmla="val 39350"/>
            </a:avLst>
          </a:prstGeom>
          <a:solidFill>
            <a:schemeClr val="bg2">
              <a:alpha val="50000"/>
            </a:schemeClr>
          </a:solidFill>
          <a:effectLst/>
        </p:spPr>
        <p:txBody>
          <a:bodyPr/>
          <a:lstStyle/>
          <a:p>
            <a:pPr lvl="0"/>
            <a:r>
              <a:rPr kumimoji="1" lang="en-US" altLang="ja-JP" dirty="0"/>
              <a:t> </a:t>
            </a:r>
            <a:endParaRPr kumimoji="1" lang="ja-JP" altLang="en-US" dirty="0"/>
          </a:p>
        </p:txBody>
      </p:sp>
      <p:sp>
        <p:nvSpPr>
          <p:cNvPr id="16" name="テキスト プレースホルダー 10"/>
          <p:cNvSpPr>
            <a:spLocks noGrp="1"/>
          </p:cNvSpPr>
          <p:nvPr>
            <p:ph type="body" sz="quarter" idx="15" hasCustomPrompt="1"/>
          </p:nvPr>
        </p:nvSpPr>
        <p:spPr>
          <a:xfrm>
            <a:off x="-6534150" y="0"/>
            <a:ext cx="17602200" cy="10287000"/>
          </a:xfrm>
          <a:prstGeom prst="parallelogram">
            <a:avLst>
              <a:gd name="adj" fmla="val 44628"/>
            </a:avLst>
          </a:prstGeom>
          <a:solidFill>
            <a:schemeClr val="bg2">
              <a:alpha val="50000"/>
            </a:schemeClr>
          </a:solidFill>
          <a:effectLst/>
        </p:spPr>
        <p:txBody>
          <a:bodyPr/>
          <a:lstStyle/>
          <a:p>
            <a:pPr lvl="0"/>
            <a:r>
              <a:rPr kumimoji="1" lang="en-US" altLang="ja-JP" dirty="0"/>
              <a:t> </a:t>
            </a:r>
            <a:endParaRPr kumimoji="1" lang="ja-JP" altLang="en-US" dirty="0"/>
          </a:p>
        </p:txBody>
      </p:sp>
      <p:sp>
        <p:nvSpPr>
          <p:cNvPr id="15" name="テキスト プレースホルダー 10"/>
          <p:cNvSpPr>
            <a:spLocks noGrp="1"/>
          </p:cNvSpPr>
          <p:nvPr>
            <p:ph type="body" sz="quarter" idx="14" hasCustomPrompt="1"/>
          </p:nvPr>
        </p:nvSpPr>
        <p:spPr>
          <a:xfrm>
            <a:off x="-7315200" y="0"/>
            <a:ext cx="17602200" cy="10287000"/>
          </a:xfrm>
          <a:prstGeom prst="parallelogram">
            <a:avLst>
              <a:gd name="adj" fmla="val 44628"/>
            </a:avLst>
          </a:prstGeom>
          <a:blipFill dpi="0" rotWithShape="0">
            <a:blip r:embed="rId2"/>
            <a:srcRect/>
            <a:tile tx="0" ty="0" sx="100000" sy="100000" flip="none" algn="tl"/>
          </a:blipFill>
          <a:effectLst>
            <a:outerShdw blurRad="50800" dist="38100" algn="l" rotWithShape="0">
              <a:prstClr val="black">
                <a:alpha val="40000"/>
              </a:prstClr>
            </a:outerShdw>
          </a:effectLst>
        </p:spPr>
        <p:txBody>
          <a:bodyPr/>
          <a:lstStyle/>
          <a:p>
            <a:pPr lvl="0"/>
            <a:r>
              <a:rPr kumimoji="1" lang="en-US" altLang="ja-JP" dirty="0"/>
              <a:t> </a:t>
            </a:r>
            <a:endParaRPr kumimoji="1" lang="ja-JP" altLang="en-US" dirty="0"/>
          </a:p>
        </p:txBody>
      </p:sp>
      <p:sp>
        <p:nvSpPr>
          <p:cNvPr id="14" name="テキスト プレースホルダー 10"/>
          <p:cNvSpPr>
            <a:spLocks noGrp="1"/>
          </p:cNvSpPr>
          <p:nvPr>
            <p:ph type="body" sz="quarter" idx="13" hasCustomPrompt="1"/>
          </p:nvPr>
        </p:nvSpPr>
        <p:spPr>
          <a:xfrm flipH="1">
            <a:off x="15601950" y="0"/>
            <a:ext cx="8496300" cy="10287000"/>
          </a:xfrm>
          <a:prstGeom prst="parallelogram">
            <a:avLst>
              <a:gd name="adj" fmla="val 39350"/>
            </a:avLst>
          </a:prstGeom>
          <a:blipFill dpi="0" rotWithShape="0">
            <a:blip r:embed="rId2"/>
            <a:srcRect/>
            <a:tile tx="0" ty="0" sx="100000" sy="100000" flip="none" algn="tl"/>
          </a:blipFill>
          <a:effectLst/>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1" hasCustomPrompt="1"/>
          </p:nvPr>
        </p:nvSpPr>
        <p:spPr>
          <a:xfrm flipH="1">
            <a:off x="16363950" y="0"/>
            <a:ext cx="8496300" cy="10287000"/>
          </a:xfrm>
          <a:prstGeom prst="parallelogram">
            <a:avLst>
              <a:gd name="adj" fmla="val 39350"/>
            </a:avLst>
          </a:prstGeom>
          <a:blipFill dpi="0" rotWithShape="0">
            <a:blip r:embed="rId3"/>
            <a:srcRect/>
            <a:tile tx="0" ty="0" sx="100000" sy="100000" flip="none" algn="tl"/>
          </a:blipFill>
          <a:effectLst>
            <a:outerShdw blurRad="50800" dist="38100" dir="10800000" algn="r" rotWithShape="0">
              <a:prstClr val="black">
                <a:alpha val="40000"/>
              </a:prstClr>
            </a:outerShdw>
          </a:effectLst>
        </p:spPr>
        <p:txBody>
          <a:bodyPr/>
          <a:lstStyle/>
          <a:p>
            <a:pPr lvl="0"/>
            <a:r>
              <a:rPr kumimoji="1" lang="en-US" altLang="ja-JP" dirty="0"/>
              <a:t> </a:t>
            </a:r>
            <a:endParaRPr kumimoji="1" lang="ja-JP" altLang="en-US" dirty="0"/>
          </a:p>
        </p:txBody>
      </p:sp>
      <p:sp>
        <p:nvSpPr>
          <p:cNvPr id="13" name="テキスト プレースホルダー 10"/>
          <p:cNvSpPr>
            <a:spLocks noGrp="1"/>
          </p:cNvSpPr>
          <p:nvPr>
            <p:ph type="body" sz="quarter" idx="12" hasCustomPrompt="1"/>
          </p:nvPr>
        </p:nvSpPr>
        <p:spPr>
          <a:xfrm>
            <a:off x="-8201025" y="0"/>
            <a:ext cx="17660938" cy="10287000"/>
          </a:xfrm>
          <a:prstGeom prst="parallelogram">
            <a:avLst>
              <a:gd name="adj" fmla="val 44628"/>
            </a:avLst>
          </a:prstGeom>
          <a:blipFill dpi="0" rotWithShape="0">
            <a:blip r:embed="rId3"/>
            <a:srcRect/>
            <a:tile tx="0" ty="0" sx="100000" sy="100000" flip="none" algn="tl"/>
          </a:blipFill>
          <a:effectLst>
            <a:outerShdw blurRad="50800" dist="38100" algn="l" rotWithShape="0">
              <a:prstClr val="black">
                <a:alpha val="40000"/>
              </a:prstClr>
            </a:outerShdw>
          </a:effectLst>
        </p:spPr>
        <p:txBody>
          <a:bodyPr/>
          <a:lstStyle/>
          <a:p>
            <a:pPr lvl="0"/>
            <a:r>
              <a:rPr kumimoji="1" lang="en-US" altLang="ja-JP" dirty="0"/>
              <a:t> </a:t>
            </a:r>
            <a:endParaRPr kumimoji="1" lang="ja-JP" altLang="en-US" dirty="0"/>
          </a:p>
        </p:txBody>
      </p:sp>
      <p:sp>
        <p:nvSpPr>
          <p:cNvPr id="18" name="テキスト プレースホルダー 5"/>
          <p:cNvSpPr>
            <a:spLocks noGrp="1"/>
          </p:cNvSpPr>
          <p:nvPr>
            <p:ph type="body" sz="quarter" idx="17" hasCustomPrompt="1"/>
          </p:nvPr>
        </p:nvSpPr>
        <p:spPr>
          <a:xfrm>
            <a:off x="590550" y="450168"/>
            <a:ext cx="7315201" cy="2978832"/>
          </a:xfrm>
          <a:prstGeom prst="rect">
            <a:avLst/>
          </a:prstGeom>
          <a:noFill/>
        </p:spPr>
        <p:txBody>
          <a:bodyPr anchor="b">
            <a:noAutofit/>
          </a:bodyPr>
          <a:lstStyle>
            <a:lvl1pPr algn="l">
              <a:lnSpc>
                <a:spcPts val="9600"/>
              </a:lnSpc>
              <a:spcBef>
                <a:spcPts val="0"/>
              </a:spcBef>
              <a:defRPr sz="9600" i="0" baseline="0">
                <a:blipFill dpi="0" rotWithShape="1">
                  <a:blip r:embed="rId2"/>
                  <a:srcRect/>
                  <a:stretch>
                    <a:fillRect/>
                  </a:stretch>
                </a:blipFill>
                <a:effectLst>
                  <a:innerShdw blurRad="114300">
                    <a:prstClr val="black"/>
                  </a:innerShdw>
                </a:effectLst>
                <a:latin typeface="+mj-lt"/>
              </a:defRPr>
            </a:lvl1pPr>
          </a:lstStyle>
          <a:p>
            <a:pPr lvl="0"/>
            <a:r>
              <a:rPr kumimoji="1" lang="en-US" altLang="ja-JP" dirty="0"/>
              <a:t>HEADING</a:t>
            </a:r>
            <a:br>
              <a:rPr kumimoji="1" lang="en-US" altLang="ja-JP" dirty="0"/>
            </a:br>
            <a:r>
              <a:rPr kumimoji="1" lang="en-US" altLang="ja-JP" dirty="0"/>
              <a:t>GOES HERE</a:t>
            </a:r>
            <a:endParaRPr kumimoji="1" lang="ja-JP" altLang="en-US" dirty="0"/>
          </a:p>
        </p:txBody>
      </p:sp>
      <p:sp>
        <p:nvSpPr>
          <p:cNvPr id="19" name="テキスト プレースホルダー 5"/>
          <p:cNvSpPr>
            <a:spLocks noGrp="1"/>
          </p:cNvSpPr>
          <p:nvPr>
            <p:ph type="body" sz="quarter" idx="18" hasCustomPrompt="1"/>
          </p:nvPr>
        </p:nvSpPr>
        <p:spPr>
          <a:xfrm>
            <a:off x="615723" y="3673927"/>
            <a:ext cx="6586084" cy="1844219"/>
          </a:xfrm>
          <a:prstGeom prst="rect">
            <a:avLst/>
          </a:prstGeom>
        </p:spPr>
        <p:txBody>
          <a:bodyPr anchor="t">
            <a:noAutofit/>
          </a:bodyPr>
          <a:lstStyle>
            <a:lvl1pPr algn="l">
              <a:lnSpc>
                <a:spcPct val="120000"/>
              </a:lnSpc>
              <a:spcBef>
                <a:spcPts val="0"/>
              </a:spcBef>
              <a:defRPr sz="2000" i="0" baseline="0">
                <a:solidFill>
                  <a:schemeClr val="tx2"/>
                </a:solidFill>
                <a:effectLst/>
                <a:latin typeface="+mn-lt"/>
              </a:defRPr>
            </a:lvl1pPr>
          </a:lstStyle>
          <a:p>
            <a:pPr lvl="0"/>
            <a:r>
              <a:rPr kumimoji="1" lang="en-US" altLang="ja-JP" dirty="0"/>
              <a:t>Text Here</a:t>
            </a:r>
            <a:endParaRPr kumimoji="1" lang="ja-JP" altLang="en-US" dirty="0"/>
          </a:p>
        </p:txBody>
      </p:sp>
      <p:sp>
        <p:nvSpPr>
          <p:cNvPr id="20" name="テキスト プレースホルダー 24"/>
          <p:cNvSpPr>
            <a:spLocks noGrp="1"/>
          </p:cNvSpPr>
          <p:nvPr>
            <p:ph type="body" sz="quarter" idx="19" hasCustomPrompt="1"/>
          </p:nvPr>
        </p:nvSpPr>
        <p:spPr>
          <a:xfrm rot="17640000" flipV="1">
            <a:off x="-1257299" y="4959349"/>
            <a:ext cx="18291175" cy="36000"/>
          </a:xfrm>
          <a:prstGeom prst="rect">
            <a:avLst/>
          </a:prstGeom>
          <a:blipFill>
            <a:blip r:embed="rId4"/>
            <a:stretch>
              <a:fillRect/>
            </a:stretch>
          </a:blipFill>
        </p:spPr>
        <p:txBody>
          <a:bodyPr/>
          <a:lstStyle/>
          <a:p>
            <a:pPr lvl="0"/>
            <a:r>
              <a:rPr kumimoji="1" lang="en-US" altLang="ja-JP" dirty="0"/>
              <a:t> </a:t>
            </a:r>
            <a:endParaRPr kumimoji="1" lang="ja-JP" altLang="en-US" dirty="0"/>
          </a:p>
        </p:txBody>
      </p:sp>
      <p:sp>
        <p:nvSpPr>
          <p:cNvPr id="21" name="テキスト プレースホルダー 24"/>
          <p:cNvSpPr>
            <a:spLocks noGrp="1"/>
          </p:cNvSpPr>
          <p:nvPr>
            <p:ph type="body" sz="quarter" idx="20" hasCustomPrompt="1"/>
          </p:nvPr>
        </p:nvSpPr>
        <p:spPr>
          <a:xfrm rot="15120000" flipV="1">
            <a:off x="7715249" y="3321051"/>
            <a:ext cx="18291175" cy="36000"/>
          </a:xfrm>
          <a:prstGeom prst="rect">
            <a:avLst/>
          </a:prstGeom>
          <a:blipFill>
            <a:blip r:embed="rId4"/>
            <a:stretch>
              <a:fillRect/>
            </a:stretch>
          </a:blipFill>
        </p:spPr>
        <p:txBody>
          <a:bodyPr/>
          <a:lstStyle/>
          <a:p>
            <a:pPr lvl="0"/>
            <a:r>
              <a:rPr kumimoji="1" lang="en-US" altLang="ja-JP" dirty="0"/>
              <a:t> </a:t>
            </a:r>
            <a:endParaRPr kumimoji="1" lang="ja-JP" altLang="en-US" dirty="0"/>
          </a:p>
        </p:txBody>
      </p:sp>
      <p:sp>
        <p:nvSpPr>
          <p:cNvPr id="23" name="テキスト プレースホルダー 5"/>
          <p:cNvSpPr>
            <a:spLocks noGrp="1"/>
          </p:cNvSpPr>
          <p:nvPr>
            <p:ph type="body" sz="quarter" idx="21" hasCustomPrompt="1"/>
          </p:nvPr>
        </p:nvSpPr>
        <p:spPr>
          <a:xfrm>
            <a:off x="702297" y="3390297"/>
            <a:ext cx="3708000" cy="86400"/>
          </a:xfrm>
          <a:prstGeom prst="rect">
            <a:avLst/>
          </a:prstGeom>
          <a:blipFill>
            <a:blip r:embed="rId2"/>
            <a:tile tx="0" ty="0" sx="100000" sy="100000" flip="none" algn="tl"/>
          </a:blipFill>
          <a:effectLst>
            <a:innerShdw blurRad="114300">
              <a:prstClr val="black"/>
            </a:innerShdw>
          </a:effectLst>
        </p:spPr>
        <p:txBody>
          <a:bodyPr anchor="t">
            <a:normAutofit/>
          </a:bodyPr>
          <a:lstStyle>
            <a:lvl1pPr algn="l">
              <a:defRPr sz="2400" baseline="0">
                <a:solidFill>
                  <a:schemeClr val="tx2"/>
                </a:solidFill>
              </a:defRPr>
            </a:lvl1pPr>
          </a:lstStyle>
          <a:p>
            <a:pPr lvl="0"/>
            <a:r>
              <a:rPr kumimoji="1" lang="en-US" altLang="ja-JP" dirty="0"/>
              <a:t> </a:t>
            </a:r>
            <a:endParaRPr kumimoji="1" lang="ja-JP" altLang="en-US" dirty="0"/>
          </a:p>
        </p:txBody>
      </p:sp>
      <p:sp>
        <p:nvSpPr>
          <p:cNvPr id="25" name="テキスト プレースホルダー 10"/>
          <p:cNvSpPr>
            <a:spLocks noGrp="1"/>
          </p:cNvSpPr>
          <p:nvPr>
            <p:ph type="body" sz="quarter" idx="22" hasCustomPrompt="1"/>
          </p:nvPr>
        </p:nvSpPr>
        <p:spPr>
          <a:xfrm>
            <a:off x="25261434" y="0"/>
            <a:ext cx="6096907" cy="10287000"/>
          </a:xfrm>
          <a:prstGeom prst="parallelogram">
            <a:avLst>
              <a:gd name="adj" fmla="val 74936"/>
            </a:avLst>
          </a:prstGeom>
          <a:solidFill>
            <a:schemeClr val="bg2">
              <a:alpha val="50000"/>
            </a:schemeClr>
          </a:solidFill>
          <a:effectLst/>
        </p:spPr>
        <p:txBody>
          <a:bodyPr/>
          <a:lstStyle/>
          <a:p>
            <a:pPr lvl="0"/>
            <a:r>
              <a:rPr kumimoji="1" lang="en-US" altLang="ja-JP" dirty="0"/>
              <a:t> </a:t>
            </a:r>
            <a:endParaRPr kumimoji="1" lang="ja-JP" altLang="en-US" dirty="0"/>
          </a:p>
        </p:txBody>
      </p:sp>
      <p:sp>
        <p:nvSpPr>
          <p:cNvPr id="26" name="テキスト プレースホルダー 10"/>
          <p:cNvSpPr>
            <a:spLocks noGrp="1"/>
          </p:cNvSpPr>
          <p:nvPr>
            <p:ph type="body" sz="quarter" idx="23" hasCustomPrompt="1"/>
          </p:nvPr>
        </p:nvSpPr>
        <p:spPr>
          <a:xfrm>
            <a:off x="18890117" y="0"/>
            <a:ext cx="8000999" cy="10287000"/>
          </a:xfrm>
          <a:prstGeom prst="parallelogram">
            <a:avLst>
              <a:gd name="adj" fmla="val 57440"/>
            </a:avLst>
          </a:prstGeom>
          <a:solidFill>
            <a:schemeClr val="bg2">
              <a:alpha val="25000"/>
            </a:schemeClr>
          </a:solidFill>
          <a:effectLst/>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74718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0-#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0-#ppt_w/2"/>
                                          </p:val>
                                        </p:tav>
                                        <p:tav tm="100000">
                                          <p:val>
                                            <p:strVal val="#ppt_x"/>
                                          </p:val>
                                        </p:tav>
                                      </p:tavLst>
                                    </p:anim>
                                    <p:anim calcmode="lin" valueType="num">
                                      <p:cBhvr additive="base">
                                        <p:cTn id="12" dur="7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par>
                                <p:cTn id="21" presetID="14" presetClass="entr" presetSubtype="10" fill="hold" grpId="0" nodeType="withEffect">
                                  <p:stCondLst>
                                    <p:cond delay="45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par>
                                <p:cTn id="24" presetID="22" presetClass="entr" presetSubtype="4" fill="hold" grpId="0" nodeType="withEffect">
                                  <p:stCondLst>
                                    <p:cond delay="75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750"/>
                                        <p:tgtEl>
                                          <p:spTgt spid="21"/>
                                        </p:tgtEl>
                                      </p:cBhvr>
                                    </p:animEffect>
                                  </p:childTnLst>
                                </p:cTn>
                              </p:par>
                              <p:par>
                                <p:cTn id="27" presetID="22" presetClass="entr" presetSubtype="1" fill="hold" grpId="0" nodeType="withEffect">
                                  <p:stCondLst>
                                    <p:cond delay="75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750"/>
                                        <p:tgtEl>
                                          <p:spTgt spid="20"/>
                                        </p:tgtEl>
                                      </p:cBhvr>
                                    </p:animEffect>
                                  </p:childTnLst>
                                </p:cTn>
                              </p:par>
                              <p:par>
                                <p:cTn id="30" presetID="2" presetClass="entr" presetSubtype="8" decel="100000" fill="hold" grpId="0" nodeType="withEffect">
                                  <p:stCondLst>
                                    <p:cond delay="75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1500" fill="hold"/>
                                        <p:tgtEl>
                                          <p:spTgt spid="16"/>
                                        </p:tgtEl>
                                        <p:attrNameLst>
                                          <p:attrName>ppt_x</p:attrName>
                                        </p:attrNameLst>
                                      </p:cBhvr>
                                      <p:tavLst>
                                        <p:tav tm="0">
                                          <p:val>
                                            <p:strVal val="0-#ppt_w/2"/>
                                          </p:val>
                                        </p:tav>
                                        <p:tav tm="100000">
                                          <p:val>
                                            <p:strVal val="#ppt_x"/>
                                          </p:val>
                                        </p:tav>
                                      </p:tavLst>
                                    </p:anim>
                                    <p:anim calcmode="lin" valueType="num">
                                      <p:cBhvr additive="base">
                                        <p:cTn id="33" dur="1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75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1500" fill="hold"/>
                                        <p:tgtEl>
                                          <p:spTgt spid="17"/>
                                        </p:tgtEl>
                                        <p:attrNameLst>
                                          <p:attrName>ppt_x</p:attrName>
                                        </p:attrNameLst>
                                      </p:cBhvr>
                                      <p:tavLst>
                                        <p:tav tm="0">
                                          <p:val>
                                            <p:strVal val="1+#ppt_w/2"/>
                                          </p:val>
                                        </p:tav>
                                        <p:tav tm="100000">
                                          <p:val>
                                            <p:strVal val="#ppt_x"/>
                                          </p:val>
                                        </p:tav>
                                      </p:tavLst>
                                    </p:anim>
                                    <p:anim calcmode="lin" valueType="num">
                                      <p:cBhvr additive="base">
                                        <p:cTn id="37" dur="1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12" decel="100000" fill="hold" grpId="0" nodeType="withEffect">
                                  <p:stCondLst>
                                    <p:cond delay="750"/>
                                  </p:stCondLst>
                                  <p:iterate type="wd">
                                    <p:tmPct val="10000"/>
                                  </p:iterate>
                                  <p:childTnLst>
                                    <p:set>
                                      <p:cBhvr>
                                        <p:cTn id="39" dur="1" fill="hold">
                                          <p:stCondLst>
                                            <p:cond delay="0"/>
                                          </p:stCondLst>
                                        </p:cTn>
                                        <p:tgtEl>
                                          <p:spTgt spid="18">
                                            <p:txEl>
                                              <p:pRg st="0" end="0"/>
                                            </p:txEl>
                                          </p:spTgt>
                                        </p:tgtEl>
                                        <p:attrNameLst>
                                          <p:attrName>style.visibility</p:attrName>
                                        </p:attrNameLst>
                                      </p:cBhvr>
                                      <p:to>
                                        <p:strVal val="visible"/>
                                      </p:to>
                                    </p:set>
                                    <p:anim calcmode="lin" valueType="num">
                                      <p:cBhvr additive="base">
                                        <p:cTn id="40" dur="12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41" dur="1250" fill="hold"/>
                                        <p:tgtEl>
                                          <p:spTgt spid="18">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12" decel="100000" fill="hold" grpId="0" nodeType="withEffect">
                                  <p:stCondLst>
                                    <p:cond delay="1250"/>
                                  </p:stCondLst>
                                  <p:childTnLst>
                                    <p:set>
                                      <p:cBhvr>
                                        <p:cTn id="43" dur="1" fill="hold">
                                          <p:stCondLst>
                                            <p:cond delay="0"/>
                                          </p:stCondLst>
                                        </p:cTn>
                                        <p:tgtEl>
                                          <p:spTgt spid="19">
                                            <p:txEl>
                                              <p:pRg st="0" end="0"/>
                                            </p:txEl>
                                          </p:spTgt>
                                        </p:tgtEl>
                                        <p:attrNameLst>
                                          <p:attrName>style.visibility</p:attrName>
                                        </p:attrNameLst>
                                      </p:cBhvr>
                                      <p:to>
                                        <p:strVal val="visible"/>
                                      </p:to>
                                    </p:set>
                                    <p:anim calcmode="lin" valueType="num">
                                      <p:cBhvr additive="base">
                                        <p:cTn id="44" dur="75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45" dur="750" fill="hold"/>
                                        <p:tgtEl>
                                          <p:spTgt spid="19">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12" decel="100000" fill="hold" grpId="0" nodeType="withEffect">
                                  <p:stCondLst>
                                    <p:cond delay="125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750" fill="hold"/>
                                        <p:tgtEl>
                                          <p:spTgt spid="23"/>
                                        </p:tgtEl>
                                        <p:attrNameLst>
                                          <p:attrName>ppt_x</p:attrName>
                                        </p:attrNameLst>
                                      </p:cBhvr>
                                      <p:tavLst>
                                        <p:tav tm="0">
                                          <p:val>
                                            <p:strVal val="0-#ppt_w/2"/>
                                          </p:val>
                                        </p:tav>
                                        <p:tav tm="100000">
                                          <p:val>
                                            <p:strVal val="#ppt_x"/>
                                          </p:val>
                                        </p:tav>
                                      </p:tavLst>
                                    </p:anim>
                                    <p:anim calcmode="lin" valueType="num">
                                      <p:cBhvr additive="base">
                                        <p:cTn id="49" dur="750" fill="hold"/>
                                        <p:tgtEl>
                                          <p:spTgt spid="23"/>
                                        </p:tgtEl>
                                        <p:attrNameLst>
                                          <p:attrName>ppt_y</p:attrName>
                                        </p:attrNameLst>
                                      </p:cBhvr>
                                      <p:tavLst>
                                        <p:tav tm="0">
                                          <p:val>
                                            <p:strVal val="1+#ppt_h/2"/>
                                          </p:val>
                                        </p:tav>
                                        <p:tav tm="100000">
                                          <p:val>
                                            <p:strVal val="#ppt_y"/>
                                          </p:val>
                                        </p:tav>
                                      </p:tavLst>
                                    </p:anim>
                                  </p:childTnLst>
                                </p:cTn>
                              </p:par>
                              <p:par>
                                <p:cTn id="50" presetID="2" presetClass="entr" presetSubtype="8" accel="100000" fill="hold" grpId="0" nodeType="withEffect">
                                  <p:stCondLst>
                                    <p:cond delay="50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750" fill="hold"/>
                                        <p:tgtEl>
                                          <p:spTgt spid="25"/>
                                        </p:tgtEl>
                                        <p:attrNameLst>
                                          <p:attrName>ppt_x</p:attrName>
                                        </p:attrNameLst>
                                      </p:cBhvr>
                                      <p:tavLst>
                                        <p:tav tm="0">
                                          <p:val>
                                            <p:strVal val="0-#ppt_w/2"/>
                                          </p:val>
                                        </p:tav>
                                        <p:tav tm="100000">
                                          <p:val>
                                            <p:strVal val="#ppt_x"/>
                                          </p:val>
                                        </p:tav>
                                      </p:tavLst>
                                    </p:anim>
                                    <p:anim calcmode="lin" valueType="num">
                                      <p:cBhvr additive="base">
                                        <p:cTn id="53" dur="750" fill="hold"/>
                                        <p:tgtEl>
                                          <p:spTgt spid="25"/>
                                        </p:tgtEl>
                                        <p:attrNameLst>
                                          <p:attrName>ppt_y</p:attrName>
                                        </p:attrNameLst>
                                      </p:cBhvr>
                                      <p:tavLst>
                                        <p:tav tm="0">
                                          <p:val>
                                            <p:strVal val="#ppt_y"/>
                                          </p:val>
                                        </p:tav>
                                        <p:tav tm="100000">
                                          <p:val>
                                            <p:strVal val="#ppt_y"/>
                                          </p:val>
                                        </p:tav>
                                      </p:tavLst>
                                    </p:anim>
                                  </p:childTnLst>
                                </p:cTn>
                              </p:par>
                              <p:par>
                                <p:cTn id="54" presetID="2" presetClass="entr" presetSubtype="8" accel="100000" fill="hold" grpId="0" nodeType="withEffect">
                                  <p:stCondLst>
                                    <p:cond delay="6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0-#ppt_w/2"/>
                                          </p:val>
                                        </p:tav>
                                        <p:tav tm="100000">
                                          <p:val>
                                            <p:strVal val="#ppt_x"/>
                                          </p:val>
                                        </p:tav>
                                      </p:tavLst>
                                    </p:anim>
                                    <p:anim calcmode="lin" valueType="num">
                                      <p:cBhvr additive="base">
                                        <p:cTn id="57"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tmplLst>
          <p:tmpl>
            <p:tnLst>
              <p:par>
                <p:cTn presetID="2" presetClass="entr" presetSubtype="2" decel="100000" fill="hold" nodeType="withEffect">
                  <p:stCondLst>
                    <p:cond delay="7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1500" fill="hold"/>
                        <p:tgtEl>
                          <p:spTgt spid="17"/>
                        </p:tgtEl>
                        <p:attrNameLst>
                          <p:attrName>ppt_x</p:attrName>
                        </p:attrNameLst>
                      </p:cBhvr>
                      <p:tavLst>
                        <p:tav tm="0">
                          <p:val>
                            <p:strVal val="1+#ppt_w/2"/>
                          </p:val>
                        </p:tav>
                        <p:tav tm="100000">
                          <p:val>
                            <p:strVal val="#ppt_x"/>
                          </p:val>
                        </p:tav>
                      </p:tavLst>
                    </p:anim>
                    <p:anim calcmode="lin" valueType="num">
                      <p:cBhvr additive="base">
                        <p:cTn dur="1500" fill="hold"/>
                        <p:tgtEl>
                          <p:spTgt spid="17"/>
                        </p:tgtEl>
                        <p:attrNameLst>
                          <p:attrName>ppt_y</p:attrName>
                        </p:attrNameLst>
                      </p:cBhvr>
                      <p:tavLst>
                        <p:tav tm="0">
                          <p:val>
                            <p:strVal val="#ppt_y"/>
                          </p:val>
                        </p:tav>
                        <p:tav tm="100000">
                          <p:val>
                            <p:strVal val="#ppt_y"/>
                          </p:val>
                        </p:tav>
                      </p:tavLst>
                    </p:anim>
                  </p:childTnLst>
                </p:cTn>
              </p:par>
            </p:tnLst>
          </p:tmpl>
        </p:tmplLst>
      </p:bldP>
      <p:bldP spid="16" grpId="0" animBg="1">
        <p:tmplLst>
          <p:tmpl>
            <p:tnLst>
              <p:par>
                <p:cTn presetID="2" presetClass="entr" presetSubtype="8" decel="100000" fill="hold" nodeType="withEffect">
                  <p:stCondLst>
                    <p:cond delay="7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5" grpId="0" animBg="1">
        <p:tmplLst>
          <p:tmpl>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4" grpId="0" animBg="1">
        <p:tmplLst>
          <p:tmpl>
            <p:tnLst>
              <p:par>
                <p:cTn presetID="2" presetClass="entr" presetSubtype="8" decel="100000"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8"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3" grpId="0" animBg="1">
        <p:tmplLst>
          <p:tmpl>
            <p:tnLst>
              <p:par>
                <p:cTn presetID="2" presetClass="entr" presetSubtype="2" decel="100000" fill="hold" nodeType="withEffect">
                  <p:stCondLst>
                    <p:cond delay="3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1250" fill="hold"/>
                        <p:tgtEl>
                          <p:spTgt spid="18"/>
                        </p:tgtEl>
                        <p:attrNameLst>
                          <p:attrName>ppt_x</p:attrName>
                        </p:attrNameLst>
                      </p:cBhvr>
                      <p:tavLst>
                        <p:tav tm="0">
                          <p:val>
                            <p:strVal val="0-#ppt_w/2"/>
                          </p:val>
                        </p:tav>
                        <p:tav tm="100000">
                          <p:val>
                            <p:strVal val="#ppt_x"/>
                          </p:val>
                        </p:tav>
                      </p:tavLst>
                    </p:anim>
                    <p:anim calcmode="lin" valueType="num">
                      <p:cBhvr additive="base">
                        <p:cTn dur="125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12" decel="100000" fill="hold" nodeType="withEffect">
                  <p:stCondLst>
                    <p:cond delay="1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0-#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2" presetClass="entr" presetSubtype="1"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wipe(up)">
                      <p:cBhvr>
                        <p:cTn dur="750"/>
                        <p:tgtEl>
                          <p:spTgt spid="20"/>
                        </p:tgtEl>
                      </p:cBhvr>
                    </p:animEffect>
                  </p:childTnLst>
                </p:cTn>
              </p:par>
            </p:tnLst>
          </p:tmpl>
        </p:tmplLst>
      </p:bldP>
      <p:bldP spid="21" grpId="0" animBg="1">
        <p:tmplLst>
          <p:tmpl>
            <p:tnLst>
              <p:par>
                <p:cTn presetID="22" presetClass="entr" presetSubtype="4"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wipe(down)">
                      <p:cBhvr>
                        <p:cTn dur="750"/>
                        <p:tgtEl>
                          <p:spTgt spid="21"/>
                        </p:tgtEl>
                      </p:cBhvr>
                    </p:animEffect>
                  </p:childTnLst>
                </p:cTn>
              </p:par>
            </p:tnLst>
          </p:tmpl>
        </p:tmplLst>
      </p:bldP>
      <p:bldP spid="23" grpId="0" animBg="1">
        <p:tmplLst>
          <p:tmpl>
            <p:tnLst>
              <p:par>
                <p:cTn presetID="2" presetClass="entr" presetSubtype="12" decel="100000" fill="hold" nodeType="withEffect">
                  <p:stCondLst>
                    <p:cond delay="1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1+#ppt_h/2"/>
                          </p:val>
                        </p:tav>
                        <p:tav tm="100000">
                          <p:val>
                            <p:strVal val="#ppt_y"/>
                          </p:val>
                        </p:tav>
                      </p:tavLst>
                    </p:anim>
                  </p:childTnLst>
                </p:cTn>
              </p:par>
            </p:tnLst>
          </p:tmpl>
        </p:tmplLst>
      </p:bldP>
      <p:bldP spid="25" grpId="0" animBg="1">
        <p:tmplLst>
          <p:tmpl>
            <p:tnLst>
              <p:par>
                <p:cTn presetID="2" presetClass="entr" presetSubtype="8" ac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tmplLst>
          <p:tmpl>
            <p:tnLst>
              <p:par>
                <p:cTn presetID="2" presetClass="entr" presetSubtype="8" accel="100000" fill="hold" nodeType="withEffect">
                  <p:stCondLst>
                    <p:cond delay="6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750" fill="hold"/>
                        <p:tgtEl>
                          <p:spTgt spid="26"/>
                        </p:tgtEl>
                        <p:attrNameLst>
                          <p:attrName>ppt_x</p:attrName>
                        </p:attrNameLst>
                      </p:cBhvr>
                      <p:tavLst>
                        <p:tav tm="0">
                          <p:val>
                            <p:strVal val="0-#ppt_w/2"/>
                          </p:val>
                        </p:tav>
                        <p:tav tm="100000">
                          <p:val>
                            <p:strVal val="#ppt_x"/>
                          </p:val>
                        </p:tav>
                      </p:tavLst>
                    </p:anim>
                    <p:anim calcmode="lin" valueType="num">
                      <p:cBhvr additive="base">
                        <p:cTn dur="75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pression 2">
    <p:spTree>
      <p:nvGrpSpPr>
        <p:cNvPr id="1" name=""/>
        <p:cNvGrpSpPr/>
        <p:nvPr/>
      </p:nvGrpSpPr>
      <p:grpSpPr>
        <a:xfrm>
          <a:off x="0" y="0"/>
          <a:ext cx="0" cy="0"/>
          <a:chOff x="0" y="0"/>
          <a:chExt cx="0" cy="0"/>
        </a:xfrm>
      </p:grpSpPr>
      <p:sp>
        <p:nvSpPr>
          <p:cNvPr id="27" name="テキスト プレースホルダー 2"/>
          <p:cNvSpPr>
            <a:spLocks noGrp="1"/>
          </p:cNvSpPr>
          <p:nvPr>
            <p:ph type="body" sz="quarter" idx="13" hasCustomPrompt="1"/>
          </p:nvPr>
        </p:nvSpPr>
        <p:spPr>
          <a:xfrm rot="16200000" flipH="1">
            <a:off x="4271509" y="826182"/>
            <a:ext cx="9748158" cy="18291176"/>
          </a:xfrm>
          <a:prstGeom prst="parallelogram">
            <a:avLst>
              <a:gd name="adj" fmla="val 50858"/>
            </a:avLst>
          </a:prstGeom>
          <a:blipFill dpi="0" rotWithShape="0">
            <a:blip r:embed="rId2"/>
            <a:srcRect/>
            <a:tile tx="0" ty="0" sx="100000" sy="100000" flip="none" algn="tl"/>
          </a:blipFill>
          <a:effectLst>
            <a:outerShdw blurRad="50800" dist="38100" dir="16200000" rotWithShape="0">
              <a:prstClr val="black">
                <a:alpha val="40000"/>
              </a:prstClr>
            </a:outerShdw>
          </a:effectLst>
        </p:spPr>
        <p:txBody>
          <a:bodyPr/>
          <a:lstStyle/>
          <a:p>
            <a:pPr lvl="0"/>
            <a:r>
              <a:rPr kumimoji="1" lang="en-US" altLang="ja-JP" dirty="0"/>
              <a:t> </a:t>
            </a:r>
            <a:endParaRPr kumimoji="1" lang="ja-JP" altLang="en-US" dirty="0"/>
          </a:p>
        </p:txBody>
      </p:sp>
      <p:sp>
        <p:nvSpPr>
          <p:cNvPr id="24" name="テキスト プレースホルダー 2"/>
          <p:cNvSpPr>
            <a:spLocks noGrp="1"/>
          </p:cNvSpPr>
          <p:nvPr>
            <p:ph type="body" sz="quarter" idx="12" hasCustomPrompt="1"/>
          </p:nvPr>
        </p:nvSpPr>
        <p:spPr>
          <a:xfrm rot="16200000" flipH="1">
            <a:off x="5181882" y="-9374188"/>
            <a:ext cx="7927410" cy="18291176"/>
          </a:xfrm>
          <a:prstGeom prst="parallelogram">
            <a:avLst>
              <a:gd name="adj" fmla="val 36696"/>
            </a:avLst>
          </a:prstGeom>
          <a:blipFill dpi="0" rotWithShape="0">
            <a:blip r:embed="rId2"/>
            <a:srcRect/>
            <a:tile tx="0" ty="0" sx="100000" sy="100000" flip="none" algn="tl"/>
          </a:blipFill>
          <a:effectLst>
            <a:outerShdw blurRad="50800" dist="38100" dir="5400000" algn="t" rotWithShape="0">
              <a:prstClr val="black">
                <a:alpha val="40000"/>
              </a:prstClr>
            </a:outerShdw>
          </a:effectLst>
        </p:spPr>
        <p:txBody>
          <a:bodyPr/>
          <a:lstStyle/>
          <a:p>
            <a:pPr lvl="0"/>
            <a:r>
              <a:rPr kumimoji="1" lang="en-US" altLang="ja-JP" dirty="0"/>
              <a:t> </a:t>
            </a:r>
            <a:endParaRPr kumimoji="1" lang="ja-JP" altLang="en-US" dirty="0"/>
          </a:p>
        </p:txBody>
      </p:sp>
      <p:sp>
        <p:nvSpPr>
          <p:cNvPr id="28" name="テキスト プレースホルダー 24"/>
          <p:cNvSpPr>
            <a:spLocks noGrp="1"/>
          </p:cNvSpPr>
          <p:nvPr>
            <p:ph type="body" sz="quarter" idx="19" hasCustomPrompt="1"/>
          </p:nvPr>
        </p:nvSpPr>
        <p:spPr>
          <a:xfrm rot="21060000" flipV="1">
            <a:off x="-102555" y="2168071"/>
            <a:ext cx="18291175" cy="36000"/>
          </a:xfrm>
          <a:prstGeom prst="rect">
            <a:avLst/>
          </a:prstGeom>
          <a:blipFill>
            <a:blip r:embed="rId3"/>
            <a:stretch>
              <a:fillRect/>
            </a:stretch>
          </a:blipFill>
        </p:spPr>
        <p:txBody>
          <a:bodyPr/>
          <a:lstStyle/>
          <a:p>
            <a:pPr lvl="0"/>
            <a:r>
              <a:rPr kumimoji="1" lang="en-US" altLang="ja-JP" dirty="0"/>
              <a:t> </a:t>
            </a:r>
            <a:endParaRPr kumimoji="1" lang="ja-JP" altLang="en-US" dirty="0"/>
          </a:p>
        </p:txBody>
      </p:sp>
      <p:sp>
        <p:nvSpPr>
          <p:cNvPr id="3" name="テキスト プレースホルダー 2"/>
          <p:cNvSpPr>
            <a:spLocks noGrp="1"/>
          </p:cNvSpPr>
          <p:nvPr>
            <p:ph type="body" sz="quarter" idx="10" hasCustomPrompt="1"/>
          </p:nvPr>
        </p:nvSpPr>
        <p:spPr>
          <a:xfrm rot="16200000" flipH="1">
            <a:off x="5181882" y="-10234216"/>
            <a:ext cx="7927410" cy="18291176"/>
          </a:xfrm>
          <a:prstGeom prst="parallelogram">
            <a:avLst/>
          </a:prstGeom>
          <a:blipFill dpi="0" rotWithShape="0">
            <a:blip r:embed="rId4"/>
            <a:srcRect/>
            <a:tile tx="0" ty="0" sx="100000" sy="100000" flip="none" algn="tl"/>
          </a:blipFill>
          <a:effectLst>
            <a:outerShdw blurRad="50800" dist="38100" dir="5400000" algn="t" rotWithShape="0">
              <a:prstClr val="black">
                <a:alpha val="40000"/>
              </a:prstClr>
            </a:outerShdw>
          </a:effectLst>
        </p:spPr>
        <p:txBody>
          <a:bodyPr/>
          <a:lstStyle/>
          <a:p>
            <a:pPr lvl="0"/>
            <a:r>
              <a:rPr kumimoji="1" lang="en-US" altLang="ja-JP" dirty="0"/>
              <a:t> </a:t>
            </a:r>
            <a:endParaRPr kumimoji="1" lang="ja-JP" altLang="en-US" dirty="0"/>
          </a:p>
        </p:txBody>
      </p:sp>
      <p:sp>
        <p:nvSpPr>
          <p:cNvPr id="29" name="テキスト プレースホルダー 24"/>
          <p:cNvSpPr>
            <a:spLocks noGrp="1"/>
          </p:cNvSpPr>
          <p:nvPr>
            <p:ph type="body" sz="quarter" idx="20" hasCustomPrompt="1"/>
          </p:nvPr>
        </p:nvSpPr>
        <p:spPr>
          <a:xfrm rot="20685389" flipV="1">
            <a:off x="317037" y="7617746"/>
            <a:ext cx="18291175" cy="36000"/>
          </a:xfrm>
          <a:prstGeom prst="rect">
            <a:avLst/>
          </a:prstGeom>
          <a:blipFill>
            <a:blip r:embed="rId3"/>
            <a:stretch>
              <a:fillRect/>
            </a:stretch>
          </a:blipFill>
        </p:spPr>
        <p:txBody>
          <a:bodyPr/>
          <a:lstStyle/>
          <a:p>
            <a:pPr lvl="0"/>
            <a:r>
              <a:rPr kumimoji="1" lang="en-US" altLang="ja-JP" dirty="0"/>
              <a:t> </a:t>
            </a:r>
            <a:endParaRPr kumimoji="1" lang="ja-JP" altLang="en-US" dirty="0"/>
          </a:p>
        </p:txBody>
      </p:sp>
      <p:sp>
        <p:nvSpPr>
          <p:cNvPr id="22" name="テキスト プレースホルダー 2"/>
          <p:cNvSpPr>
            <a:spLocks noGrp="1"/>
          </p:cNvSpPr>
          <p:nvPr>
            <p:ph type="body" sz="quarter" idx="11" hasCustomPrompt="1"/>
          </p:nvPr>
        </p:nvSpPr>
        <p:spPr>
          <a:xfrm rot="16200000" flipH="1">
            <a:off x="4271508" y="1768249"/>
            <a:ext cx="9748158" cy="18291176"/>
          </a:xfrm>
          <a:prstGeom prst="parallelogram">
            <a:avLst>
              <a:gd name="adj" fmla="val 39319"/>
            </a:avLst>
          </a:prstGeom>
          <a:blipFill dpi="0" rotWithShape="0">
            <a:blip r:embed="rId4"/>
            <a:srcRect/>
            <a:tile tx="0" ty="0" sx="100000" sy="100000" flip="none" algn="tl"/>
          </a:blipFill>
          <a:effectLst>
            <a:outerShdw blurRad="50800" dist="38100" dir="16200000" rotWithShape="0">
              <a:prstClr val="black">
                <a:alpha val="40000"/>
              </a:prstClr>
            </a:outerShdw>
          </a:effectLst>
        </p:spPr>
        <p:txBody>
          <a:bodyPr/>
          <a:lstStyle/>
          <a:p>
            <a:pPr lvl="0"/>
            <a:r>
              <a:rPr kumimoji="1" lang="en-US" altLang="ja-JP" dirty="0"/>
              <a:t> </a:t>
            </a:r>
            <a:endParaRPr kumimoji="1" lang="ja-JP" altLang="en-US" dirty="0"/>
          </a:p>
        </p:txBody>
      </p:sp>
      <p:sp>
        <p:nvSpPr>
          <p:cNvPr id="31" name="テキスト プレースホルダー 5"/>
          <p:cNvSpPr>
            <a:spLocks noGrp="1"/>
          </p:cNvSpPr>
          <p:nvPr>
            <p:ph type="body" sz="quarter" idx="17" hasCustomPrompt="1"/>
          </p:nvPr>
        </p:nvSpPr>
        <p:spPr>
          <a:xfrm>
            <a:off x="450000" y="671100"/>
            <a:ext cx="9258300" cy="1436914"/>
          </a:xfrm>
          <a:prstGeom prst="rect">
            <a:avLst/>
          </a:prstGeom>
          <a:noFill/>
        </p:spPr>
        <p:txBody>
          <a:bodyPr anchor="t">
            <a:noAutofit/>
          </a:bodyPr>
          <a:lstStyle>
            <a:lvl1pPr algn="l">
              <a:lnSpc>
                <a:spcPts val="9600"/>
              </a:lnSpc>
              <a:spcBef>
                <a:spcPts val="0"/>
              </a:spcBef>
              <a:defRPr sz="9600" i="0" baseline="0">
                <a:blipFill dpi="0" rotWithShape="1">
                  <a:blip r:embed="rId2"/>
                  <a:srcRect/>
                  <a:stretch>
                    <a:fillRect/>
                  </a:stretch>
                </a:blipFill>
                <a:effectLst>
                  <a:innerShdw blurRad="114300">
                    <a:prstClr val="black"/>
                  </a:innerShdw>
                </a:effectLst>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8" hasCustomPrompt="1"/>
          </p:nvPr>
        </p:nvSpPr>
        <p:spPr>
          <a:xfrm>
            <a:off x="11109552" y="7620002"/>
            <a:ext cx="6586084" cy="2249714"/>
          </a:xfrm>
          <a:prstGeom prst="rect">
            <a:avLst/>
          </a:prstGeom>
        </p:spPr>
        <p:txBody>
          <a:bodyPr anchor="ctr">
            <a:noAutofit/>
          </a:bodyPr>
          <a:lstStyle>
            <a:lvl1pPr algn="r">
              <a:lnSpc>
                <a:spcPct val="120000"/>
              </a:lnSpc>
              <a:spcBef>
                <a:spcPts val="0"/>
              </a:spcBef>
              <a:defRPr sz="2000" i="0" baseline="0">
                <a:solidFill>
                  <a:schemeClr val="tx2"/>
                </a:solidFill>
                <a:effectLst/>
                <a:latin typeface="+mn-lt"/>
              </a:defRPr>
            </a:lvl1pPr>
          </a:lstStyle>
          <a:p>
            <a:pPr lvl="0"/>
            <a:r>
              <a:rPr kumimoji="1" lang="en-US" altLang="ja-JP" dirty="0"/>
              <a:t>Text Here</a:t>
            </a:r>
            <a:endParaRPr kumimoji="1" lang="ja-JP" altLang="en-US" dirty="0"/>
          </a:p>
        </p:txBody>
      </p:sp>
      <p:sp>
        <p:nvSpPr>
          <p:cNvPr id="30" name="図プレースホルダー 6"/>
          <p:cNvSpPr>
            <a:spLocks noGrp="1"/>
          </p:cNvSpPr>
          <p:nvPr>
            <p:ph type="pic" sz="quarter" idx="21" hasCustomPrompt="1"/>
          </p:nvPr>
        </p:nvSpPr>
        <p:spPr>
          <a:xfrm>
            <a:off x="0" y="-266700"/>
            <a:ext cx="18291175" cy="10287000"/>
          </a:xfrm>
          <a:prstGeom prst="rect">
            <a:avLst/>
          </a:prstGeom>
          <a:noFill/>
        </p:spPr>
        <p:txBody>
          <a:bodyPr/>
          <a:lstStyle>
            <a:lvl1pPr>
              <a:defRPr/>
            </a:lvl1pPr>
          </a:lstStyle>
          <a:p>
            <a:r>
              <a:rPr kumimoji="1" lang="en-US" altLang="ja-JP" dirty="0"/>
              <a:t>                                                              </a:t>
            </a:r>
            <a:endParaRPr kumimoji="1" lang="ja-JP" altLang="en-US" dirty="0"/>
          </a:p>
        </p:txBody>
      </p:sp>
    </p:spTree>
    <p:extLst>
      <p:ext uri="{BB962C8B-B14F-4D97-AF65-F5344CB8AC3E}">
        <p14:creationId xmlns:p14="http://schemas.microsoft.com/office/powerpoint/2010/main" val="15245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2" presetClass="entr" presetSubtype="4" fill="hold" grpId="0" nodeType="withEffect">
                                  <p:stCondLst>
                                    <p:cond delay="50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par>
                                <p:cTn id="16" presetID="2" presetClass="entr" presetSubtype="4" decel="100000" fill="hold" grpId="0" nodeType="withEffect">
                                  <p:stCondLst>
                                    <p:cond delay="25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750" fill="hold"/>
                                        <p:tgtEl>
                                          <p:spTgt spid="27"/>
                                        </p:tgtEl>
                                        <p:attrNameLst>
                                          <p:attrName>ppt_x</p:attrName>
                                        </p:attrNameLst>
                                      </p:cBhvr>
                                      <p:tavLst>
                                        <p:tav tm="0">
                                          <p:val>
                                            <p:strVal val="#ppt_x"/>
                                          </p:val>
                                        </p:tav>
                                        <p:tav tm="100000">
                                          <p:val>
                                            <p:strVal val="#ppt_x"/>
                                          </p:val>
                                        </p:tav>
                                      </p:tavLst>
                                    </p:anim>
                                    <p:anim calcmode="lin" valueType="num">
                                      <p:cBhvr additive="base">
                                        <p:cTn id="19" dur="75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750" fill="hold"/>
                                        <p:tgtEl>
                                          <p:spTgt spid="22"/>
                                        </p:tgtEl>
                                        <p:attrNameLst>
                                          <p:attrName>ppt_x</p:attrName>
                                        </p:attrNameLst>
                                      </p:cBhvr>
                                      <p:tavLst>
                                        <p:tav tm="0">
                                          <p:val>
                                            <p:strVal val="#ppt_x"/>
                                          </p:val>
                                        </p:tav>
                                        <p:tav tm="100000">
                                          <p:val>
                                            <p:strVal val="#ppt_x"/>
                                          </p:val>
                                        </p:tav>
                                      </p:tavLst>
                                    </p:anim>
                                    <p:anim calcmode="lin" valueType="num">
                                      <p:cBhvr additive="base">
                                        <p:cTn id="23" dur="750" fill="hold"/>
                                        <p:tgtEl>
                                          <p:spTgt spid="22"/>
                                        </p:tgtEl>
                                        <p:attrNameLst>
                                          <p:attrName>ppt_y</p:attrName>
                                        </p:attrNameLst>
                                      </p:cBhvr>
                                      <p:tavLst>
                                        <p:tav tm="0">
                                          <p:val>
                                            <p:strVal val="1+#ppt_h/2"/>
                                          </p:val>
                                        </p:tav>
                                        <p:tav tm="100000">
                                          <p:val>
                                            <p:strVal val="#ppt_y"/>
                                          </p:val>
                                        </p:tav>
                                      </p:tavLst>
                                    </p:anim>
                                  </p:childTnLst>
                                </p:cTn>
                              </p:par>
                              <p:par>
                                <p:cTn id="24" presetID="22" presetClass="entr" presetSubtype="2" fill="hold" grpId="0" nodeType="withEffect">
                                  <p:stCondLst>
                                    <p:cond delay="75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 presetClass="entr" presetSubtype="9" decel="100000" fill="hold" grpId="0" nodeType="withEffect">
                                  <p:stCondLst>
                                    <p:cond delay="500"/>
                                  </p:stCondLst>
                                  <p:iterate type="wd">
                                    <p:tmPct val="10000"/>
                                  </p:iterate>
                                  <p:childTnLst>
                                    <p:set>
                                      <p:cBhvr>
                                        <p:cTn id="31" dur="1" fill="hold">
                                          <p:stCondLst>
                                            <p:cond delay="0"/>
                                          </p:stCondLst>
                                        </p:cTn>
                                        <p:tgtEl>
                                          <p:spTgt spid="31">
                                            <p:txEl>
                                              <p:pRg st="0" end="0"/>
                                            </p:txEl>
                                          </p:spTgt>
                                        </p:tgtEl>
                                        <p:attrNameLst>
                                          <p:attrName>style.visibility</p:attrName>
                                        </p:attrNameLst>
                                      </p:cBhvr>
                                      <p:to>
                                        <p:strVal val="visible"/>
                                      </p:to>
                                    </p:set>
                                    <p:anim calcmode="lin" valueType="num">
                                      <p:cBhvr additive="base">
                                        <p:cTn id="32" dur="125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33" dur="1250" fill="hold"/>
                                        <p:tgtEl>
                                          <p:spTgt spid="3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2" decel="100000" fill="hold" grpId="0" nodeType="withEffect">
                                  <p:stCondLst>
                                    <p:cond delay="1000"/>
                                  </p:stCondLst>
                                  <p:childTnLst>
                                    <p:set>
                                      <p:cBhvr>
                                        <p:cTn id="35" dur="1" fill="hold">
                                          <p:stCondLst>
                                            <p:cond delay="0"/>
                                          </p:stCondLst>
                                        </p:cTn>
                                        <p:tgtEl>
                                          <p:spTgt spid="32">
                                            <p:txEl>
                                              <p:pRg st="0" end="0"/>
                                            </p:txEl>
                                          </p:spTgt>
                                        </p:tgtEl>
                                        <p:attrNameLst>
                                          <p:attrName>style.visibility</p:attrName>
                                        </p:attrNameLst>
                                      </p:cBhvr>
                                      <p:to>
                                        <p:strVal val="visible"/>
                                      </p:to>
                                    </p:set>
                                    <p:anim calcmode="lin" valueType="num">
                                      <p:cBhvr additive="base">
                                        <p:cTn id="36" dur="75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tmplLst>
          <p:tmpl>
            <p:tnLst>
              <p:par>
                <p:cTn presetID="2" presetClass="entr" presetSubtype="4"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ppt_x"/>
                          </p:val>
                        </p:tav>
                        <p:tav tm="100000">
                          <p:val>
                            <p:strVal val="#ppt_x"/>
                          </p:val>
                        </p:tav>
                      </p:tavLst>
                    </p:anim>
                    <p:anim calcmode="lin" valueType="num">
                      <p:cBhvr additive="base">
                        <p:cTn dur="750" fill="hold"/>
                        <p:tgtEl>
                          <p:spTgt spid="27"/>
                        </p:tgtEl>
                        <p:attrNameLst>
                          <p:attrName>ppt_y</p:attrName>
                        </p:attrNameLst>
                      </p:cBhvr>
                      <p:tavLst>
                        <p:tav tm="0">
                          <p:val>
                            <p:strVal val="1+#ppt_h/2"/>
                          </p:val>
                        </p:tav>
                        <p:tav tm="100000">
                          <p:val>
                            <p:strVal val="#ppt_y"/>
                          </p:val>
                        </p:tav>
                      </p:tavLst>
                    </p:anim>
                  </p:childTnLst>
                </p:cTn>
              </p:par>
            </p:tnLst>
          </p:tmpl>
        </p:tmplLst>
      </p:bldP>
      <p:bldP spid="24" grpId="0" animBg="1">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ppt_x"/>
                          </p:val>
                        </p:tav>
                        <p:tav tm="100000">
                          <p:val>
                            <p:strVal val="#ppt_x"/>
                          </p:val>
                        </p:tav>
                      </p:tavLst>
                    </p:anim>
                    <p:anim calcmode="lin" valueType="num">
                      <p:cBhvr additive="base">
                        <p:cTn dur="750" fill="hold"/>
                        <p:tgtEl>
                          <p:spTgt spid="24"/>
                        </p:tgtEl>
                        <p:attrNameLst>
                          <p:attrName>ppt_y</p:attrName>
                        </p:attrNameLst>
                      </p:cBhvr>
                      <p:tavLst>
                        <p:tav tm="0">
                          <p:val>
                            <p:strVal val="0-#ppt_h/2"/>
                          </p:val>
                        </p:tav>
                        <p:tav tm="100000">
                          <p:val>
                            <p:strVal val="#ppt_y"/>
                          </p:val>
                        </p:tav>
                      </p:tavLst>
                    </p:anim>
                  </p:childTnLst>
                </p:cTn>
              </p:par>
            </p:tnLst>
          </p:tmpl>
        </p:tmplLst>
      </p:bldP>
      <p:bldP spid="28" grpId="0" animBg="1">
        <p:tmplLst>
          <p:tmpl>
            <p:tnLst>
              <p:par>
                <p:cTn presetID="22" presetClass="entr" presetSubtype="4"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3" grpId="0" animBg="1">
        <p:tmplLst>
          <p:tmpl>
            <p:tnLst>
              <p:par>
                <p:cTn presetID="2" presetClass="entr" presetSubtype="1"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0-#ppt_h/2"/>
                          </p:val>
                        </p:tav>
                        <p:tav tm="100000">
                          <p:val>
                            <p:strVal val="#ppt_y"/>
                          </p:val>
                        </p:tav>
                      </p:tavLst>
                    </p:anim>
                  </p:childTnLst>
                </p:cTn>
              </p:par>
            </p:tnLst>
          </p:tmpl>
        </p:tmplLst>
      </p:bldP>
      <p:bldP spid="29" grpId="0" animBg="1">
        <p:tmplLst>
          <p:tmpl>
            <p:tnLst>
              <p:par>
                <p:cTn presetID="22" presetClass="entr" presetSubtype="2" fill="hold" nodeType="withEffect">
                  <p:stCondLst>
                    <p:cond delay="750"/>
                  </p:stCondLst>
                  <p:childTnLst>
                    <p:set>
                      <p:cBhvr>
                        <p:cTn dur="1" fill="hold">
                          <p:stCondLst>
                            <p:cond delay="0"/>
                          </p:stCondLst>
                        </p:cTn>
                        <p:tgtEl>
                          <p:spTgt spid="29"/>
                        </p:tgtEl>
                        <p:attrNameLst>
                          <p:attrName>style.visibility</p:attrName>
                        </p:attrNameLst>
                      </p:cBhvr>
                      <p:to>
                        <p:strVal val="visible"/>
                      </p:to>
                    </p:set>
                    <p:animEffect transition="in" filter="wipe(right)">
                      <p:cBhvr>
                        <p:cTn dur="500"/>
                        <p:tgtEl>
                          <p:spTgt spid="29"/>
                        </p:tgtEl>
                      </p:cBhvr>
                    </p:animEffect>
                  </p:childTnLst>
                </p:cTn>
              </p:par>
            </p:tnLst>
          </p:tmpl>
        </p:tmplLst>
      </p:bldP>
      <p:bldP spid="22" grpId="0" animBg="1">
        <p:tmplLst>
          <p:tmpl>
            <p:tnLst>
              <p:par>
                <p:cTn presetID="2" presetClass="entr" presetSubtype="4"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ppt_x"/>
                          </p:val>
                        </p:tav>
                        <p:tav tm="100000">
                          <p:val>
                            <p:strVal val="#ppt_x"/>
                          </p:val>
                        </p:tav>
                      </p:tavLst>
                    </p:anim>
                    <p:anim calcmode="lin" valueType="num">
                      <p:cBhvr additive="base">
                        <p:cTn dur="750" fill="hold"/>
                        <p:tgtEl>
                          <p:spTgt spid="22"/>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1250" fill="hold"/>
                        <p:tgtEl>
                          <p:spTgt spid="31"/>
                        </p:tgtEl>
                        <p:attrNameLst>
                          <p:attrName>ppt_x</p:attrName>
                        </p:attrNameLst>
                      </p:cBhvr>
                      <p:tavLst>
                        <p:tav tm="0">
                          <p:val>
                            <p:strVal val="0-#ppt_w/2"/>
                          </p:val>
                        </p:tav>
                        <p:tav tm="100000">
                          <p:val>
                            <p:strVal val="#ppt_x"/>
                          </p:val>
                        </p:tav>
                      </p:tavLst>
                    </p:anim>
                    <p:anim calcmode="lin" valueType="num">
                      <p:cBhvr additive="base">
                        <p:cTn dur="125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10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0-#ppt_w/2"/>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P spid="30"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 Left">
    <p:spTree>
      <p:nvGrpSpPr>
        <p:cNvPr id="1" name=""/>
        <p:cNvGrpSpPr/>
        <p:nvPr/>
      </p:nvGrpSpPr>
      <p:grpSpPr>
        <a:xfrm>
          <a:off x="0" y="0"/>
          <a:ext cx="0" cy="0"/>
          <a:chOff x="0" y="0"/>
          <a:chExt cx="0" cy="0"/>
        </a:xfrm>
      </p:grpSpPr>
      <p:sp>
        <p:nvSpPr>
          <p:cNvPr id="10" name="図プレースホルダー 6"/>
          <p:cNvSpPr>
            <a:spLocks noGrp="1"/>
          </p:cNvSpPr>
          <p:nvPr>
            <p:ph type="pic" sz="quarter" idx="10" hasCustomPrompt="1"/>
          </p:nvPr>
        </p:nvSpPr>
        <p:spPr>
          <a:xfrm>
            <a:off x="3924300" y="0"/>
            <a:ext cx="14366875" cy="10287000"/>
          </a:xfrm>
          <a:prstGeom prst="rect">
            <a:avLst/>
          </a:prstGeom>
          <a:noFill/>
        </p:spPr>
        <p:txBody>
          <a:bodyPr/>
          <a:lstStyle>
            <a:lvl1pPr>
              <a:defRPr/>
            </a:lvl1pPr>
          </a:lstStyle>
          <a:p>
            <a:r>
              <a:rPr kumimoji="1" lang="en-US" altLang="ja-JP" dirty="0"/>
              <a:t>                                                              </a:t>
            </a:r>
            <a:endParaRPr kumimoji="1" lang="ja-JP" altLang="en-US" dirty="0"/>
          </a:p>
        </p:txBody>
      </p:sp>
      <p:sp>
        <p:nvSpPr>
          <p:cNvPr id="8" name="テキスト プレースホルダー 6"/>
          <p:cNvSpPr>
            <a:spLocks noGrp="1"/>
          </p:cNvSpPr>
          <p:nvPr>
            <p:ph type="body" sz="quarter" idx="11" hasCustomPrompt="1"/>
          </p:nvPr>
        </p:nvSpPr>
        <p:spPr>
          <a:xfrm flipV="1">
            <a:off x="1" y="-4990"/>
            <a:ext cx="7735661" cy="10291989"/>
          </a:xfrm>
          <a:custGeom>
            <a:avLst/>
            <a:gdLst>
              <a:gd name="connsiteX0" fmla="*/ 0 w 4412343"/>
              <a:gd name="connsiteY0" fmla="*/ 0 h 10287000"/>
              <a:gd name="connsiteX1" fmla="*/ 4412343 w 4412343"/>
              <a:gd name="connsiteY1" fmla="*/ 0 h 10287000"/>
              <a:gd name="connsiteX2" fmla="*/ 4412343 w 4412343"/>
              <a:gd name="connsiteY2" fmla="*/ 10287000 h 10287000"/>
              <a:gd name="connsiteX3" fmla="*/ 0 w 4412343"/>
              <a:gd name="connsiteY3" fmla="*/ 10287000 h 10287000"/>
              <a:gd name="connsiteX4" fmla="*/ 0 w 4412343"/>
              <a:gd name="connsiteY4" fmla="*/ 0 h 10287000"/>
              <a:gd name="connsiteX0" fmla="*/ 0 w 8810172"/>
              <a:gd name="connsiteY0" fmla="*/ 0 h 10330543"/>
              <a:gd name="connsiteX1" fmla="*/ 4412343 w 8810172"/>
              <a:gd name="connsiteY1" fmla="*/ 0 h 10330543"/>
              <a:gd name="connsiteX2" fmla="*/ 8810172 w 8810172"/>
              <a:gd name="connsiteY2" fmla="*/ 10330543 h 10330543"/>
              <a:gd name="connsiteX3" fmla="*/ 0 w 8810172"/>
              <a:gd name="connsiteY3" fmla="*/ 10287000 h 10330543"/>
              <a:gd name="connsiteX4" fmla="*/ 0 w 8810172"/>
              <a:gd name="connsiteY4" fmla="*/ 0 h 10330543"/>
              <a:gd name="connsiteX0" fmla="*/ 0 w 8810172"/>
              <a:gd name="connsiteY0" fmla="*/ 0 h 10287000"/>
              <a:gd name="connsiteX1" fmla="*/ 4412343 w 8810172"/>
              <a:gd name="connsiteY1" fmla="*/ 0 h 10287000"/>
              <a:gd name="connsiteX2" fmla="*/ 8810172 w 8810172"/>
              <a:gd name="connsiteY2" fmla="*/ 10287000 h 10287000"/>
              <a:gd name="connsiteX3" fmla="*/ 0 w 8810172"/>
              <a:gd name="connsiteY3" fmla="*/ 10287000 h 10287000"/>
              <a:gd name="connsiteX4" fmla="*/ 0 w 8810172"/>
              <a:gd name="connsiteY4" fmla="*/ 0 h 10287000"/>
              <a:gd name="connsiteX0" fmla="*/ 0 w 8911772"/>
              <a:gd name="connsiteY0" fmla="*/ 0 h 10287000"/>
              <a:gd name="connsiteX1" fmla="*/ 4412343 w 8911772"/>
              <a:gd name="connsiteY1" fmla="*/ 0 h 10287000"/>
              <a:gd name="connsiteX2" fmla="*/ 8911772 w 8911772"/>
              <a:gd name="connsiteY2" fmla="*/ 10272486 h 10287000"/>
              <a:gd name="connsiteX3" fmla="*/ 0 w 8911772"/>
              <a:gd name="connsiteY3" fmla="*/ 10287000 h 10287000"/>
              <a:gd name="connsiteX4" fmla="*/ 0 w 8911772"/>
              <a:gd name="connsiteY4" fmla="*/ 0 h 10287000"/>
              <a:gd name="connsiteX0" fmla="*/ 0 w 8940801"/>
              <a:gd name="connsiteY0" fmla="*/ 0 h 10287000"/>
              <a:gd name="connsiteX1" fmla="*/ 4412343 w 8940801"/>
              <a:gd name="connsiteY1" fmla="*/ 0 h 10287000"/>
              <a:gd name="connsiteX2" fmla="*/ 8940801 w 8940801"/>
              <a:gd name="connsiteY2" fmla="*/ 10287000 h 10287000"/>
              <a:gd name="connsiteX3" fmla="*/ 0 w 8940801"/>
              <a:gd name="connsiteY3" fmla="*/ 10287000 h 10287000"/>
              <a:gd name="connsiteX4" fmla="*/ 0 w 8940801"/>
              <a:gd name="connsiteY4" fmla="*/ 0 h 10287000"/>
              <a:gd name="connsiteX0" fmla="*/ 0 w 8969830"/>
              <a:gd name="connsiteY0" fmla="*/ 0 h 10287000"/>
              <a:gd name="connsiteX1" fmla="*/ 4412343 w 8969830"/>
              <a:gd name="connsiteY1" fmla="*/ 0 h 10287000"/>
              <a:gd name="connsiteX2" fmla="*/ 8969830 w 8969830"/>
              <a:gd name="connsiteY2" fmla="*/ 10272485 h 10287000"/>
              <a:gd name="connsiteX3" fmla="*/ 0 w 8969830"/>
              <a:gd name="connsiteY3" fmla="*/ 10287000 h 10287000"/>
              <a:gd name="connsiteX4" fmla="*/ 0 w 8969830"/>
              <a:gd name="connsiteY4" fmla="*/ 0 h 10287000"/>
              <a:gd name="connsiteX0" fmla="*/ 0 w 8940801"/>
              <a:gd name="connsiteY0" fmla="*/ 0 h 10316028"/>
              <a:gd name="connsiteX1" fmla="*/ 4412343 w 8940801"/>
              <a:gd name="connsiteY1" fmla="*/ 0 h 10316028"/>
              <a:gd name="connsiteX2" fmla="*/ 8940801 w 8940801"/>
              <a:gd name="connsiteY2" fmla="*/ 10316028 h 10316028"/>
              <a:gd name="connsiteX3" fmla="*/ 0 w 8940801"/>
              <a:gd name="connsiteY3" fmla="*/ 10287000 h 10316028"/>
              <a:gd name="connsiteX4" fmla="*/ 0 w 8940801"/>
              <a:gd name="connsiteY4" fmla="*/ 0 h 10316028"/>
              <a:gd name="connsiteX0" fmla="*/ 0 w 8940801"/>
              <a:gd name="connsiteY0" fmla="*/ 0 h 10301514"/>
              <a:gd name="connsiteX1" fmla="*/ 4412343 w 8940801"/>
              <a:gd name="connsiteY1" fmla="*/ 0 h 10301514"/>
              <a:gd name="connsiteX2" fmla="*/ 8940801 w 8940801"/>
              <a:gd name="connsiteY2" fmla="*/ 10301514 h 10301514"/>
              <a:gd name="connsiteX3" fmla="*/ 0 w 8940801"/>
              <a:gd name="connsiteY3" fmla="*/ 10287000 h 10301514"/>
              <a:gd name="connsiteX4" fmla="*/ 0 w 8940801"/>
              <a:gd name="connsiteY4" fmla="*/ 0 h 10301514"/>
              <a:gd name="connsiteX0" fmla="*/ 0 w 9521826"/>
              <a:gd name="connsiteY0" fmla="*/ 0 h 10287000"/>
              <a:gd name="connsiteX1" fmla="*/ 4412343 w 9521826"/>
              <a:gd name="connsiteY1" fmla="*/ 0 h 10287000"/>
              <a:gd name="connsiteX2" fmla="*/ 9521826 w 9521826"/>
              <a:gd name="connsiteY2" fmla="*/ 9777639 h 10287000"/>
              <a:gd name="connsiteX3" fmla="*/ 0 w 9521826"/>
              <a:gd name="connsiteY3" fmla="*/ 10287000 h 10287000"/>
              <a:gd name="connsiteX4" fmla="*/ 0 w 9521826"/>
              <a:gd name="connsiteY4" fmla="*/ 0 h 10287000"/>
              <a:gd name="connsiteX0" fmla="*/ 0 w 8969376"/>
              <a:gd name="connsiteY0" fmla="*/ 0 h 10291989"/>
              <a:gd name="connsiteX1" fmla="*/ 4412343 w 8969376"/>
              <a:gd name="connsiteY1" fmla="*/ 0 h 10291989"/>
              <a:gd name="connsiteX2" fmla="*/ 8969376 w 8969376"/>
              <a:gd name="connsiteY2" fmla="*/ 10291989 h 10291989"/>
              <a:gd name="connsiteX3" fmla="*/ 0 w 8969376"/>
              <a:gd name="connsiteY3" fmla="*/ 10287000 h 10291989"/>
              <a:gd name="connsiteX4" fmla="*/ 0 w 8969376"/>
              <a:gd name="connsiteY4" fmla="*/ 0 h 10291989"/>
              <a:gd name="connsiteX0" fmla="*/ 0 w 7793718"/>
              <a:gd name="connsiteY0" fmla="*/ 0 h 10291989"/>
              <a:gd name="connsiteX1" fmla="*/ 4412343 w 7793718"/>
              <a:gd name="connsiteY1" fmla="*/ 0 h 10291989"/>
              <a:gd name="connsiteX2" fmla="*/ 7793718 w 7793718"/>
              <a:gd name="connsiteY2" fmla="*/ 10291989 h 10291989"/>
              <a:gd name="connsiteX3" fmla="*/ 0 w 7793718"/>
              <a:gd name="connsiteY3" fmla="*/ 10287000 h 10291989"/>
              <a:gd name="connsiteX4" fmla="*/ 0 w 7793718"/>
              <a:gd name="connsiteY4" fmla="*/ 0 h 10291989"/>
              <a:gd name="connsiteX0" fmla="*/ 0 w 7735661"/>
              <a:gd name="connsiteY0" fmla="*/ 0 h 10291989"/>
              <a:gd name="connsiteX1" fmla="*/ 4412343 w 7735661"/>
              <a:gd name="connsiteY1" fmla="*/ 0 h 10291989"/>
              <a:gd name="connsiteX2" fmla="*/ 7735661 w 7735661"/>
              <a:gd name="connsiteY2" fmla="*/ 10291989 h 10291989"/>
              <a:gd name="connsiteX3" fmla="*/ 0 w 7735661"/>
              <a:gd name="connsiteY3" fmla="*/ 10287000 h 10291989"/>
              <a:gd name="connsiteX4" fmla="*/ 0 w 7735661"/>
              <a:gd name="connsiteY4" fmla="*/ 0 h 10291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5661" h="10291989">
                <a:moveTo>
                  <a:pt x="0" y="0"/>
                </a:moveTo>
                <a:lnTo>
                  <a:pt x="4412343" y="0"/>
                </a:lnTo>
                <a:lnTo>
                  <a:pt x="7735661" y="10291989"/>
                </a:lnTo>
                <a:lnTo>
                  <a:pt x="0" y="10287000"/>
                </a:lnTo>
                <a:lnTo>
                  <a:pt x="0" y="0"/>
                </a:lnTo>
                <a:close/>
              </a:path>
            </a:pathLst>
          </a:custGeom>
          <a:blipFill dpi="0" rotWithShape="0">
            <a:blip r:embed="rId2"/>
            <a:srcRect/>
            <a:tile tx="0" ty="0" sx="100000" sy="100000" flip="none" algn="tl"/>
          </a:blipFill>
          <a:effectLst>
            <a:outerShdw blurRad="50800" dist="38100" algn="l" rotWithShape="0">
              <a:prstClr val="black">
                <a:alpha val="40000"/>
              </a:prstClr>
            </a:outerShdw>
          </a:effectLst>
        </p:spPr>
        <p:txBody>
          <a:bodyPr/>
          <a:lstStyle/>
          <a:p>
            <a:pPr lvl="0"/>
            <a:r>
              <a:rPr kumimoji="1" lang="en-US" altLang="ja-JP" dirty="0"/>
              <a:t> </a:t>
            </a:r>
            <a:endParaRPr kumimoji="1" lang="ja-JP" altLang="en-US" dirty="0"/>
          </a:p>
        </p:txBody>
      </p:sp>
      <p:sp>
        <p:nvSpPr>
          <p:cNvPr id="9" name="テキスト プレースホルダー 24"/>
          <p:cNvSpPr>
            <a:spLocks noGrp="1"/>
          </p:cNvSpPr>
          <p:nvPr>
            <p:ph type="body" sz="quarter" idx="19" hasCustomPrompt="1"/>
          </p:nvPr>
        </p:nvSpPr>
        <p:spPr>
          <a:xfrm rot="17280000" flipV="1">
            <a:off x="-3226805" y="5152487"/>
            <a:ext cx="18291175" cy="36000"/>
          </a:xfrm>
          <a:prstGeom prst="rect">
            <a:avLst/>
          </a:prstGeom>
          <a:blipFill>
            <a:blip r:embed="rId3"/>
            <a:stretch>
              <a:fillRect/>
            </a:stretch>
          </a:blip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6" hasCustomPrompt="1"/>
          </p:nvPr>
        </p:nvSpPr>
        <p:spPr>
          <a:xfrm>
            <a:off x="769257" y="333818"/>
            <a:ext cx="2002972" cy="2452914"/>
          </a:xfrm>
          <a:prstGeom prst="rect">
            <a:avLst/>
          </a:prstGeom>
        </p:spPr>
        <p:txBody>
          <a:bodyPr wrap="none" lIns="36000" tIns="36000" rIns="36000" bIns="36000" anchor="b">
            <a:noAutofit/>
          </a:bodyPr>
          <a:lstStyle>
            <a:lvl1pPr algn="l">
              <a:lnSpc>
                <a:spcPct val="100000"/>
              </a:lnSpc>
              <a:spcBef>
                <a:spcPts val="0"/>
              </a:spcBef>
              <a:defRPr sz="140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#0</a:t>
            </a:r>
            <a:endParaRPr kumimoji="1" lang="ja-JP" altLang="en-US" dirty="0"/>
          </a:p>
        </p:txBody>
      </p:sp>
      <p:sp>
        <p:nvSpPr>
          <p:cNvPr id="13" name="テキスト プレースホルダー 5"/>
          <p:cNvSpPr>
            <a:spLocks noGrp="1"/>
          </p:cNvSpPr>
          <p:nvPr>
            <p:ph type="body" sz="quarter" idx="21" hasCustomPrompt="1"/>
          </p:nvPr>
        </p:nvSpPr>
        <p:spPr>
          <a:xfrm>
            <a:off x="740229" y="2503024"/>
            <a:ext cx="6400799" cy="1743299"/>
          </a:xfrm>
          <a:prstGeom prst="rect">
            <a:avLst/>
          </a:prstGeom>
        </p:spPr>
        <p:txBody>
          <a:bodyPr anchor="t">
            <a:noAutofit/>
          </a:bodyPr>
          <a:lstStyle>
            <a:lvl1pPr algn="l">
              <a:lnSpc>
                <a:spcPts val="6000"/>
              </a:lnSpc>
              <a:spcBef>
                <a:spcPts val="0"/>
              </a:spcBef>
              <a:defRPr sz="66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SECTION NAME</a:t>
            </a:r>
          </a:p>
          <a:p>
            <a:pPr lvl="0"/>
            <a:endParaRPr kumimoji="1" lang="ja-JP" altLang="en-US" dirty="0"/>
          </a:p>
        </p:txBody>
      </p:sp>
    </p:spTree>
    <p:extLst>
      <p:ext uri="{BB962C8B-B14F-4D97-AF65-F5344CB8AC3E}">
        <p14:creationId xmlns:p14="http://schemas.microsoft.com/office/powerpoint/2010/main" val="171594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750"/>
                                        <p:tgtEl>
                                          <p:spTgt spid="9"/>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 presetClass="entr" presetSubtype="1" decel="100000" fill="hold" grpId="0" nodeType="withEffect">
                                  <p:stCondLst>
                                    <p:cond delay="25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12">
                                            <p:txEl>
                                              <p:pRg st="0" end="0"/>
                                            </p:txEl>
                                          </p:spTgt>
                                        </p:tgtEl>
                                        <p:attrNameLst>
                                          <p:attrName>ppt_y</p:attrName>
                                        </p:attrNameLst>
                                      </p:cBhvr>
                                      <p:tavLst>
                                        <p:tav tm="0">
                                          <p:val>
                                            <p:strVal val="0-#ppt_h/2"/>
                                          </p:val>
                                        </p:tav>
                                        <p:tav tm="100000">
                                          <p:val>
                                            <p:strVal val="#ppt_y"/>
                                          </p:val>
                                        </p:tav>
                                      </p:tavLst>
                                    </p:anim>
                                  </p:childTnLst>
                                </p:cTn>
                              </p:par>
                              <p:par>
                                <p:cTn id="19" presetID="2" presetClass="entr" presetSubtype="8" decel="100000" fill="hold" grpId="0" nodeType="withEffect">
                                  <p:stCondLst>
                                    <p:cond delay="250"/>
                                  </p:stCondLst>
                                  <p:childTnLst>
                                    <p:set>
                                      <p:cBhvr>
                                        <p:cTn id="20" dur="1" fill="hold">
                                          <p:stCondLst>
                                            <p:cond delay="0"/>
                                          </p:stCondLst>
                                        </p:cTn>
                                        <p:tgtEl>
                                          <p:spTgt spid="13">
                                            <p:txEl>
                                              <p:pRg st="0" end="0"/>
                                            </p:txEl>
                                          </p:spTgt>
                                        </p:tgtEl>
                                        <p:attrNameLst>
                                          <p:attrName>style.visibility</p:attrName>
                                        </p:attrNameLst>
                                      </p:cBhvr>
                                      <p:to>
                                        <p:strVal val="visible"/>
                                      </p:to>
                                    </p:set>
                                    <p:anim calcmode="lin" valueType="num">
                                      <p:cBhvr additive="base">
                                        <p:cTn id="21"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2" dur="75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tmplLst>
          <p:tmpl>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2" presetClass="entr" presetSubtype="1"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Effect transition="in" filter="wipe(up)">
                      <p:cBhvr>
                        <p:cTn dur="750"/>
                        <p:tgtEl>
                          <p:spTgt spid="9"/>
                        </p:tgtEl>
                      </p:cBhvr>
                    </p:animEffect>
                  </p:childTnLst>
                </p:cTn>
              </p:par>
            </p:tnLst>
          </p:tmpl>
        </p:tmplLst>
      </p:bldP>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ppt_x"/>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Relationship">
    <p:spTree>
      <p:nvGrpSpPr>
        <p:cNvPr id="1" name=""/>
        <p:cNvGrpSpPr/>
        <p:nvPr/>
      </p:nvGrpSpPr>
      <p:grpSpPr>
        <a:xfrm>
          <a:off x="0" y="0"/>
          <a:ext cx="0" cy="0"/>
          <a:chOff x="0" y="0"/>
          <a:chExt cx="0" cy="0"/>
        </a:xfrm>
      </p:grpSpPr>
      <p:cxnSp>
        <p:nvCxnSpPr>
          <p:cNvPr id="234" name="Straight Arrow Connector 68">
            <a:extLst>
              <a:ext uri="{FF2B5EF4-FFF2-40B4-BE49-F238E27FC236}">
                <a16:creationId xmlns:a16="http://schemas.microsoft.com/office/drawing/2014/main" id="{BFF4118D-D4CE-4E5B-AEDE-DC86767D2F2C}"/>
              </a:ext>
            </a:extLst>
          </p:cNvPr>
          <p:cNvCxnSpPr>
            <a:cxnSpLocks/>
          </p:cNvCxnSpPr>
          <p:nvPr userDrawn="1"/>
        </p:nvCxnSpPr>
        <p:spPr>
          <a:xfrm>
            <a:off x="2632595" y="5179089"/>
            <a:ext cx="4910998" cy="922875"/>
          </a:xfrm>
          <a:prstGeom prst="bentConnector3">
            <a:avLst>
              <a:gd name="adj1" fmla="val -357"/>
            </a:avLst>
          </a:prstGeom>
          <a:ln w="38100">
            <a:tailEnd type="triangle"/>
          </a:ln>
        </p:spPr>
        <p:style>
          <a:lnRef idx="1">
            <a:schemeClr val="dk1"/>
          </a:lnRef>
          <a:fillRef idx="0">
            <a:schemeClr val="dk1"/>
          </a:fillRef>
          <a:effectRef idx="0">
            <a:schemeClr val="dk1"/>
          </a:effectRef>
          <a:fontRef idx="minor">
            <a:schemeClr val="tx1"/>
          </a:fontRef>
        </p:style>
      </p:cxn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33" name="円/楕円 32"/>
          <p:cNvSpPr/>
          <p:nvPr userDrawn="1"/>
        </p:nvSpPr>
        <p:spPr>
          <a:xfrm>
            <a:off x="6928104" y="2535689"/>
            <a:ext cx="4202813" cy="4202813"/>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a:spLocks noChangeAspect="1"/>
          </p:cNvSpPr>
          <p:nvPr userDrawn="1"/>
        </p:nvSpPr>
        <p:spPr>
          <a:xfrm>
            <a:off x="7131587" y="2732752"/>
            <a:ext cx="3756761" cy="3756761"/>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5"/>
          <p:cNvSpPr>
            <a:spLocks noGrp="1"/>
          </p:cNvSpPr>
          <p:nvPr>
            <p:ph type="body" sz="quarter" idx="28" hasCustomPrompt="1"/>
          </p:nvPr>
        </p:nvSpPr>
        <p:spPr>
          <a:xfrm>
            <a:off x="6976669" y="4288888"/>
            <a:ext cx="4066596" cy="663575"/>
          </a:xfrm>
          <a:prstGeom prst="rect">
            <a:avLst/>
          </a:prstGeom>
        </p:spPr>
        <p:txBody>
          <a:bodyPr anchor="ctr">
            <a:noAutofit/>
          </a:bodyPr>
          <a:lstStyle>
            <a:lvl1pPr algn="ctr">
              <a:lnSpc>
                <a:spcPct val="100000"/>
              </a:lnSpc>
              <a:spcBef>
                <a:spcPts val="0"/>
              </a:spcBef>
              <a:defRPr sz="48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45" name="正方形/長方形 10">
            <a:extLst>
              <a:ext uri="{FF2B5EF4-FFF2-40B4-BE49-F238E27FC236}">
                <a16:creationId xmlns:a16="http://schemas.microsoft.com/office/drawing/2014/main" id="{661C44AC-223A-4C11-9EAB-42FB9C4B378A}"/>
              </a:ext>
            </a:extLst>
          </p:cNvPr>
          <p:cNvSpPr/>
          <p:nvPr userDrawn="1"/>
        </p:nvSpPr>
        <p:spPr>
          <a:xfrm>
            <a:off x="1186398" y="3997531"/>
            <a:ext cx="3020128" cy="1145969"/>
          </a:xfrm>
          <a:custGeom>
            <a:avLst/>
            <a:gdLst>
              <a:gd name="connsiteX0" fmla="*/ 79654 w 7235196"/>
              <a:gd name="connsiteY0" fmla="*/ 0 h 2670628"/>
              <a:gd name="connsiteX1" fmla="*/ 7235196 w 7235196"/>
              <a:gd name="connsiteY1" fmla="*/ 0 h 2670628"/>
              <a:gd name="connsiteX2" fmla="*/ 7235196 w 7235196"/>
              <a:gd name="connsiteY2" fmla="*/ 2670628 h 2670628"/>
              <a:gd name="connsiteX3" fmla="*/ 79654 w 7235196"/>
              <a:gd name="connsiteY3" fmla="*/ 2670628 h 2670628"/>
              <a:gd name="connsiteX4" fmla="*/ 79654 w 7235196"/>
              <a:gd name="connsiteY4" fmla="*/ 1478425 h 2670628"/>
              <a:gd name="connsiteX5" fmla="*/ 0 w 7235196"/>
              <a:gd name="connsiteY5" fmla="*/ 1335314 h 2670628"/>
              <a:gd name="connsiteX6" fmla="*/ 79654 w 7235196"/>
              <a:gd name="connsiteY6" fmla="*/ 1192203 h 2670628"/>
              <a:gd name="connsiteX7" fmla="*/ 79654 w 7235196"/>
              <a:gd name="connsiteY7" fmla="*/ 0 h 26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5196" h="2670628">
                <a:moveTo>
                  <a:pt x="79654" y="0"/>
                </a:moveTo>
                <a:lnTo>
                  <a:pt x="7235196" y="0"/>
                </a:lnTo>
                <a:lnTo>
                  <a:pt x="7235196" y="2670628"/>
                </a:lnTo>
                <a:lnTo>
                  <a:pt x="79654" y="2670628"/>
                </a:lnTo>
                <a:lnTo>
                  <a:pt x="79654" y="1478425"/>
                </a:lnTo>
                <a:lnTo>
                  <a:pt x="0" y="1335314"/>
                </a:lnTo>
                <a:lnTo>
                  <a:pt x="79654" y="1192203"/>
                </a:lnTo>
                <a:lnTo>
                  <a:pt x="79654" y="0"/>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プレースホルダー 5"/>
          <p:cNvSpPr>
            <a:spLocks noGrp="1"/>
          </p:cNvSpPr>
          <p:nvPr>
            <p:ph type="body" sz="quarter" idx="31" hasCustomPrompt="1"/>
          </p:nvPr>
        </p:nvSpPr>
        <p:spPr>
          <a:xfrm>
            <a:off x="1871749" y="4408144"/>
            <a:ext cx="1850040" cy="423364"/>
          </a:xfrm>
          <a:prstGeom prst="rect">
            <a:avLst/>
          </a:prstGeom>
        </p:spPr>
        <p:txBody>
          <a:bodyPr anchor="ctr">
            <a:noAutofit/>
          </a:bodyPr>
          <a:lstStyle>
            <a:lvl1pPr algn="ctr">
              <a:lnSpc>
                <a:spcPct val="100000"/>
              </a:lnSpc>
              <a:spcBef>
                <a:spcPts val="0"/>
              </a:spcBef>
              <a:defRPr sz="3200" i="0" baseline="0">
                <a:solidFill>
                  <a:schemeClr val="bg2"/>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55" name="正方形/長方形 10">
            <a:extLst>
              <a:ext uri="{FF2B5EF4-FFF2-40B4-BE49-F238E27FC236}">
                <a16:creationId xmlns:a16="http://schemas.microsoft.com/office/drawing/2014/main" id="{DB60D376-FF1E-4533-9481-A0DAC937F336}"/>
              </a:ext>
            </a:extLst>
          </p:cNvPr>
          <p:cNvSpPr/>
          <p:nvPr userDrawn="1"/>
        </p:nvSpPr>
        <p:spPr>
          <a:xfrm>
            <a:off x="13840193" y="4156661"/>
            <a:ext cx="3020128" cy="1145969"/>
          </a:xfrm>
          <a:custGeom>
            <a:avLst/>
            <a:gdLst>
              <a:gd name="connsiteX0" fmla="*/ 79654 w 7235196"/>
              <a:gd name="connsiteY0" fmla="*/ 0 h 2670628"/>
              <a:gd name="connsiteX1" fmla="*/ 7235196 w 7235196"/>
              <a:gd name="connsiteY1" fmla="*/ 0 h 2670628"/>
              <a:gd name="connsiteX2" fmla="*/ 7235196 w 7235196"/>
              <a:gd name="connsiteY2" fmla="*/ 2670628 h 2670628"/>
              <a:gd name="connsiteX3" fmla="*/ 79654 w 7235196"/>
              <a:gd name="connsiteY3" fmla="*/ 2670628 h 2670628"/>
              <a:gd name="connsiteX4" fmla="*/ 79654 w 7235196"/>
              <a:gd name="connsiteY4" fmla="*/ 1478425 h 2670628"/>
              <a:gd name="connsiteX5" fmla="*/ 0 w 7235196"/>
              <a:gd name="connsiteY5" fmla="*/ 1335314 h 2670628"/>
              <a:gd name="connsiteX6" fmla="*/ 79654 w 7235196"/>
              <a:gd name="connsiteY6" fmla="*/ 1192203 h 2670628"/>
              <a:gd name="connsiteX7" fmla="*/ 79654 w 7235196"/>
              <a:gd name="connsiteY7" fmla="*/ 0 h 26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5196" h="2670628">
                <a:moveTo>
                  <a:pt x="79654" y="0"/>
                </a:moveTo>
                <a:lnTo>
                  <a:pt x="7235196" y="0"/>
                </a:lnTo>
                <a:lnTo>
                  <a:pt x="7235196" y="2670628"/>
                </a:lnTo>
                <a:lnTo>
                  <a:pt x="79654" y="2670628"/>
                </a:lnTo>
                <a:lnTo>
                  <a:pt x="79654" y="1478425"/>
                </a:lnTo>
                <a:lnTo>
                  <a:pt x="0" y="1335314"/>
                </a:lnTo>
                <a:lnTo>
                  <a:pt x="79654" y="1192203"/>
                </a:lnTo>
                <a:lnTo>
                  <a:pt x="79654" y="0"/>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5">
            <a:extLst>
              <a:ext uri="{FF2B5EF4-FFF2-40B4-BE49-F238E27FC236}">
                <a16:creationId xmlns:a16="http://schemas.microsoft.com/office/drawing/2014/main" id="{0D29EF9D-CC28-47A6-883D-FEDEE516A3F5}"/>
              </a:ext>
            </a:extLst>
          </p:cNvPr>
          <p:cNvSpPr>
            <a:spLocks noGrp="1"/>
          </p:cNvSpPr>
          <p:nvPr>
            <p:ph type="body" sz="quarter" idx="32" hasCustomPrompt="1"/>
          </p:nvPr>
        </p:nvSpPr>
        <p:spPr>
          <a:xfrm>
            <a:off x="14525544" y="4567274"/>
            <a:ext cx="1850040" cy="423364"/>
          </a:xfrm>
          <a:prstGeom prst="rect">
            <a:avLst/>
          </a:prstGeom>
        </p:spPr>
        <p:txBody>
          <a:bodyPr anchor="ctr">
            <a:noAutofit/>
          </a:bodyPr>
          <a:lstStyle>
            <a:lvl1pPr algn="ctr">
              <a:lnSpc>
                <a:spcPct val="100000"/>
              </a:lnSpc>
              <a:spcBef>
                <a:spcPts val="0"/>
              </a:spcBef>
              <a:defRPr sz="3200" i="0" baseline="0">
                <a:solidFill>
                  <a:schemeClr val="bg2"/>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cxnSp>
        <p:nvCxnSpPr>
          <p:cNvPr id="15" name="Straight Arrow Connector 14">
            <a:extLst>
              <a:ext uri="{FF2B5EF4-FFF2-40B4-BE49-F238E27FC236}">
                <a16:creationId xmlns:a16="http://schemas.microsoft.com/office/drawing/2014/main" id="{B1348502-CD8F-4808-AF1E-62939B3D8044}"/>
              </a:ext>
            </a:extLst>
          </p:cNvPr>
          <p:cNvCxnSpPr>
            <a:cxnSpLocks/>
          </p:cNvCxnSpPr>
          <p:nvPr userDrawn="1"/>
        </p:nvCxnSpPr>
        <p:spPr>
          <a:xfrm flipH="1">
            <a:off x="4206526" y="4500570"/>
            <a:ext cx="272157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2843D24C-8C01-4A34-8695-BA807B99BEA1}"/>
              </a:ext>
            </a:extLst>
          </p:cNvPr>
          <p:cNvCxnSpPr>
            <a:cxnSpLocks/>
          </p:cNvCxnSpPr>
          <p:nvPr userDrawn="1"/>
        </p:nvCxnSpPr>
        <p:spPr>
          <a:xfrm>
            <a:off x="11148093" y="5060460"/>
            <a:ext cx="27285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2DC92EF7-BF10-4AA4-A72B-B227CD67511E}"/>
              </a:ext>
            </a:extLst>
          </p:cNvPr>
          <p:cNvCxnSpPr>
            <a:cxnSpLocks/>
          </p:cNvCxnSpPr>
          <p:nvPr userDrawn="1"/>
        </p:nvCxnSpPr>
        <p:spPr>
          <a:xfrm flipH="1">
            <a:off x="11092475" y="4500570"/>
            <a:ext cx="283336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5" name="Straight Arrow Connector 68">
            <a:extLst>
              <a:ext uri="{FF2B5EF4-FFF2-40B4-BE49-F238E27FC236}">
                <a16:creationId xmlns:a16="http://schemas.microsoft.com/office/drawing/2014/main" id="{7495F9B3-9669-4935-8A7E-30BDD1DA3BAD}"/>
              </a:ext>
            </a:extLst>
          </p:cNvPr>
          <p:cNvCxnSpPr>
            <a:cxnSpLocks/>
          </p:cNvCxnSpPr>
          <p:nvPr userDrawn="1"/>
        </p:nvCxnSpPr>
        <p:spPr>
          <a:xfrm flipV="1">
            <a:off x="2632595" y="3357364"/>
            <a:ext cx="4686172" cy="663231"/>
          </a:xfrm>
          <a:prstGeom prst="bentConnector3">
            <a:avLst>
              <a:gd name="adj1" fmla="val 331"/>
            </a:avLst>
          </a:prstGeom>
          <a:ln w="38100">
            <a:tailEnd type="triangle"/>
          </a:ln>
        </p:spPr>
        <p:style>
          <a:lnRef idx="1">
            <a:schemeClr val="dk1"/>
          </a:lnRef>
          <a:fillRef idx="0">
            <a:schemeClr val="dk1"/>
          </a:fillRef>
          <a:effectRef idx="0">
            <a:schemeClr val="dk1"/>
          </a:effectRef>
          <a:fontRef idx="minor">
            <a:schemeClr val="tx1"/>
          </a:fontRef>
        </p:style>
      </p:cxnSp>
      <p:sp>
        <p:nvSpPr>
          <p:cNvPr id="248" name="テキスト プレースホルダー 5">
            <a:extLst>
              <a:ext uri="{FF2B5EF4-FFF2-40B4-BE49-F238E27FC236}">
                <a16:creationId xmlns:a16="http://schemas.microsoft.com/office/drawing/2014/main" id="{B4638ED5-F0F6-416B-BE39-EB518A7A6B87}"/>
              </a:ext>
            </a:extLst>
          </p:cNvPr>
          <p:cNvSpPr>
            <a:spLocks noGrp="1"/>
          </p:cNvSpPr>
          <p:nvPr>
            <p:ph type="body" sz="quarter" idx="33" hasCustomPrompt="1"/>
          </p:nvPr>
        </p:nvSpPr>
        <p:spPr>
          <a:xfrm>
            <a:off x="3874189" y="6434427"/>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t>WORD</a:t>
            </a:r>
            <a:endParaRPr kumimoji="1" lang="ja-JP" altLang="en-US" dirty="0"/>
          </a:p>
        </p:txBody>
      </p:sp>
      <p:sp>
        <p:nvSpPr>
          <p:cNvPr id="249" name="テキスト プレースホルダー 5">
            <a:extLst>
              <a:ext uri="{FF2B5EF4-FFF2-40B4-BE49-F238E27FC236}">
                <a16:creationId xmlns:a16="http://schemas.microsoft.com/office/drawing/2014/main" id="{6622BC3A-4644-409D-9D63-E077B727157E}"/>
              </a:ext>
            </a:extLst>
          </p:cNvPr>
          <p:cNvSpPr>
            <a:spLocks noGrp="1"/>
          </p:cNvSpPr>
          <p:nvPr>
            <p:ph type="body" sz="quarter" idx="34" hasCustomPrompt="1"/>
          </p:nvPr>
        </p:nvSpPr>
        <p:spPr>
          <a:xfrm>
            <a:off x="4407140" y="4676235"/>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t>WORD</a:t>
            </a:r>
            <a:endParaRPr kumimoji="1" lang="ja-JP" altLang="en-US" dirty="0"/>
          </a:p>
        </p:txBody>
      </p:sp>
      <p:sp>
        <p:nvSpPr>
          <p:cNvPr id="251" name="テキスト プレースホルダー 5">
            <a:extLst>
              <a:ext uri="{FF2B5EF4-FFF2-40B4-BE49-F238E27FC236}">
                <a16:creationId xmlns:a16="http://schemas.microsoft.com/office/drawing/2014/main" id="{50AD1B9A-9DBD-45FB-AB2E-9C532F8A5B53}"/>
              </a:ext>
            </a:extLst>
          </p:cNvPr>
          <p:cNvSpPr>
            <a:spLocks noGrp="1"/>
          </p:cNvSpPr>
          <p:nvPr>
            <p:ph type="body" sz="quarter" idx="36" hasCustomPrompt="1"/>
          </p:nvPr>
        </p:nvSpPr>
        <p:spPr>
          <a:xfrm>
            <a:off x="3874189" y="2744419"/>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t>WORD</a:t>
            </a:r>
            <a:endParaRPr kumimoji="1" lang="ja-JP" altLang="en-US" dirty="0"/>
          </a:p>
        </p:txBody>
      </p:sp>
      <p:sp>
        <p:nvSpPr>
          <p:cNvPr id="253" name="テキスト プレースホルダー 5">
            <a:extLst>
              <a:ext uri="{FF2B5EF4-FFF2-40B4-BE49-F238E27FC236}">
                <a16:creationId xmlns:a16="http://schemas.microsoft.com/office/drawing/2014/main" id="{236059F0-A09F-45B4-9A66-F37577160448}"/>
              </a:ext>
            </a:extLst>
          </p:cNvPr>
          <p:cNvSpPr>
            <a:spLocks noGrp="1"/>
          </p:cNvSpPr>
          <p:nvPr>
            <p:ph type="body" sz="quarter" idx="38" hasCustomPrompt="1"/>
          </p:nvPr>
        </p:nvSpPr>
        <p:spPr>
          <a:xfrm>
            <a:off x="11924909" y="4077206"/>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t>WORD</a:t>
            </a:r>
            <a:endParaRPr kumimoji="1" lang="ja-JP" altLang="en-US" dirty="0"/>
          </a:p>
        </p:txBody>
      </p:sp>
      <p:sp>
        <p:nvSpPr>
          <p:cNvPr id="254" name="テキスト プレースホルダー 5">
            <a:extLst>
              <a:ext uri="{FF2B5EF4-FFF2-40B4-BE49-F238E27FC236}">
                <a16:creationId xmlns:a16="http://schemas.microsoft.com/office/drawing/2014/main" id="{4EBB92CE-208E-47FD-989D-65AE2220AC71}"/>
              </a:ext>
            </a:extLst>
          </p:cNvPr>
          <p:cNvSpPr>
            <a:spLocks noGrp="1"/>
          </p:cNvSpPr>
          <p:nvPr>
            <p:ph type="body" sz="quarter" idx="39" hasCustomPrompt="1"/>
          </p:nvPr>
        </p:nvSpPr>
        <p:spPr>
          <a:xfrm>
            <a:off x="11994231" y="5357474"/>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30214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1)">
                                      <p:cBhvr>
                                        <p:cTn id="10" dur="1000"/>
                                        <p:tgtEl>
                                          <p:spTgt spid="34"/>
                                        </p:tgtEl>
                                      </p:cBhvr>
                                    </p:animEffect>
                                  </p:childTnLst>
                                </p:cTn>
                              </p:par>
                              <p:par>
                                <p:cTn id="11" presetID="23" presetClass="entr" presetSubtype="32" fill="hold" grpId="0" nodeType="withEffect">
                                  <p:stCondLst>
                                    <p:cond delay="0"/>
                                  </p:stCondLst>
                                  <p:childTnLst>
                                    <p:set>
                                      <p:cBhvr>
                                        <p:cTn id="12" dur="1" fill="hold">
                                          <p:stCondLst>
                                            <p:cond delay="0"/>
                                          </p:stCondLst>
                                        </p:cTn>
                                        <p:tgtEl>
                                          <p:spTgt spid="78">
                                            <p:txEl>
                                              <p:pRg st="0" end="0"/>
                                            </p:txEl>
                                          </p:spTgt>
                                        </p:tgtEl>
                                        <p:attrNameLst>
                                          <p:attrName>style.visibility</p:attrName>
                                        </p:attrNameLst>
                                      </p:cBhvr>
                                      <p:to>
                                        <p:strVal val="visible"/>
                                      </p:to>
                                    </p:set>
                                    <p:anim calcmode="lin" valueType="num">
                                      <p:cBhvr>
                                        <p:cTn id="13" dur="500" fill="hold"/>
                                        <p:tgtEl>
                                          <p:spTgt spid="78">
                                            <p:txEl>
                                              <p:pRg st="0" end="0"/>
                                            </p:txEl>
                                          </p:spTgt>
                                        </p:tgtEl>
                                        <p:attrNameLst>
                                          <p:attrName>ppt_w</p:attrName>
                                        </p:attrNameLst>
                                      </p:cBhvr>
                                      <p:tavLst>
                                        <p:tav tm="0">
                                          <p:val>
                                            <p:strVal val="4*#ppt_w"/>
                                          </p:val>
                                        </p:tav>
                                        <p:tav tm="100000">
                                          <p:val>
                                            <p:strVal val="#ppt_w"/>
                                          </p:val>
                                        </p:tav>
                                      </p:tavLst>
                                    </p:anim>
                                    <p:anim calcmode="lin" valueType="num">
                                      <p:cBhvr>
                                        <p:cTn id="14" dur="500" fill="hold"/>
                                        <p:tgtEl>
                                          <p:spTgt spid="78">
                                            <p:txEl>
                                              <p:pRg st="0" end="0"/>
                                            </p:txEl>
                                          </p:spTgt>
                                        </p:tgtEl>
                                        <p:attrNameLst>
                                          <p:attrName>ppt_h</p:attrName>
                                        </p:attrNameLst>
                                      </p:cBhvr>
                                      <p:tavLst>
                                        <p:tav tm="0">
                                          <p:val>
                                            <p:strVal val="4*#ppt_h"/>
                                          </p:val>
                                        </p:tav>
                                        <p:tav tm="100000">
                                          <p:val>
                                            <p:strVal val="#ppt_h"/>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81">
                                            <p:txEl>
                                              <p:pRg st="0" end="0"/>
                                            </p:txEl>
                                          </p:spTgt>
                                        </p:tgtEl>
                                        <p:attrNameLst>
                                          <p:attrName>style.visibility</p:attrName>
                                        </p:attrNameLst>
                                      </p:cBhvr>
                                      <p:to>
                                        <p:strVal val="visible"/>
                                      </p:to>
                                    </p:set>
                                    <p:animEffect transition="in" filter="fade">
                                      <p:cBhvr>
                                        <p:cTn id="18" dur="1000"/>
                                        <p:tgtEl>
                                          <p:spTgt spid="81">
                                            <p:txEl>
                                              <p:pRg st="0" end="0"/>
                                            </p:txEl>
                                          </p:spTgt>
                                        </p:tgtEl>
                                      </p:cBhvr>
                                    </p:animEffect>
                                    <p:anim calcmode="lin" valueType="num">
                                      <p:cBhvr>
                                        <p:cTn id="19" dur="1000" fill="hold"/>
                                        <p:tgtEl>
                                          <p:spTgt spid="81">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81">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1000"/>
                                        <p:tgtEl>
                                          <p:spTgt spid="45"/>
                                        </p:tgtEl>
                                      </p:cBhvr>
                                    </p:animEffect>
                                    <p:anim calcmode="lin" valueType="num">
                                      <p:cBhvr>
                                        <p:cTn id="24" dur="1000" fill="hold"/>
                                        <p:tgtEl>
                                          <p:spTgt spid="45"/>
                                        </p:tgtEl>
                                        <p:attrNameLst>
                                          <p:attrName>ppt_x</p:attrName>
                                        </p:attrNameLst>
                                      </p:cBhvr>
                                      <p:tavLst>
                                        <p:tav tm="0">
                                          <p:val>
                                            <p:strVal val="#ppt_x"/>
                                          </p:val>
                                        </p:tav>
                                        <p:tav tm="100000">
                                          <p:val>
                                            <p:strVal val="#ppt_x"/>
                                          </p:val>
                                        </p:tav>
                                      </p:tavLst>
                                    </p:anim>
                                    <p:anim calcmode="lin" valueType="num">
                                      <p:cBhvr>
                                        <p:cTn id="2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5"/>
                                        </p:tgtEl>
                                        <p:attrNameLst>
                                          <p:attrName>style.visibility</p:attrName>
                                        </p:attrNameLst>
                                      </p:cBhvr>
                                      <p:to>
                                        <p:strVal val="visible"/>
                                      </p:to>
                                    </p:set>
                                    <p:animEffect transition="in" filter="fade">
                                      <p:cBhvr>
                                        <p:cTn id="30" dur="500"/>
                                        <p:tgtEl>
                                          <p:spTgt spid="2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1">
                                            <p:txEl>
                                              <p:pRg st="0" end="0"/>
                                            </p:txEl>
                                          </p:spTgt>
                                        </p:tgtEl>
                                        <p:attrNameLst>
                                          <p:attrName>style.visibility</p:attrName>
                                        </p:attrNameLst>
                                      </p:cBhvr>
                                      <p:to>
                                        <p:strVal val="visible"/>
                                      </p:to>
                                    </p:set>
                                    <p:animEffect transition="in" filter="fade">
                                      <p:cBhvr>
                                        <p:cTn id="33" dur="500"/>
                                        <p:tgtEl>
                                          <p:spTgt spid="25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9">
                                            <p:txEl>
                                              <p:pRg st="0" end="0"/>
                                            </p:txEl>
                                          </p:spTgt>
                                        </p:tgtEl>
                                        <p:attrNameLst>
                                          <p:attrName>style.visibility</p:attrName>
                                        </p:attrNameLst>
                                      </p:cBhvr>
                                      <p:to>
                                        <p:strVal val="visible"/>
                                      </p:to>
                                    </p:set>
                                    <p:animEffect transition="in" filter="fade">
                                      <p:cBhvr>
                                        <p:cTn id="41" dur="500"/>
                                        <p:tgtEl>
                                          <p:spTgt spid="24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34"/>
                                        </p:tgtEl>
                                        <p:attrNameLst>
                                          <p:attrName>style.visibility</p:attrName>
                                        </p:attrNameLst>
                                      </p:cBhvr>
                                      <p:to>
                                        <p:strVal val="visible"/>
                                      </p:to>
                                    </p:set>
                                    <p:animEffect transition="in" filter="fade">
                                      <p:cBhvr>
                                        <p:cTn id="46" dur="500"/>
                                        <p:tgtEl>
                                          <p:spTgt spid="2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8">
                                            <p:txEl>
                                              <p:pRg st="0" end="0"/>
                                            </p:txEl>
                                          </p:spTgt>
                                        </p:tgtEl>
                                        <p:attrNameLst>
                                          <p:attrName>style.visibility</p:attrName>
                                        </p:attrNameLst>
                                      </p:cBhvr>
                                      <p:to>
                                        <p:strVal val="visible"/>
                                      </p:to>
                                    </p:set>
                                    <p:animEffect transition="in" filter="fade">
                                      <p:cBhvr>
                                        <p:cTn id="49" dur="500"/>
                                        <p:tgtEl>
                                          <p:spTgt spid="248">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56">
                                            <p:txEl>
                                              <p:pRg st="0" end="0"/>
                                            </p:txEl>
                                          </p:spTgt>
                                        </p:tgtEl>
                                        <p:attrNameLst>
                                          <p:attrName>style.visibility</p:attrName>
                                        </p:attrNameLst>
                                      </p:cBhvr>
                                      <p:to>
                                        <p:strVal val="visible"/>
                                      </p:to>
                                    </p:set>
                                    <p:animEffect transition="in" filter="fade">
                                      <p:cBhvr>
                                        <p:cTn id="54" dur="1000"/>
                                        <p:tgtEl>
                                          <p:spTgt spid="56">
                                            <p:txEl>
                                              <p:pRg st="0" end="0"/>
                                            </p:txEl>
                                          </p:spTgt>
                                        </p:tgtEl>
                                      </p:cBhvr>
                                    </p:animEffect>
                                    <p:anim calcmode="lin" valueType="num">
                                      <p:cBhvr>
                                        <p:cTn id="55" dur="10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56">
                                            <p:txEl>
                                              <p:pRg st="0" end="0"/>
                                            </p:txEl>
                                          </p:spTgt>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1000"/>
                                        <p:tgtEl>
                                          <p:spTgt spid="55"/>
                                        </p:tgtEl>
                                      </p:cBhvr>
                                    </p:animEffect>
                                    <p:anim calcmode="lin" valueType="num">
                                      <p:cBhvr>
                                        <p:cTn id="60" dur="1000" fill="hold"/>
                                        <p:tgtEl>
                                          <p:spTgt spid="55"/>
                                        </p:tgtEl>
                                        <p:attrNameLst>
                                          <p:attrName>ppt_x</p:attrName>
                                        </p:attrNameLst>
                                      </p:cBhvr>
                                      <p:tavLst>
                                        <p:tav tm="0">
                                          <p:val>
                                            <p:strVal val="#ppt_x"/>
                                          </p:val>
                                        </p:tav>
                                        <p:tav tm="100000">
                                          <p:val>
                                            <p:strVal val="#ppt_x"/>
                                          </p:val>
                                        </p:tav>
                                      </p:tavLst>
                                    </p:anim>
                                    <p:anim calcmode="lin" valueType="num">
                                      <p:cBhvr>
                                        <p:cTn id="61"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fade">
                                      <p:cBhvr>
                                        <p:cTn id="66" dur="500"/>
                                        <p:tgtEl>
                                          <p:spTgt spid="6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3">
                                            <p:txEl>
                                              <p:pRg st="0" end="0"/>
                                            </p:txEl>
                                          </p:spTgt>
                                        </p:tgtEl>
                                        <p:attrNameLst>
                                          <p:attrName>style.visibility</p:attrName>
                                        </p:attrNameLst>
                                      </p:cBhvr>
                                      <p:to>
                                        <p:strVal val="visible"/>
                                      </p:to>
                                    </p:set>
                                    <p:animEffect transition="in" filter="fade">
                                      <p:cBhvr>
                                        <p:cTn id="69" dur="500"/>
                                        <p:tgtEl>
                                          <p:spTgt spid="25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fade">
                                      <p:cBhvr>
                                        <p:cTn id="74" dur="500"/>
                                        <p:tgtEl>
                                          <p:spTgt spid="6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54">
                                            <p:txEl>
                                              <p:pRg st="0" end="0"/>
                                            </p:txEl>
                                          </p:spTgt>
                                        </p:tgtEl>
                                        <p:attrNameLst>
                                          <p:attrName>style.visibility</p:attrName>
                                        </p:attrNameLst>
                                      </p:cBhvr>
                                      <p:to>
                                        <p:strVal val="visible"/>
                                      </p:to>
                                    </p:set>
                                    <p:animEffect transition="in" filter="fade">
                                      <p:cBhvr>
                                        <p:cTn id="77" dur="500"/>
                                        <p:tgtEl>
                                          <p:spTgt spid="2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78" grpId="0" build="p">
        <p:tmplLst>
          <p:tmpl lvl="1">
            <p:tnLst>
              <p:par>
                <p:cTn presetID="23" presetClass="entr" presetSubtype="32" fill="hold" nodeType="with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p:cTn dur="500" fill="hold"/>
                        <p:tgtEl>
                          <p:spTgt spid="78"/>
                        </p:tgtEl>
                        <p:attrNameLst>
                          <p:attrName>ppt_w</p:attrName>
                        </p:attrNameLst>
                      </p:cBhvr>
                      <p:tavLst>
                        <p:tav tm="0">
                          <p:val>
                            <p:strVal val="4*#ppt_w"/>
                          </p:val>
                        </p:tav>
                        <p:tav tm="100000">
                          <p:val>
                            <p:strVal val="#ppt_w"/>
                          </p:val>
                        </p:tav>
                      </p:tavLst>
                    </p:anim>
                    <p:anim calcmode="lin" valueType="num">
                      <p:cBhvr>
                        <p:cTn dur="500" fill="hold"/>
                        <p:tgtEl>
                          <p:spTgt spid="78"/>
                        </p:tgtEl>
                        <p:attrNameLst>
                          <p:attrName>ppt_h</p:attrName>
                        </p:attrNameLst>
                      </p:cBhvr>
                      <p:tavLst>
                        <p:tav tm="0">
                          <p:val>
                            <p:strVal val="4*#ppt_h"/>
                          </p:val>
                        </p:tav>
                        <p:tav tm="100000">
                          <p:val>
                            <p:strVal val="#ppt_h"/>
                          </p:val>
                        </p:tav>
                      </p:tavLst>
                    </p:anim>
                  </p:childTnLst>
                </p:cTn>
              </p:par>
            </p:tnLst>
          </p:tmpl>
        </p:tmplLst>
      </p:bldP>
      <p:bldP spid="45" grpId="0" animBg="1"/>
      <p:bldP spid="81" grpId="0" build="p">
        <p:tmplLst>
          <p:tmpl lvl="1">
            <p:tnLst>
              <p:par>
                <p:cTn presetID="47" presetClass="entr" presetSubtype="0" fill="hold" nodeType="after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1000"/>
                        <p:tgtEl>
                          <p:spTgt spid="81"/>
                        </p:tgtEl>
                      </p:cBhvr>
                    </p:animEffect>
                    <p:anim calcmode="lin" valueType="num">
                      <p:cBhvr>
                        <p:cTn dur="1000" fill="hold"/>
                        <p:tgtEl>
                          <p:spTgt spid="81"/>
                        </p:tgtEl>
                        <p:attrNameLst>
                          <p:attrName>ppt_x</p:attrName>
                        </p:attrNameLst>
                      </p:cBhvr>
                      <p:tavLst>
                        <p:tav tm="0">
                          <p:val>
                            <p:strVal val="#ppt_x"/>
                          </p:val>
                        </p:tav>
                        <p:tav tm="100000">
                          <p:val>
                            <p:strVal val="#ppt_x"/>
                          </p:val>
                        </p:tav>
                      </p:tavLst>
                    </p:anim>
                    <p:anim calcmode="lin" valueType="num">
                      <p:cBhvr>
                        <p:cTn dur="1000" fill="hold"/>
                        <p:tgtEl>
                          <p:spTgt spid="81"/>
                        </p:tgtEl>
                        <p:attrNameLst>
                          <p:attrName>ppt_y</p:attrName>
                        </p:attrNameLst>
                      </p:cBhvr>
                      <p:tavLst>
                        <p:tav tm="0">
                          <p:val>
                            <p:strVal val="#ppt_y-.1"/>
                          </p:val>
                        </p:tav>
                        <p:tav tm="100000">
                          <p:val>
                            <p:strVal val="#ppt_y"/>
                          </p:val>
                        </p:tav>
                      </p:tavLst>
                    </p:anim>
                  </p:childTnLst>
                </p:cTn>
              </p:par>
            </p:tnLst>
          </p:tmpl>
        </p:tmplLst>
      </p:bldP>
      <p:bldP spid="55" grpId="0" animBg="1"/>
      <p:bldP spid="56" grpId="0" build="p">
        <p:tmplLst>
          <p:tmpl lvl="1">
            <p:tnLst>
              <p:par>
                <p:cTn presetID="47" presetClass="entr" presetSubtype="0" fill="hold" nodeType="click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1000"/>
                        <p:tgtEl>
                          <p:spTgt spid="56"/>
                        </p:tgtEl>
                      </p:cBhvr>
                    </p:animEffect>
                    <p:anim calcmode="lin" valueType="num">
                      <p:cBhvr>
                        <p:cTn dur="1000" fill="hold"/>
                        <p:tgtEl>
                          <p:spTgt spid="56"/>
                        </p:tgtEl>
                        <p:attrNameLst>
                          <p:attrName>ppt_x</p:attrName>
                        </p:attrNameLst>
                      </p:cBhvr>
                      <p:tavLst>
                        <p:tav tm="0">
                          <p:val>
                            <p:strVal val="#ppt_x"/>
                          </p:val>
                        </p:tav>
                        <p:tav tm="100000">
                          <p:val>
                            <p:strVal val="#ppt_x"/>
                          </p:val>
                        </p:tav>
                      </p:tavLst>
                    </p:anim>
                    <p:anim calcmode="lin" valueType="num">
                      <p:cBhvr>
                        <p:cTn dur="1000" fill="hold"/>
                        <p:tgtEl>
                          <p:spTgt spid="56"/>
                        </p:tgtEl>
                        <p:attrNameLst>
                          <p:attrName>ppt_y</p:attrName>
                        </p:attrNameLst>
                      </p:cBhvr>
                      <p:tavLst>
                        <p:tav tm="0">
                          <p:val>
                            <p:strVal val="#ppt_y-.1"/>
                          </p:val>
                        </p:tav>
                        <p:tav tm="100000">
                          <p:val>
                            <p:strVal val="#ppt_y"/>
                          </p:val>
                        </p:tav>
                      </p:tavLst>
                    </p:anim>
                  </p:childTnLst>
                </p:cTn>
              </p:par>
            </p:tnLst>
          </p:tmpl>
        </p:tmplLst>
      </p:bldP>
      <p:bldP spid="248" grpId="0" build="p">
        <p:tmplLst>
          <p:tmpl lvl="1">
            <p:tnLst>
              <p:par>
                <p:cTn presetID="10" presetClass="entr" presetSubtype="0" fill="hold" nodeType="withEffect">
                  <p:stCondLst>
                    <p:cond delay="0"/>
                  </p:stCondLst>
                  <p:childTnLst>
                    <p:set>
                      <p:cBhvr>
                        <p:cTn dur="1" fill="hold">
                          <p:stCondLst>
                            <p:cond delay="0"/>
                          </p:stCondLst>
                        </p:cTn>
                        <p:tgtEl>
                          <p:spTgt spid="248"/>
                        </p:tgtEl>
                        <p:attrNameLst>
                          <p:attrName>style.visibility</p:attrName>
                        </p:attrNameLst>
                      </p:cBhvr>
                      <p:to>
                        <p:strVal val="visible"/>
                      </p:to>
                    </p:set>
                    <p:animEffect transition="in" filter="fade">
                      <p:cBhvr>
                        <p:cTn dur="500"/>
                        <p:tgtEl>
                          <p:spTgt spid="248"/>
                        </p:tgtEl>
                      </p:cBhvr>
                    </p:animEffect>
                  </p:childTnLst>
                </p:cTn>
              </p:par>
            </p:tnLst>
          </p:tmpl>
        </p:tmplLst>
      </p:bldP>
      <p:bldP spid="249" grpId="0" build="p">
        <p:tmplLst>
          <p:tmpl lvl="1">
            <p:tnLst>
              <p:par>
                <p:cTn presetID="10" presetClass="entr" presetSubtype="0" fill="hold" nodeType="withEffect">
                  <p:stCondLst>
                    <p:cond delay="0"/>
                  </p:stCondLst>
                  <p:childTnLst>
                    <p:set>
                      <p:cBhvr>
                        <p:cTn dur="1" fill="hold">
                          <p:stCondLst>
                            <p:cond delay="0"/>
                          </p:stCondLst>
                        </p:cTn>
                        <p:tgtEl>
                          <p:spTgt spid="249"/>
                        </p:tgtEl>
                        <p:attrNameLst>
                          <p:attrName>style.visibility</p:attrName>
                        </p:attrNameLst>
                      </p:cBhvr>
                      <p:to>
                        <p:strVal val="visible"/>
                      </p:to>
                    </p:set>
                    <p:animEffect transition="in" filter="fade">
                      <p:cBhvr>
                        <p:cTn dur="500"/>
                        <p:tgtEl>
                          <p:spTgt spid="249"/>
                        </p:tgtEl>
                      </p:cBhvr>
                    </p:animEffect>
                  </p:childTnLst>
                </p:cTn>
              </p:par>
            </p:tnLst>
          </p:tmpl>
        </p:tmplLst>
      </p:bldP>
      <p:bldP spid="251" grpId="0" build="p">
        <p:tmplLst>
          <p:tmpl lvl="1">
            <p:tnLst>
              <p:par>
                <p:cTn presetID="10" presetClass="entr" presetSubtype="0" fill="hold" nodeType="withEffect">
                  <p:stCondLst>
                    <p:cond delay="0"/>
                  </p:stCondLst>
                  <p:childTnLst>
                    <p:set>
                      <p:cBhvr>
                        <p:cTn dur="1" fill="hold">
                          <p:stCondLst>
                            <p:cond delay="0"/>
                          </p:stCondLst>
                        </p:cTn>
                        <p:tgtEl>
                          <p:spTgt spid="251"/>
                        </p:tgtEl>
                        <p:attrNameLst>
                          <p:attrName>style.visibility</p:attrName>
                        </p:attrNameLst>
                      </p:cBhvr>
                      <p:to>
                        <p:strVal val="visible"/>
                      </p:to>
                    </p:set>
                    <p:animEffect transition="in" filter="fade">
                      <p:cBhvr>
                        <p:cTn dur="500"/>
                        <p:tgtEl>
                          <p:spTgt spid="251"/>
                        </p:tgtEl>
                      </p:cBhvr>
                    </p:animEffect>
                  </p:childTnLst>
                </p:cTn>
              </p:par>
            </p:tnLst>
          </p:tmpl>
        </p:tmplLst>
      </p:bldP>
      <p:bldP spid="253" grpId="0" build="p">
        <p:tmplLst>
          <p:tmpl lvl="1">
            <p:tnLst>
              <p:par>
                <p:cTn presetID="10" presetClass="entr" presetSubtype="0" fill="hold" nodeType="withEffect">
                  <p:stCondLst>
                    <p:cond delay="0"/>
                  </p:stCondLst>
                  <p:childTnLst>
                    <p:set>
                      <p:cBhvr>
                        <p:cTn dur="1" fill="hold">
                          <p:stCondLst>
                            <p:cond delay="0"/>
                          </p:stCondLst>
                        </p:cTn>
                        <p:tgtEl>
                          <p:spTgt spid="253"/>
                        </p:tgtEl>
                        <p:attrNameLst>
                          <p:attrName>style.visibility</p:attrName>
                        </p:attrNameLst>
                      </p:cBhvr>
                      <p:to>
                        <p:strVal val="visible"/>
                      </p:to>
                    </p:set>
                    <p:animEffect transition="in" filter="fade">
                      <p:cBhvr>
                        <p:cTn dur="500"/>
                        <p:tgtEl>
                          <p:spTgt spid="253"/>
                        </p:tgtEl>
                      </p:cBhvr>
                    </p:animEffect>
                  </p:childTnLst>
                </p:cTn>
              </p:par>
            </p:tnLst>
          </p:tmpl>
        </p:tmplLst>
      </p:bldP>
      <p:bldP spid="254" grpId="0" build="p">
        <p:tmplLst>
          <p:tmpl lvl="1">
            <p:tnLst>
              <p:par>
                <p:cTn presetID="10" presetClass="entr" presetSubtype="0" fill="hold" nodeType="withEffect">
                  <p:stCondLst>
                    <p:cond delay="0"/>
                  </p:stCondLst>
                  <p:childTnLst>
                    <p:set>
                      <p:cBhvr>
                        <p:cTn dur="1" fill="hold">
                          <p:stCondLst>
                            <p:cond delay="0"/>
                          </p:stCondLst>
                        </p:cTn>
                        <p:tgtEl>
                          <p:spTgt spid="254"/>
                        </p:tgtEl>
                        <p:attrNameLst>
                          <p:attrName>style.visibility</p:attrName>
                        </p:attrNameLst>
                      </p:cBhvr>
                      <p:to>
                        <p:strVal val="visible"/>
                      </p:to>
                    </p:set>
                    <p:animEffect transition="in" filter="fade">
                      <p:cBhvr>
                        <p:cTn dur="500"/>
                        <p:tgtEl>
                          <p:spTgt spid="254"/>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 Right">
    <p:spTree>
      <p:nvGrpSpPr>
        <p:cNvPr id="1" name=""/>
        <p:cNvGrpSpPr/>
        <p:nvPr/>
      </p:nvGrpSpPr>
      <p:grpSpPr>
        <a:xfrm>
          <a:off x="0" y="0"/>
          <a:ext cx="0" cy="0"/>
          <a:chOff x="0" y="0"/>
          <a:chExt cx="0" cy="0"/>
        </a:xfrm>
      </p:grpSpPr>
      <p:sp>
        <p:nvSpPr>
          <p:cNvPr id="10" name="図プレースホルダー 6"/>
          <p:cNvSpPr>
            <a:spLocks noGrp="1"/>
          </p:cNvSpPr>
          <p:nvPr>
            <p:ph type="pic" sz="quarter" idx="10" hasCustomPrompt="1"/>
          </p:nvPr>
        </p:nvSpPr>
        <p:spPr>
          <a:xfrm>
            <a:off x="0" y="0"/>
            <a:ext cx="14366875" cy="10287000"/>
          </a:xfrm>
          <a:prstGeom prst="rect">
            <a:avLst/>
          </a:prstGeom>
          <a:noFill/>
        </p:spPr>
        <p:txBody>
          <a:bodyPr/>
          <a:lstStyle>
            <a:lvl1pPr>
              <a:defRPr/>
            </a:lvl1pPr>
          </a:lstStyle>
          <a:p>
            <a:r>
              <a:rPr kumimoji="1" lang="en-US" altLang="ja-JP" dirty="0"/>
              <a:t>                                                              </a:t>
            </a:r>
            <a:endParaRPr kumimoji="1" lang="ja-JP" altLang="en-US" dirty="0"/>
          </a:p>
        </p:txBody>
      </p:sp>
      <p:sp>
        <p:nvSpPr>
          <p:cNvPr id="7" name="テキスト プレースホルダー 6"/>
          <p:cNvSpPr>
            <a:spLocks noGrp="1"/>
          </p:cNvSpPr>
          <p:nvPr>
            <p:ph type="body" sz="quarter" idx="22" hasCustomPrompt="1"/>
          </p:nvPr>
        </p:nvSpPr>
        <p:spPr>
          <a:xfrm flipH="1" flipV="1">
            <a:off x="10555514" y="-4990"/>
            <a:ext cx="7735661" cy="10291989"/>
          </a:xfrm>
          <a:custGeom>
            <a:avLst/>
            <a:gdLst>
              <a:gd name="connsiteX0" fmla="*/ 0 w 4412343"/>
              <a:gd name="connsiteY0" fmla="*/ 0 h 10287000"/>
              <a:gd name="connsiteX1" fmla="*/ 4412343 w 4412343"/>
              <a:gd name="connsiteY1" fmla="*/ 0 h 10287000"/>
              <a:gd name="connsiteX2" fmla="*/ 4412343 w 4412343"/>
              <a:gd name="connsiteY2" fmla="*/ 10287000 h 10287000"/>
              <a:gd name="connsiteX3" fmla="*/ 0 w 4412343"/>
              <a:gd name="connsiteY3" fmla="*/ 10287000 h 10287000"/>
              <a:gd name="connsiteX4" fmla="*/ 0 w 4412343"/>
              <a:gd name="connsiteY4" fmla="*/ 0 h 10287000"/>
              <a:gd name="connsiteX0" fmla="*/ 0 w 8810172"/>
              <a:gd name="connsiteY0" fmla="*/ 0 h 10330543"/>
              <a:gd name="connsiteX1" fmla="*/ 4412343 w 8810172"/>
              <a:gd name="connsiteY1" fmla="*/ 0 h 10330543"/>
              <a:gd name="connsiteX2" fmla="*/ 8810172 w 8810172"/>
              <a:gd name="connsiteY2" fmla="*/ 10330543 h 10330543"/>
              <a:gd name="connsiteX3" fmla="*/ 0 w 8810172"/>
              <a:gd name="connsiteY3" fmla="*/ 10287000 h 10330543"/>
              <a:gd name="connsiteX4" fmla="*/ 0 w 8810172"/>
              <a:gd name="connsiteY4" fmla="*/ 0 h 10330543"/>
              <a:gd name="connsiteX0" fmla="*/ 0 w 8810172"/>
              <a:gd name="connsiteY0" fmla="*/ 0 h 10287000"/>
              <a:gd name="connsiteX1" fmla="*/ 4412343 w 8810172"/>
              <a:gd name="connsiteY1" fmla="*/ 0 h 10287000"/>
              <a:gd name="connsiteX2" fmla="*/ 8810172 w 8810172"/>
              <a:gd name="connsiteY2" fmla="*/ 10287000 h 10287000"/>
              <a:gd name="connsiteX3" fmla="*/ 0 w 8810172"/>
              <a:gd name="connsiteY3" fmla="*/ 10287000 h 10287000"/>
              <a:gd name="connsiteX4" fmla="*/ 0 w 8810172"/>
              <a:gd name="connsiteY4" fmla="*/ 0 h 10287000"/>
              <a:gd name="connsiteX0" fmla="*/ 0 w 8911772"/>
              <a:gd name="connsiteY0" fmla="*/ 0 h 10287000"/>
              <a:gd name="connsiteX1" fmla="*/ 4412343 w 8911772"/>
              <a:gd name="connsiteY1" fmla="*/ 0 h 10287000"/>
              <a:gd name="connsiteX2" fmla="*/ 8911772 w 8911772"/>
              <a:gd name="connsiteY2" fmla="*/ 10272486 h 10287000"/>
              <a:gd name="connsiteX3" fmla="*/ 0 w 8911772"/>
              <a:gd name="connsiteY3" fmla="*/ 10287000 h 10287000"/>
              <a:gd name="connsiteX4" fmla="*/ 0 w 8911772"/>
              <a:gd name="connsiteY4" fmla="*/ 0 h 10287000"/>
              <a:gd name="connsiteX0" fmla="*/ 0 w 8940801"/>
              <a:gd name="connsiteY0" fmla="*/ 0 h 10287000"/>
              <a:gd name="connsiteX1" fmla="*/ 4412343 w 8940801"/>
              <a:gd name="connsiteY1" fmla="*/ 0 h 10287000"/>
              <a:gd name="connsiteX2" fmla="*/ 8940801 w 8940801"/>
              <a:gd name="connsiteY2" fmla="*/ 10287000 h 10287000"/>
              <a:gd name="connsiteX3" fmla="*/ 0 w 8940801"/>
              <a:gd name="connsiteY3" fmla="*/ 10287000 h 10287000"/>
              <a:gd name="connsiteX4" fmla="*/ 0 w 8940801"/>
              <a:gd name="connsiteY4" fmla="*/ 0 h 10287000"/>
              <a:gd name="connsiteX0" fmla="*/ 0 w 8969830"/>
              <a:gd name="connsiteY0" fmla="*/ 0 h 10287000"/>
              <a:gd name="connsiteX1" fmla="*/ 4412343 w 8969830"/>
              <a:gd name="connsiteY1" fmla="*/ 0 h 10287000"/>
              <a:gd name="connsiteX2" fmla="*/ 8969830 w 8969830"/>
              <a:gd name="connsiteY2" fmla="*/ 10272485 h 10287000"/>
              <a:gd name="connsiteX3" fmla="*/ 0 w 8969830"/>
              <a:gd name="connsiteY3" fmla="*/ 10287000 h 10287000"/>
              <a:gd name="connsiteX4" fmla="*/ 0 w 8969830"/>
              <a:gd name="connsiteY4" fmla="*/ 0 h 10287000"/>
              <a:gd name="connsiteX0" fmla="*/ 0 w 8940801"/>
              <a:gd name="connsiteY0" fmla="*/ 0 h 10316028"/>
              <a:gd name="connsiteX1" fmla="*/ 4412343 w 8940801"/>
              <a:gd name="connsiteY1" fmla="*/ 0 h 10316028"/>
              <a:gd name="connsiteX2" fmla="*/ 8940801 w 8940801"/>
              <a:gd name="connsiteY2" fmla="*/ 10316028 h 10316028"/>
              <a:gd name="connsiteX3" fmla="*/ 0 w 8940801"/>
              <a:gd name="connsiteY3" fmla="*/ 10287000 h 10316028"/>
              <a:gd name="connsiteX4" fmla="*/ 0 w 8940801"/>
              <a:gd name="connsiteY4" fmla="*/ 0 h 10316028"/>
              <a:gd name="connsiteX0" fmla="*/ 0 w 8940801"/>
              <a:gd name="connsiteY0" fmla="*/ 0 h 10301514"/>
              <a:gd name="connsiteX1" fmla="*/ 4412343 w 8940801"/>
              <a:gd name="connsiteY1" fmla="*/ 0 h 10301514"/>
              <a:gd name="connsiteX2" fmla="*/ 8940801 w 8940801"/>
              <a:gd name="connsiteY2" fmla="*/ 10301514 h 10301514"/>
              <a:gd name="connsiteX3" fmla="*/ 0 w 8940801"/>
              <a:gd name="connsiteY3" fmla="*/ 10287000 h 10301514"/>
              <a:gd name="connsiteX4" fmla="*/ 0 w 8940801"/>
              <a:gd name="connsiteY4" fmla="*/ 0 h 10301514"/>
              <a:gd name="connsiteX0" fmla="*/ 0 w 9521826"/>
              <a:gd name="connsiteY0" fmla="*/ 0 h 10287000"/>
              <a:gd name="connsiteX1" fmla="*/ 4412343 w 9521826"/>
              <a:gd name="connsiteY1" fmla="*/ 0 h 10287000"/>
              <a:gd name="connsiteX2" fmla="*/ 9521826 w 9521826"/>
              <a:gd name="connsiteY2" fmla="*/ 9777639 h 10287000"/>
              <a:gd name="connsiteX3" fmla="*/ 0 w 9521826"/>
              <a:gd name="connsiteY3" fmla="*/ 10287000 h 10287000"/>
              <a:gd name="connsiteX4" fmla="*/ 0 w 9521826"/>
              <a:gd name="connsiteY4" fmla="*/ 0 h 10287000"/>
              <a:gd name="connsiteX0" fmla="*/ 0 w 8969376"/>
              <a:gd name="connsiteY0" fmla="*/ 0 h 10291989"/>
              <a:gd name="connsiteX1" fmla="*/ 4412343 w 8969376"/>
              <a:gd name="connsiteY1" fmla="*/ 0 h 10291989"/>
              <a:gd name="connsiteX2" fmla="*/ 8969376 w 8969376"/>
              <a:gd name="connsiteY2" fmla="*/ 10291989 h 10291989"/>
              <a:gd name="connsiteX3" fmla="*/ 0 w 8969376"/>
              <a:gd name="connsiteY3" fmla="*/ 10287000 h 10291989"/>
              <a:gd name="connsiteX4" fmla="*/ 0 w 8969376"/>
              <a:gd name="connsiteY4" fmla="*/ 0 h 10291989"/>
              <a:gd name="connsiteX0" fmla="*/ 0 w 7793718"/>
              <a:gd name="connsiteY0" fmla="*/ 0 h 10291989"/>
              <a:gd name="connsiteX1" fmla="*/ 4412343 w 7793718"/>
              <a:gd name="connsiteY1" fmla="*/ 0 h 10291989"/>
              <a:gd name="connsiteX2" fmla="*/ 7793718 w 7793718"/>
              <a:gd name="connsiteY2" fmla="*/ 10291989 h 10291989"/>
              <a:gd name="connsiteX3" fmla="*/ 0 w 7793718"/>
              <a:gd name="connsiteY3" fmla="*/ 10287000 h 10291989"/>
              <a:gd name="connsiteX4" fmla="*/ 0 w 7793718"/>
              <a:gd name="connsiteY4" fmla="*/ 0 h 10291989"/>
              <a:gd name="connsiteX0" fmla="*/ 0 w 7735661"/>
              <a:gd name="connsiteY0" fmla="*/ 0 h 10291989"/>
              <a:gd name="connsiteX1" fmla="*/ 4412343 w 7735661"/>
              <a:gd name="connsiteY1" fmla="*/ 0 h 10291989"/>
              <a:gd name="connsiteX2" fmla="*/ 7735661 w 7735661"/>
              <a:gd name="connsiteY2" fmla="*/ 10291989 h 10291989"/>
              <a:gd name="connsiteX3" fmla="*/ 0 w 7735661"/>
              <a:gd name="connsiteY3" fmla="*/ 10287000 h 10291989"/>
              <a:gd name="connsiteX4" fmla="*/ 0 w 7735661"/>
              <a:gd name="connsiteY4" fmla="*/ 0 h 10291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5661" h="10291989">
                <a:moveTo>
                  <a:pt x="0" y="0"/>
                </a:moveTo>
                <a:lnTo>
                  <a:pt x="4412343" y="0"/>
                </a:lnTo>
                <a:lnTo>
                  <a:pt x="7735661" y="10291989"/>
                </a:lnTo>
                <a:lnTo>
                  <a:pt x="0" y="10287000"/>
                </a:lnTo>
                <a:lnTo>
                  <a:pt x="0" y="0"/>
                </a:lnTo>
                <a:close/>
              </a:path>
            </a:pathLst>
          </a:custGeom>
          <a:blipFill dpi="0" rotWithShape="0">
            <a:blip r:embed="rId2"/>
            <a:srcRect/>
            <a:tile tx="0" ty="0" sx="100000" sy="100000" flip="none" algn="tl"/>
          </a:blipFill>
          <a:effectLst>
            <a:outerShdw blurRad="50800" dist="38100" dir="10800000" algn="r" rotWithShape="0">
              <a:prstClr val="black">
                <a:alpha val="40000"/>
              </a:prstClr>
            </a:outerShdw>
          </a:effectLst>
        </p:spPr>
        <p:txBody>
          <a:bodyPr/>
          <a:lstStyle/>
          <a:p>
            <a:pPr lvl="0"/>
            <a:r>
              <a:rPr kumimoji="1" lang="en-US" altLang="ja-JP" dirty="0"/>
              <a:t> </a:t>
            </a:r>
            <a:endParaRPr kumimoji="1" lang="ja-JP" altLang="en-US" dirty="0"/>
          </a:p>
        </p:txBody>
      </p:sp>
      <p:sp>
        <p:nvSpPr>
          <p:cNvPr id="11" name="テキスト プレースホルダー 24"/>
          <p:cNvSpPr>
            <a:spLocks noGrp="1"/>
          </p:cNvSpPr>
          <p:nvPr>
            <p:ph type="body" sz="quarter" idx="23" hasCustomPrompt="1"/>
          </p:nvPr>
        </p:nvSpPr>
        <p:spPr>
          <a:xfrm rot="4320000" flipH="1" flipV="1">
            <a:off x="3279223" y="5152487"/>
            <a:ext cx="18291175" cy="36000"/>
          </a:xfrm>
          <a:prstGeom prst="rect">
            <a:avLst/>
          </a:prstGeom>
          <a:blipFill>
            <a:blip r:embed="rId3"/>
            <a:stretch>
              <a:fillRect/>
            </a:stretch>
          </a:blip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6" hasCustomPrompt="1"/>
          </p:nvPr>
        </p:nvSpPr>
        <p:spPr>
          <a:xfrm>
            <a:off x="15524918" y="333818"/>
            <a:ext cx="2002972" cy="2452914"/>
          </a:xfrm>
          <a:prstGeom prst="rect">
            <a:avLst/>
          </a:prstGeom>
        </p:spPr>
        <p:txBody>
          <a:bodyPr wrap="none" lIns="36000" tIns="36000" rIns="36000" bIns="36000" anchor="b">
            <a:noAutofit/>
          </a:bodyPr>
          <a:lstStyle>
            <a:lvl1pPr algn="r">
              <a:lnSpc>
                <a:spcPct val="100000"/>
              </a:lnSpc>
              <a:spcBef>
                <a:spcPts val="0"/>
              </a:spcBef>
              <a:defRPr sz="140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#0</a:t>
            </a:r>
            <a:endParaRPr kumimoji="1" lang="ja-JP" altLang="en-US" dirty="0"/>
          </a:p>
        </p:txBody>
      </p:sp>
      <p:sp>
        <p:nvSpPr>
          <p:cNvPr id="13" name="テキスト プレースホルダー 5"/>
          <p:cNvSpPr>
            <a:spLocks noGrp="1"/>
          </p:cNvSpPr>
          <p:nvPr>
            <p:ph type="body" sz="quarter" idx="21" hasCustomPrompt="1"/>
          </p:nvPr>
        </p:nvSpPr>
        <p:spPr>
          <a:xfrm>
            <a:off x="11136832" y="2503024"/>
            <a:ext cx="6400799" cy="1793403"/>
          </a:xfrm>
          <a:prstGeom prst="rect">
            <a:avLst/>
          </a:prstGeom>
        </p:spPr>
        <p:txBody>
          <a:bodyPr anchor="t">
            <a:noAutofit/>
          </a:bodyPr>
          <a:lstStyle>
            <a:lvl1pPr algn="r">
              <a:lnSpc>
                <a:spcPts val="6000"/>
              </a:lnSpc>
              <a:spcBef>
                <a:spcPts val="0"/>
              </a:spcBef>
              <a:defRPr sz="66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SECTION NAME</a:t>
            </a:r>
            <a:endParaRPr kumimoji="1" lang="ja-JP" altLang="en-US" dirty="0"/>
          </a:p>
        </p:txBody>
      </p:sp>
    </p:spTree>
    <p:extLst>
      <p:ext uri="{BB962C8B-B14F-4D97-AF65-F5344CB8AC3E}">
        <p14:creationId xmlns:p14="http://schemas.microsoft.com/office/powerpoint/2010/main" val="248777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750"/>
                                        <p:tgtEl>
                                          <p:spTgt spid="11"/>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 presetClass="entr" presetSubtype="1" decel="100000" fill="hold" grpId="0" nodeType="withEffect">
                                  <p:stCondLst>
                                    <p:cond delay="25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12">
                                            <p:txEl>
                                              <p:pRg st="0" end="0"/>
                                            </p:txEl>
                                          </p:spTgt>
                                        </p:tgtEl>
                                        <p:attrNameLst>
                                          <p:attrName>ppt_y</p:attrName>
                                        </p:attrNameLst>
                                      </p:cBhvr>
                                      <p:tavLst>
                                        <p:tav tm="0">
                                          <p:val>
                                            <p:strVal val="0-#ppt_h/2"/>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13">
                                            <p:txEl>
                                              <p:pRg st="0" end="0"/>
                                            </p:txEl>
                                          </p:spTgt>
                                        </p:tgtEl>
                                        <p:attrNameLst>
                                          <p:attrName>style.visibility</p:attrName>
                                        </p:attrNameLst>
                                      </p:cBhvr>
                                      <p:to>
                                        <p:strVal val="visible"/>
                                      </p:to>
                                    </p:set>
                                    <p:anim calcmode="lin" valueType="num">
                                      <p:cBhvr additive="base">
                                        <p:cTn id="21"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2" dur="75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2" presetClass="entr" presetSubtype="1"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Effect transition="in" filter="wipe(up)">
                      <p:cBhvr>
                        <p:cTn dur="750"/>
                        <p:tgtEl>
                          <p:spTgt spid="11"/>
                        </p:tgtEl>
                      </p:cBhvr>
                    </p:animEffect>
                  </p:childTnLst>
                </p:cTn>
              </p:par>
            </p:tnLst>
          </p:tmpl>
        </p:tmplLst>
      </p:bldP>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ppt_x"/>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8" name="正方形/長方形 37"/>
          <p:cNvSpPr/>
          <p:nvPr userDrawn="1"/>
        </p:nvSpPr>
        <p:spPr>
          <a:xfrm>
            <a:off x="-29029" y="8792448"/>
            <a:ext cx="18360000" cy="1522688"/>
          </a:xfrm>
          <a:prstGeom prst="rect">
            <a:avLst/>
          </a:prstGeom>
          <a:blipFill dpi="0" rotWithShape="1">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userDrawn="1"/>
        </p:nvSpPr>
        <p:spPr>
          <a:xfrm>
            <a:off x="-29029" y="2403701"/>
            <a:ext cx="18360000" cy="2598057"/>
          </a:xfrm>
          <a:prstGeom prst="rect">
            <a:avLst/>
          </a:prstGeom>
          <a:blipFill dpi="0" rotWithShape="0">
            <a:blip r:embed="rId3"/>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a:off x="0" y="4871130"/>
            <a:ext cx="18291175"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1" hasCustomPrompt="1"/>
          </p:nvPr>
        </p:nvSpPr>
        <p:spPr>
          <a:xfrm>
            <a:off x="8260217" y="2699659"/>
            <a:ext cx="9490755" cy="1403470"/>
          </a:xfrm>
          <a:prstGeom prst="rect">
            <a:avLst/>
          </a:prstGeom>
          <a:noFill/>
        </p:spPr>
        <p:txBody>
          <a:bodyPr anchor="b">
            <a:noAutofit/>
          </a:bodyPr>
          <a:lstStyle>
            <a:lvl1pPr algn="l">
              <a:lnSpc>
                <a:spcPct val="100000"/>
              </a:lnSpc>
              <a:spcBef>
                <a:spcPts val="0"/>
              </a:spcBef>
              <a:defRPr sz="8000" i="0" baseline="0">
                <a:blipFill dpi="0" rotWithShape="1">
                  <a:blip r:embed="rId4"/>
                  <a:srcRect/>
                  <a:tile tx="0" ty="0" sx="100000" sy="100000" flip="none" algn="tl"/>
                </a:blipFill>
                <a:effectLst>
                  <a:innerShdw blurRad="114300">
                    <a:prstClr val="black"/>
                  </a:innerShdw>
                </a:effectLst>
                <a:latin typeface="+mj-lt"/>
              </a:defRPr>
            </a:lvl1pPr>
          </a:lstStyle>
          <a:p>
            <a:pPr lvl="0"/>
            <a:r>
              <a:rPr kumimoji="1" lang="en-US" altLang="ja-JP" dirty="0"/>
              <a:t>TEXT HERE</a:t>
            </a:r>
            <a:endParaRPr kumimoji="1" lang="ja-JP" altLang="en-US" dirty="0"/>
          </a:p>
        </p:txBody>
      </p:sp>
      <p:sp>
        <p:nvSpPr>
          <p:cNvPr id="20" name="テキスト プレースホルダー 5"/>
          <p:cNvSpPr>
            <a:spLocks noGrp="1"/>
          </p:cNvSpPr>
          <p:nvPr>
            <p:ph type="body" sz="quarter" idx="13" hasCustomPrompt="1"/>
          </p:nvPr>
        </p:nvSpPr>
        <p:spPr>
          <a:xfrm>
            <a:off x="8273140" y="3870904"/>
            <a:ext cx="9477831" cy="927656"/>
          </a:xfrm>
          <a:prstGeom prst="rect">
            <a:avLst/>
          </a:prstGeom>
        </p:spPr>
        <p:txBody>
          <a:bodyPr anchor="t">
            <a:noAutofit/>
          </a:bodyPr>
          <a:lstStyle>
            <a:lvl1pPr algn="l">
              <a:lnSpc>
                <a:spcPct val="100000"/>
              </a:lnSpc>
              <a:spcBef>
                <a:spcPts val="0"/>
              </a:spcBef>
              <a:defRPr sz="40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cxnSp>
        <p:nvCxnSpPr>
          <p:cNvPr id="25" name="直線コネクタ 24"/>
          <p:cNvCxnSpPr/>
          <p:nvPr userDrawn="1"/>
        </p:nvCxnSpPr>
        <p:spPr>
          <a:xfrm>
            <a:off x="0" y="2570615"/>
            <a:ext cx="18291175"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円/楕円 17"/>
          <p:cNvSpPr/>
          <p:nvPr userDrawn="1"/>
        </p:nvSpPr>
        <p:spPr>
          <a:xfrm>
            <a:off x="1639197" y="1268774"/>
            <a:ext cx="6071579" cy="6071579"/>
          </a:xfrm>
          <a:prstGeom prst="ellipse">
            <a:avLst/>
          </a:prstGeom>
          <a:blipFill dpi="0" rotWithShape="1">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20118" y="1449695"/>
            <a:ext cx="5709736" cy="5709736"/>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4" hasCustomPrompt="1"/>
          </p:nvPr>
        </p:nvSpPr>
        <p:spPr>
          <a:xfrm>
            <a:off x="1929482" y="1559059"/>
            <a:ext cx="5491009" cy="5491009"/>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a:t>Add an image</a:t>
            </a:r>
            <a:endParaRPr kumimoji="1" lang="ja-JP" altLang="en-US" dirty="0"/>
          </a:p>
        </p:txBody>
      </p:sp>
      <p:sp>
        <p:nvSpPr>
          <p:cNvPr id="26" name="テキスト プレースホルダー 5"/>
          <p:cNvSpPr>
            <a:spLocks noGrp="1"/>
          </p:cNvSpPr>
          <p:nvPr>
            <p:ph type="body" sz="quarter" idx="12" hasCustomPrompt="1"/>
          </p:nvPr>
        </p:nvSpPr>
        <p:spPr>
          <a:xfrm>
            <a:off x="8273141" y="5225525"/>
            <a:ext cx="8940801" cy="2423504"/>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29" name="図プレースホルダー 28"/>
          <p:cNvSpPr>
            <a:spLocks noGrp="1"/>
          </p:cNvSpPr>
          <p:nvPr>
            <p:ph type="pic" sz="quarter" idx="22" hasCustomPrompt="1"/>
          </p:nvPr>
        </p:nvSpPr>
        <p:spPr>
          <a:xfrm>
            <a:off x="2117661" y="9264663"/>
            <a:ext cx="609600" cy="609600"/>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30" name="テキスト プレースホルダー 5"/>
          <p:cNvSpPr>
            <a:spLocks noGrp="1"/>
          </p:cNvSpPr>
          <p:nvPr>
            <p:ph type="body" sz="quarter" idx="23" hasCustomPrompt="1"/>
          </p:nvPr>
        </p:nvSpPr>
        <p:spPr>
          <a:xfrm>
            <a:off x="2758072" y="9234042"/>
            <a:ext cx="3624375" cy="670843"/>
          </a:xfrm>
          <a:prstGeom prst="rect">
            <a:avLst/>
          </a:prstGeom>
        </p:spPr>
        <p:txBody>
          <a:bodyPr anchor="ctr">
            <a:normAutofit/>
          </a:bodyPr>
          <a:lstStyle>
            <a:lvl1pPr algn="l">
              <a:lnSpc>
                <a:spcPct val="130000"/>
              </a:lnSpc>
              <a:defRPr sz="1800" baseline="0">
                <a:solidFill>
                  <a:schemeClr val="bg1"/>
                </a:solidFill>
              </a:defRPr>
            </a:lvl1pPr>
          </a:lstStyle>
          <a:p>
            <a:pPr lvl="0"/>
            <a:r>
              <a:rPr kumimoji="1" lang="en-US" altLang="ja-JP" dirty="0"/>
              <a:t>Text Here</a:t>
            </a:r>
            <a:endParaRPr kumimoji="1" lang="ja-JP" altLang="en-US" dirty="0"/>
          </a:p>
        </p:txBody>
      </p:sp>
      <p:sp>
        <p:nvSpPr>
          <p:cNvPr id="32" name="図プレースホルダー 28"/>
          <p:cNvSpPr>
            <a:spLocks noGrp="1"/>
          </p:cNvSpPr>
          <p:nvPr>
            <p:ph type="pic" sz="quarter" idx="24" hasCustomPrompt="1"/>
          </p:nvPr>
        </p:nvSpPr>
        <p:spPr>
          <a:xfrm>
            <a:off x="7382719" y="9264663"/>
            <a:ext cx="609600" cy="609600"/>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33" name="テキスト プレースホルダー 5"/>
          <p:cNvSpPr>
            <a:spLocks noGrp="1"/>
          </p:cNvSpPr>
          <p:nvPr>
            <p:ph type="body" sz="quarter" idx="25" hasCustomPrompt="1"/>
          </p:nvPr>
        </p:nvSpPr>
        <p:spPr>
          <a:xfrm>
            <a:off x="8023130" y="9234042"/>
            <a:ext cx="3624375" cy="670843"/>
          </a:xfrm>
          <a:prstGeom prst="rect">
            <a:avLst/>
          </a:prstGeom>
        </p:spPr>
        <p:txBody>
          <a:bodyPr anchor="ctr">
            <a:normAutofit/>
          </a:bodyPr>
          <a:lstStyle>
            <a:lvl1pPr algn="l">
              <a:lnSpc>
                <a:spcPct val="130000"/>
              </a:lnSpc>
              <a:defRPr sz="1800" baseline="0">
                <a:solidFill>
                  <a:schemeClr val="bg1"/>
                </a:solidFill>
              </a:defRPr>
            </a:lvl1pPr>
          </a:lstStyle>
          <a:p>
            <a:pPr lvl="0"/>
            <a:r>
              <a:rPr kumimoji="1" lang="en-US" altLang="ja-JP" dirty="0"/>
              <a:t>Text Here</a:t>
            </a:r>
            <a:endParaRPr kumimoji="1" lang="ja-JP" altLang="en-US" dirty="0"/>
          </a:p>
        </p:txBody>
      </p:sp>
      <p:sp>
        <p:nvSpPr>
          <p:cNvPr id="35" name="図プレースホルダー 28"/>
          <p:cNvSpPr>
            <a:spLocks noGrp="1"/>
          </p:cNvSpPr>
          <p:nvPr>
            <p:ph type="pic" sz="quarter" idx="26" hasCustomPrompt="1"/>
          </p:nvPr>
        </p:nvSpPr>
        <p:spPr>
          <a:xfrm>
            <a:off x="12647776" y="9264663"/>
            <a:ext cx="609600" cy="609600"/>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36" name="テキスト プレースホルダー 5"/>
          <p:cNvSpPr>
            <a:spLocks noGrp="1"/>
          </p:cNvSpPr>
          <p:nvPr>
            <p:ph type="body" sz="quarter" idx="27" hasCustomPrompt="1"/>
          </p:nvPr>
        </p:nvSpPr>
        <p:spPr>
          <a:xfrm>
            <a:off x="13288187" y="9234042"/>
            <a:ext cx="3624375" cy="670843"/>
          </a:xfrm>
          <a:prstGeom prst="rect">
            <a:avLst/>
          </a:prstGeom>
        </p:spPr>
        <p:txBody>
          <a:bodyPr anchor="ctr">
            <a:normAutofit/>
          </a:bodyPr>
          <a:lstStyle>
            <a:lvl1pPr algn="l">
              <a:lnSpc>
                <a:spcPct val="130000"/>
              </a:lnSpc>
              <a:defRPr sz="1800" baseline="0">
                <a:solidFill>
                  <a:schemeClr val="bg1"/>
                </a:solidFill>
              </a:defRPr>
            </a:lvl1pPr>
          </a:lstStyle>
          <a:p>
            <a:pPr lvl="0"/>
            <a:r>
              <a:rPr kumimoji="1" lang="en-US" altLang="ja-JP" dirty="0"/>
              <a:t>Text Here</a:t>
            </a:r>
            <a:endParaRPr kumimoji="1" lang="ja-JP" altLang="en-US" dirty="0"/>
          </a:p>
        </p:txBody>
      </p:sp>
      <p:cxnSp>
        <p:nvCxnSpPr>
          <p:cNvPr id="39" name="直線コネクタ 38"/>
          <p:cNvCxnSpPr/>
          <p:nvPr userDrawn="1"/>
        </p:nvCxnSpPr>
        <p:spPr>
          <a:xfrm>
            <a:off x="39796" y="8952104"/>
            <a:ext cx="18291175"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28" hasCustomPrompt="1"/>
          </p:nvPr>
        </p:nvSpPr>
        <p:spPr>
          <a:xfrm>
            <a:off x="8257202" y="1161143"/>
            <a:ext cx="9477831" cy="1242558"/>
          </a:xfrm>
          <a:prstGeom prst="rect">
            <a:avLst/>
          </a:prstGeom>
        </p:spPr>
        <p:txBody>
          <a:bodyPr anchor="b">
            <a:noAutofit/>
          </a:bodyPr>
          <a:lstStyle>
            <a:lvl1pPr algn="l">
              <a:lnSpc>
                <a:spcPct val="100000"/>
              </a:lnSpc>
              <a:spcBef>
                <a:spcPts val="0"/>
              </a:spcBef>
              <a:defRPr sz="66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grpSp>
        <p:nvGrpSpPr>
          <p:cNvPr id="24" name="グループ化 23"/>
          <p:cNvGrpSpPr/>
          <p:nvPr userDrawn="1"/>
        </p:nvGrpSpPr>
        <p:grpSpPr>
          <a:xfrm>
            <a:off x="16778435" y="339170"/>
            <a:ext cx="1150664" cy="1150664"/>
            <a:chOff x="7418859" y="2569953"/>
            <a:chExt cx="934639" cy="934639"/>
          </a:xfrm>
        </p:grpSpPr>
        <p:sp>
          <p:nvSpPr>
            <p:cNvPr id="28" name="涙形 27"/>
            <p:cNvSpPr/>
            <p:nvPr/>
          </p:nvSpPr>
          <p:spPr>
            <a:xfrm>
              <a:off x="7418859" y="2569953"/>
              <a:ext cx="934639" cy="934639"/>
            </a:xfrm>
            <a:prstGeom prst="teardrop">
              <a:avLst/>
            </a:prstGeom>
            <a:blipFill>
              <a:blip r:embed="rId4"/>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涙形 36"/>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23715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decel="10000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heel(1)">
                                      <p:cBhvr>
                                        <p:cTn id="21" dur="1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childTnLst>
                                </p:cTn>
                              </p:par>
                            </p:childTnLst>
                          </p:cTn>
                        </p:par>
                        <p:par>
                          <p:cTn id="25" fill="hold">
                            <p:stCondLst>
                              <p:cond delay="2000"/>
                            </p:stCondLst>
                            <p:childTnLst>
                              <p:par>
                                <p:cTn id="26" presetID="2" presetClass="entr" presetSubtype="9" decel="100000" fill="hold" grpId="0" nodeType="after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10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100"/>
                            </p:stCondLst>
                            <p:childTnLst>
                              <p:par>
                                <p:cTn id="31" presetID="16" presetClass="entr" presetSubtype="37"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outVertical)">
                                      <p:cBhvr>
                                        <p:cTn id="33" dur="500"/>
                                        <p:tgtEl>
                                          <p:spTgt spid="22"/>
                                        </p:tgtEl>
                                      </p:cBhvr>
                                    </p:animEffect>
                                  </p:childTnLst>
                                </p:cTn>
                              </p:par>
                              <p:par>
                                <p:cTn id="34" presetID="22" presetClass="entr" presetSubtype="8" fill="hold" nodeType="withEffect">
                                  <p:stCondLst>
                                    <p:cond delay="25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par>
                                <p:cTn id="37" presetID="22" presetClass="entr" presetSubtype="2" fill="hold" nodeType="withEffect">
                                  <p:stCondLst>
                                    <p:cond delay="250"/>
                                  </p:stCondLst>
                                  <p:childTnLst>
                                    <p:set>
                                      <p:cBhvr>
                                        <p:cTn id="38" dur="1" fill="hold">
                                          <p:stCondLst>
                                            <p:cond delay="0"/>
                                          </p:stCondLst>
                                        </p:cTn>
                                        <p:tgtEl>
                                          <p:spTgt spid="25"/>
                                        </p:tgtEl>
                                        <p:attrNameLst>
                                          <p:attrName>style.visibility</p:attrName>
                                        </p:attrNameLst>
                                      </p:cBhvr>
                                      <p:to>
                                        <p:strVal val="visible"/>
                                      </p:to>
                                    </p:set>
                                    <p:animEffect transition="in" filter="wipe(right)">
                                      <p:cBhvr>
                                        <p:cTn id="39" dur="500"/>
                                        <p:tgtEl>
                                          <p:spTgt spid="25"/>
                                        </p:tgtEl>
                                      </p:cBhvr>
                                    </p:animEffect>
                                  </p:childTnLst>
                                </p:cTn>
                              </p:par>
                            </p:childTnLst>
                          </p:cTn>
                        </p:par>
                        <p:par>
                          <p:cTn id="40" fill="hold">
                            <p:stCondLst>
                              <p:cond delay="3850"/>
                            </p:stCondLst>
                            <p:childTnLst>
                              <p:par>
                                <p:cTn id="41" presetID="2" presetClass="entr" presetSubtype="2" decel="100000" fill="hold" grpId="0" nodeType="afterEffect">
                                  <p:stCondLst>
                                    <p:cond delay="0"/>
                                  </p:stCondLst>
                                  <p:iterate type="wd">
                                    <p:tmPct val="10000"/>
                                  </p:iterate>
                                  <p:childTnLst>
                                    <p:set>
                                      <p:cBhvr>
                                        <p:cTn id="42" dur="1" fill="hold">
                                          <p:stCondLst>
                                            <p:cond delay="0"/>
                                          </p:stCondLst>
                                        </p:cTn>
                                        <p:tgtEl>
                                          <p:spTgt spid="15">
                                            <p:txEl>
                                              <p:pRg st="0" end="0"/>
                                            </p:txEl>
                                          </p:spTgt>
                                        </p:tgtEl>
                                        <p:attrNameLst>
                                          <p:attrName>style.visibility</p:attrName>
                                        </p:attrNameLst>
                                      </p:cBhvr>
                                      <p:to>
                                        <p:strVal val="visible"/>
                                      </p:to>
                                    </p:set>
                                    <p:anim calcmode="lin" valueType="num">
                                      <p:cBhvr additive="base">
                                        <p:cTn id="43" dur="7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675"/>
                            </p:stCondLst>
                            <p:childTnLst>
                              <p:par>
                                <p:cTn id="46" presetID="22" presetClass="entr" presetSubtype="8"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wipe(left)">
                                      <p:cBhvr>
                                        <p:cTn id="48" dur="500"/>
                                        <p:tgtEl>
                                          <p:spTgt spid="20">
                                            <p:txEl>
                                              <p:pRg st="0" end="0"/>
                                            </p:txEl>
                                          </p:spTgt>
                                        </p:tgtEl>
                                      </p:cBhvr>
                                    </p:animEffect>
                                  </p:childTnLst>
                                </p:cTn>
                              </p:par>
                            </p:childTnLst>
                          </p:cTn>
                        </p:par>
                        <p:par>
                          <p:cTn id="49" fill="hold">
                            <p:stCondLst>
                              <p:cond delay="5175"/>
                            </p:stCondLst>
                            <p:childTnLst>
                              <p:par>
                                <p:cTn id="50" presetID="10" presetClass="entr" presetSubtype="0" fill="hold" grpId="0" nodeType="afterEffect">
                                  <p:stCondLst>
                                    <p:cond delay="250"/>
                                  </p:stCondLst>
                                  <p:childTnLst>
                                    <p:set>
                                      <p:cBhvr>
                                        <p:cTn id="51" dur="1" fill="hold">
                                          <p:stCondLst>
                                            <p:cond delay="0"/>
                                          </p:stCondLst>
                                        </p:cTn>
                                        <p:tgtEl>
                                          <p:spTgt spid="26">
                                            <p:txEl>
                                              <p:pRg st="0" end="0"/>
                                            </p:txEl>
                                          </p:spTgt>
                                        </p:tgtEl>
                                        <p:attrNameLst>
                                          <p:attrName>style.visibility</p:attrName>
                                        </p:attrNameLst>
                                      </p:cBhvr>
                                      <p:to>
                                        <p:strVal val="visible"/>
                                      </p:to>
                                    </p:set>
                                    <p:animEffect transition="in" filter="fade">
                                      <p:cBhvr>
                                        <p:cTn id="52" dur="500"/>
                                        <p:tgtEl>
                                          <p:spTgt spid="26">
                                            <p:txEl>
                                              <p:pRg st="0" end="0"/>
                                            </p:txEl>
                                          </p:spTgt>
                                        </p:tgtEl>
                                      </p:cBhvr>
                                    </p:animEffect>
                                  </p:childTnLst>
                                </p:cTn>
                              </p:par>
                            </p:childTnLst>
                          </p:cTn>
                        </p:par>
                        <p:par>
                          <p:cTn id="53" fill="hold">
                            <p:stCondLst>
                              <p:cond delay="5925"/>
                            </p:stCondLst>
                            <p:childTnLst>
                              <p:par>
                                <p:cTn id="54" presetID="16" presetClass="entr" presetSubtype="37" fill="hold" grpId="0" nodeType="afterEffect">
                                  <p:stCondLst>
                                    <p:cond delay="250"/>
                                  </p:stCondLst>
                                  <p:childTnLst>
                                    <p:set>
                                      <p:cBhvr>
                                        <p:cTn id="55" dur="1" fill="hold">
                                          <p:stCondLst>
                                            <p:cond delay="0"/>
                                          </p:stCondLst>
                                        </p:cTn>
                                        <p:tgtEl>
                                          <p:spTgt spid="38"/>
                                        </p:tgtEl>
                                        <p:attrNameLst>
                                          <p:attrName>style.visibility</p:attrName>
                                        </p:attrNameLst>
                                      </p:cBhvr>
                                      <p:to>
                                        <p:strVal val="visible"/>
                                      </p:to>
                                    </p:set>
                                    <p:animEffect transition="in" filter="barn(outVertical)">
                                      <p:cBhvr>
                                        <p:cTn id="56" dur="500"/>
                                        <p:tgtEl>
                                          <p:spTgt spid="38"/>
                                        </p:tgtEl>
                                      </p:cBhvr>
                                    </p:animEffect>
                                  </p:childTnLst>
                                </p:cTn>
                              </p:par>
                              <p:par>
                                <p:cTn id="57" presetID="22" presetClass="entr" presetSubtype="8" fill="hold" nodeType="withEffect">
                                  <p:stCondLst>
                                    <p:cond delay="500"/>
                                  </p:stCondLst>
                                  <p:childTnLst>
                                    <p:set>
                                      <p:cBhvr>
                                        <p:cTn id="58" dur="1" fill="hold">
                                          <p:stCondLst>
                                            <p:cond delay="0"/>
                                          </p:stCondLst>
                                        </p:cTn>
                                        <p:tgtEl>
                                          <p:spTgt spid="39"/>
                                        </p:tgtEl>
                                        <p:attrNameLst>
                                          <p:attrName>style.visibility</p:attrName>
                                        </p:attrNameLst>
                                      </p:cBhvr>
                                      <p:to>
                                        <p:strVal val="visible"/>
                                      </p:to>
                                    </p:set>
                                    <p:animEffect transition="in" filter="wipe(left)">
                                      <p:cBhvr>
                                        <p:cTn id="59" dur="500"/>
                                        <p:tgtEl>
                                          <p:spTgt spid="39"/>
                                        </p:tgtEl>
                                      </p:cBhvr>
                                    </p:animEffect>
                                  </p:childTnLst>
                                </p:cTn>
                              </p:par>
                            </p:childTnLst>
                          </p:cTn>
                        </p:par>
                        <p:par>
                          <p:cTn id="60" fill="hold">
                            <p:stCondLst>
                              <p:cond delay="6925"/>
                            </p:stCondLst>
                            <p:childTnLst>
                              <p:par>
                                <p:cTn id="61" presetID="49" presetClass="entr" presetSubtype="0" decel="10000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 calcmode="lin" valueType="num">
                                      <p:cBhvr>
                                        <p:cTn id="65" dur="500" fill="hold"/>
                                        <p:tgtEl>
                                          <p:spTgt spid="29"/>
                                        </p:tgtEl>
                                        <p:attrNameLst>
                                          <p:attrName>style.rotation</p:attrName>
                                        </p:attrNameLst>
                                      </p:cBhvr>
                                      <p:tavLst>
                                        <p:tav tm="0">
                                          <p:val>
                                            <p:fltVal val="360"/>
                                          </p:val>
                                        </p:tav>
                                        <p:tav tm="100000">
                                          <p:val>
                                            <p:fltVal val="0"/>
                                          </p:val>
                                        </p:tav>
                                      </p:tavLst>
                                    </p:anim>
                                    <p:animEffect transition="in" filter="fade">
                                      <p:cBhvr>
                                        <p:cTn id="66" dur="500"/>
                                        <p:tgtEl>
                                          <p:spTgt spid="29"/>
                                        </p:tgtEl>
                                      </p:cBhvr>
                                    </p:animEffect>
                                  </p:childTnLst>
                                </p:cTn>
                              </p:par>
                              <p:par>
                                <p:cTn id="67" presetID="22" presetClass="entr" presetSubtype="8" fill="hold" grpId="0" nodeType="withEffect">
                                  <p:stCondLst>
                                    <p:cond delay="250"/>
                                  </p:stCondLst>
                                  <p:childTnLst>
                                    <p:set>
                                      <p:cBhvr>
                                        <p:cTn id="68" dur="1" fill="hold">
                                          <p:stCondLst>
                                            <p:cond delay="0"/>
                                          </p:stCondLst>
                                        </p:cTn>
                                        <p:tgtEl>
                                          <p:spTgt spid="30">
                                            <p:txEl>
                                              <p:pRg st="0" end="0"/>
                                            </p:txEl>
                                          </p:spTgt>
                                        </p:tgtEl>
                                        <p:attrNameLst>
                                          <p:attrName>style.visibility</p:attrName>
                                        </p:attrNameLst>
                                      </p:cBhvr>
                                      <p:to>
                                        <p:strVal val="visible"/>
                                      </p:to>
                                    </p:set>
                                    <p:animEffect transition="in" filter="wipe(left)">
                                      <p:cBhvr>
                                        <p:cTn id="69" dur="500"/>
                                        <p:tgtEl>
                                          <p:spTgt spid="30">
                                            <p:txEl>
                                              <p:pRg st="0" end="0"/>
                                            </p:txEl>
                                          </p:spTgt>
                                        </p:tgtEl>
                                      </p:cBhvr>
                                    </p:animEffect>
                                  </p:childTnLst>
                                </p:cTn>
                              </p:par>
                            </p:childTnLst>
                          </p:cTn>
                        </p:par>
                        <p:par>
                          <p:cTn id="70" fill="hold">
                            <p:stCondLst>
                              <p:cond delay="7675"/>
                            </p:stCondLst>
                            <p:childTnLst>
                              <p:par>
                                <p:cTn id="71" presetID="49" presetClass="entr" presetSubtype="0" decel="100000"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 calcmode="lin" valueType="num">
                                      <p:cBhvr>
                                        <p:cTn id="75" dur="500" fill="hold"/>
                                        <p:tgtEl>
                                          <p:spTgt spid="32"/>
                                        </p:tgtEl>
                                        <p:attrNameLst>
                                          <p:attrName>style.rotation</p:attrName>
                                        </p:attrNameLst>
                                      </p:cBhvr>
                                      <p:tavLst>
                                        <p:tav tm="0">
                                          <p:val>
                                            <p:fltVal val="360"/>
                                          </p:val>
                                        </p:tav>
                                        <p:tav tm="100000">
                                          <p:val>
                                            <p:fltVal val="0"/>
                                          </p:val>
                                        </p:tav>
                                      </p:tavLst>
                                    </p:anim>
                                    <p:animEffect transition="in" filter="fade">
                                      <p:cBhvr>
                                        <p:cTn id="76" dur="500"/>
                                        <p:tgtEl>
                                          <p:spTgt spid="32"/>
                                        </p:tgtEl>
                                      </p:cBhvr>
                                    </p:animEffect>
                                  </p:childTnLst>
                                </p:cTn>
                              </p:par>
                              <p:par>
                                <p:cTn id="77" presetID="22" presetClass="entr" presetSubtype="8" fill="hold" grpId="0" nodeType="withEffect">
                                  <p:stCondLst>
                                    <p:cond delay="250"/>
                                  </p:stCondLst>
                                  <p:childTnLst>
                                    <p:set>
                                      <p:cBhvr>
                                        <p:cTn id="78" dur="1" fill="hold">
                                          <p:stCondLst>
                                            <p:cond delay="0"/>
                                          </p:stCondLst>
                                        </p:cTn>
                                        <p:tgtEl>
                                          <p:spTgt spid="33">
                                            <p:txEl>
                                              <p:pRg st="0" end="0"/>
                                            </p:txEl>
                                          </p:spTgt>
                                        </p:tgtEl>
                                        <p:attrNameLst>
                                          <p:attrName>style.visibility</p:attrName>
                                        </p:attrNameLst>
                                      </p:cBhvr>
                                      <p:to>
                                        <p:strVal val="visible"/>
                                      </p:to>
                                    </p:set>
                                    <p:animEffect transition="in" filter="wipe(left)">
                                      <p:cBhvr>
                                        <p:cTn id="79" dur="500"/>
                                        <p:tgtEl>
                                          <p:spTgt spid="33">
                                            <p:txEl>
                                              <p:pRg st="0" end="0"/>
                                            </p:txEl>
                                          </p:spTgt>
                                        </p:tgtEl>
                                      </p:cBhvr>
                                    </p:animEffect>
                                  </p:childTnLst>
                                </p:cTn>
                              </p:par>
                            </p:childTnLst>
                          </p:cTn>
                        </p:par>
                        <p:par>
                          <p:cTn id="80" fill="hold">
                            <p:stCondLst>
                              <p:cond delay="8425"/>
                            </p:stCondLst>
                            <p:childTnLst>
                              <p:par>
                                <p:cTn id="81" presetID="49" presetClass="entr" presetSubtype="0" decel="10000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500" fill="hold"/>
                                        <p:tgtEl>
                                          <p:spTgt spid="35"/>
                                        </p:tgtEl>
                                        <p:attrNameLst>
                                          <p:attrName>ppt_w</p:attrName>
                                        </p:attrNameLst>
                                      </p:cBhvr>
                                      <p:tavLst>
                                        <p:tav tm="0">
                                          <p:val>
                                            <p:fltVal val="0"/>
                                          </p:val>
                                        </p:tav>
                                        <p:tav tm="100000">
                                          <p:val>
                                            <p:strVal val="#ppt_w"/>
                                          </p:val>
                                        </p:tav>
                                      </p:tavLst>
                                    </p:anim>
                                    <p:anim calcmode="lin" valueType="num">
                                      <p:cBhvr>
                                        <p:cTn id="84" dur="500" fill="hold"/>
                                        <p:tgtEl>
                                          <p:spTgt spid="35"/>
                                        </p:tgtEl>
                                        <p:attrNameLst>
                                          <p:attrName>ppt_h</p:attrName>
                                        </p:attrNameLst>
                                      </p:cBhvr>
                                      <p:tavLst>
                                        <p:tav tm="0">
                                          <p:val>
                                            <p:fltVal val="0"/>
                                          </p:val>
                                        </p:tav>
                                        <p:tav tm="100000">
                                          <p:val>
                                            <p:strVal val="#ppt_h"/>
                                          </p:val>
                                        </p:tav>
                                      </p:tavLst>
                                    </p:anim>
                                    <p:anim calcmode="lin" valueType="num">
                                      <p:cBhvr>
                                        <p:cTn id="85" dur="500" fill="hold"/>
                                        <p:tgtEl>
                                          <p:spTgt spid="35"/>
                                        </p:tgtEl>
                                        <p:attrNameLst>
                                          <p:attrName>style.rotation</p:attrName>
                                        </p:attrNameLst>
                                      </p:cBhvr>
                                      <p:tavLst>
                                        <p:tav tm="0">
                                          <p:val>
                                            <p:fltVal val="360"/>
                                          </p:val>
                                        </p:tav>
                                        <p:tav tm="100000">
                                          <p:val>
                                            <p:fltVal val="0"/>
                                          </p:val>
                                        </p:tav>
                                      </p:tavLst>
                                    </p:anim>
                                    <p:animEffect transition="in" filter="fade">
                                      <p:cBhvr>
                                        <p:cTn id="86" dur="500"/>
                                        <p:tgtEl>
                                          <p:spTgt spid="35"/>
                                        </p:tgtEl>
                                      </p:cBhvr>
                                    </p:animEffect>
                                  </p:childTnLst>
                                </p:cTn>
                              </p:par>
                              <p:par>
                                <p:cTn id="87" presetID="22" presetClass="entr" presetSubtype="8" fill="hold" grpId="0" nodeType="withEffect">
                                  <p:stCondLst>
                                    <p:cond delay="250"/>
                                  </p:stCondLst>
                                  <p:childTnLst>
                                    <p:set>
                                      <p:cBhvr>
                                        <p:cTn id="88" dur="1" fill="hold">
                                          <p:stCondLst>
                                            <p:cond delay="0"/>
                                          </p:stCondLst>
                                        </p:cTn>
                                        <p:tgtEl>
                                          <p:spTgt spid="36">
                                            <p:txEl>
                                              <p:pRg st="0" end="0"/>
                                            </p:txEl>
                                          </p:spTgt>
                                        </p:tgtEl>
                                        <p:attrNameLst>
                                          <p:attrName>style.visibility</p:attrName>
                                        </p:attrNameLst>
                                      </p:cBhvr>
                                      <p:to>
                                        <p:strVal val="visible"/>
                                      </p:to>
                                    </p:set>
                                    <p:animEffect transition="in" filter="wipe(left)">
                                      <p:cBhvr>
                                        <p:cTn id="89"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22" grpId="0" animBg="1"/>
      <p:bldP spid="22" grpId="1" animBg="1"/>
      <p:bldP spid="1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18" grpId="0" animBg="1"/>
      <p:bldP spid="18" grpId="1" animBg="1"/>
      <p:bldP spid="19" grpId="0" animBg="1"/>
      <p:bldP spid="19" grpId="1" animBg="1"/>
      <p:bldP spid="21" grpId="0"/>
      <p:bldP spid="26" grpId="0" build="p">
        <p:tmplLst>
          <p:tmpl lvl="1">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9" grpId="0"/>
      <p:bldP spid="30" grpId="0" build="p">
        <p:tmplLst>
          <p:tmpl lvl="1">
            <p:tnLst>
              <p:par>
                <p:cTn presetID="22" presetClass="entr" presetSubtype="8"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2" grpId="0"/>
      <p:bldP spid="33" grpId="0" build="p">
        <p:tmplLst>
          <p:tmpl lvl="1">
            <p:tnLst>
              <p:par>
                <p:cTn presetID="22" presetClass="entr" presetSubtype="8"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5" grpId="0"/>
      <p:bldP spid="36" grpId="0" build="p">
        <p:tmplLst>
          <p:tmpl lvl="1">
            <p:tnLst>
              <p:par>
                <p:cTn presetID="22" presetClass="entr" presetSubtype="8"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23"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0-#ppt_w/2"/>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40"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7" name="正方形/長方形 6"/>
          <p:cNvSpPr/>
          <p:nvPr userDrawn="1"/>
        </p:nvSpPr>
        <p:spPr>
          <a:xfrm>
            <a:off x="-29029" y="-29028"/>
            <a:ext cx="18360000" cy="5184000"/>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a:off x="0" y="5001756"/>
            <a:ext cx="18291175"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図プレースホルダー 9"/>
          <p:cNvSpPr>
            <a:spLocks noGrp="1"/>
          </p:cNvSpPr>
          <p:nvPr>
            <p:ph type="pic" sz="quarter" idx="10" hasCustomPrompt="1"/>
          </p:nvPr>
        </p:nvSpPr>
        <p:spPr>
          <a:xfrm>
            <a:off x="696006" y="0"/>
            <a:ext cx="7229475" cy="10287000"/>
          </a:xfrm>
          <a:prstGeom prst="rect">
            <a:avLst/>
          </a:prstGeom>
          <a:effectLst>
            <a:outerShdw blurRad="50800" dist="88900" dir="2700000" algn="tl" rotWithShape="0">
              <a:prstClr val="black">
                <a:alpha val="40000"/>
              </a:prstClr>
            </a:outerShdw>
          </a:effectLst>
        </p:spPr>
        <p:txBody>
          <a:bodyPr/>
          <a:lstStyle>
            <a:lvl1pPr>
              <a:defRPr sz="2000">
                <a:solidFill>
                  <a:schemeClr val="bg1"/>
                </a:solidFill>
              </a:defRPr>
            </a:lvl1pPr>
          </a:lstStyle>
          <a:p>
            <a:r>
              <a:rPr kumimoji="1" lang="en-US" altLang="ja-JP" dirty="0"/>
              <a:t>Add an image</a:t>
            </a:r>
            <a:endParaRPr kumimoji="1" lang="ja-JP" altLang="en-US" dirty="0"/>
          </a:p>
        </p:txBody>
      </p:sp>
      <p:sp>
        <p:nvSpPr>
          <p:cNvPr id="11" name="テキスト プレースホルダー 5"/>
          <p:cNvSpPr>
            <a:spLocks noGrp="1"/>
          </p:cNvSpPr>
          <p:nvPr>
            <p:ph type="body" sz="quarter" idx="16" hasCustomPrompt="1"/>
          </p:nvPr>
        </p:nvSpPr>
        <p:spPr>
          <a:xfrm>
            <a:off x="7982854" y="174171"/>
            <a:ext cx="8679545" cy="3976913"/>
          </a:xfrm>
          <a:prstGeom prst="rect">
            <a:avLst/>
          </a:prstGeom>
        </p:spPr>
        <p:txBody>
          <a:bodyPr anchor="b">
            <a:noAutofit/>
          </a:bodyPr>
          <a:lstStyle>
            <a:lvl1pPr algn="l">
              <a:lnSpc>
                <a:spcPts val="10000"/>
              </a:lnSpc>
              <a:spcBef>
                <a:spcPts val="0"/>
              </a:spcBef>
              <a:defRPr sz="120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sp>
        <p:nvSpPr>
          <p:cNvPr id="12" name="テキスト プレースホルダー 5"/>
          <p:cNvSpPr>
            <a:spLocks noGrp="1"/>
          </p:cNvSpPr>
          <p:nvPr>
            <p:ph type="body" sz="quarter" idx="21" hasCustomPrompt="1"/>
          </p:nvPr>
        </p:nvSpPr>
        <p:spPr>
          <a:xfrm>
            <a:off x="7982855" y="3918859"/>
            <a:ext cx="8708574" cy="950685"/>
          </a:xfrm>
          <a:prstGeom prst="rect">
            <a:avLst/>
          </a:prstGeom>
        </p:spPr>
        <p:txBody>
          <a:bodyPr anchor="ctr">
            <a:noAutofit/>
          </a:bodyPr>
          <a:lstStyle>
            <a:lvl1pPr algn="l">
              <a:lnSpc>
                <a:spcPct val="100000"/>
              </a:lnSpc>
              <a:spcBef>
                <a:spcPts val="0"/>
              </a:spcBef>
              <a:defRPr sz="60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13" name="テキスト プレースホルダー 5"/>
          <p:cNvSpPr>
            <a:spLocks noGrp="1"/>
          </p:cNvSpPr>
          <p:nvPr>
            <p:ph type="body" sz="quarter" idx="12" hasCustomPrompt="1"/>
          </p:nvPr>
        </p:nvSpPr>
        <p:spPr>
          <a:xfrm>
            <a:off x="7968342" y="5298094"/>
            <a:ext cx="8737601" cy="3932989"/>
          </a:xfrm>
          <a:prstGeom prst="rect">
            <a:avLst/>
          </a:prstGeom>
        </p:spPr>
        <p:txBody>
          <a:bodyPr anchor="t">
            <a:normAutofit/>
          </a:bodyPr>
          <a:lstStyle>
            <a:lvl1pPr marL="342900" indent="-342900" algn="l">
              <a:lnSpc>
                <a:spcPct val="130000"/>
              </a:lnSpc>
              <a:buFontTx/>
              <a:buBlip>
                <a:blip r:embed="rId4"/>
              </a:buBlip>
              <a:defRPr sz="2000" baseline="0">
                <a:solidFill>
                  <a:schemeClr val="tx2"/>
                </a:solidFill>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4255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750"/>
                            </p:stCondLst>
                            <p:childTnLst>
                              <p:par>
                                <p:cTn id="12" presetID="14" presetClass="entr" presetSubtype="1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par>
                                <p:cTn id="15" presetID="2" presetClass="entr" presetSubtype="3" decel="100000" fill="hold" grpId="0" nodeType="withEffect">
                                  <p:stCondLst>
                                    <p:cond delay="250"/>
                                  </p:stCondLst>
                                  <p:iterate type="wd">
                                    <p:tmPct val="10000"/>
                                  </p:iterate>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8"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19" presetID="2" presetClass="entr" presetSubtype="2" decel="100000" fill="hold" grpId="0" nodeType="withEffect">
                                  <p:stCondLst>
                                    <p:cond delay="75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additive="base">
                                        <p:cTn id="21" dur="75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2" dur="75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50"/>
                            </p:stCondLst>
                            <p:childTnLst>
                              <p:par>
                                <p:cTn id="24" presetID="10" presetClass="entr" presetSubtype="0" fill="hold" grpId="0" nodeType="afterEffect">
                                  <p:stCondLst>
                                    <p:cond delay="25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P spid="11"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build="p">
        <p:tmplLst>
          <p:tmpl lvl="1">
            <p:tnLst>
              <p:par>
                <p:cTn presetID="2" presetClass="entr" presetSubtype="2" decel="100000" fill="hold" nodeType="withEffect">
                  <p:stCondLst>
                    <p:cond delay="7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3 Icons, Captions and Texts">
    <p:spTree>
      <p:nvGrpSpPr>
        <p:cNvPr id="1" name=""/>
        <p:cNvGrpSpPr/>
        <p:nvPr/>
      </p:nvGrpSpPr>
      <p:grpSpPr>
        <a:xfrm>
          <a:off x="0" y="0"/>
          <a:ext cx="0" cy="0"/>
          <a:chOff x="0" y="0"/>
          <a:chExt cx="0" cy="0"/>
        </a:xfrm>
      </p:grpSpPr>
      <p:sp>
        <p:nvSpPr>
          <p:cNvPr id="3" name="正方形/長方形 2"/>
          <p:cNvSpPr/>
          <p:nvPr userDrawn="1"/>
        </p:nvSpPr>
        <p:spPr>
          <a:xfrm>
            <a:off x="-29029" y="-29028"/>
            <a:ext cx="18360000" cy="5796782"/>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図プレースホルダー 4"/>
          <p:cNvSpPr>
            <a:spLocks noGrp="1"/>
          </p:cNvSpPr>
          <p:nvPr>
            <p:ph type="pic" sz="quarter" idx="10" hasCustomPrompt="1"/>
          </p:nvPr>
        </p:nvSpPr>
        <p:spPr>
          <a:xfrm>
            <a:off x="0" y="0"/>
            <a:ext cx="18291175" cy="5542672"/>
          </a:xfrm>
          <a:prstGeom prst="rect">
            <a:avLst/>
          </a:prstGeom>
          <a:effectLst>
            <a:innerShdw blurRad="63500" dist="50800" dir="5400000">
              <a:prstClr val="black">
                <a:alpha val="50000"/>
              </a:prstClr>
            </a:innerShdw>
          </a:effectLst>
        </p:spPr>
        <p:txBody>
          <a:bodyPr/>
          <a:lstStyle>
            <a:lvl1pPr>
              <a:defRPr sz="2000">
                <a:solidFill>
                  <a:schemeClr val="bg1"/>
                </a:solidFill>
              </a:defRPr>
            </a:lvl1pPr>
          </a:lstStyle>
          <a:p>
            <a:r>
              <a:rPr kumimoji="1" lang="en-US" altLang="ja-JP" dirty="0"/>
              <a:t>Add an image</a:t>
            </a:r>
            <a:endParaRPr kumimoji="1" lang="ja-JP" altLang="en-US" dirty="0"/>
          </a:p>
        </p:txBody>
      </p:sp>
      <p:cxnSp>
        <p:nvCxnSpPr>
          <p:cNvPr id="6" name="直線コネクタ 5"/>
          <p:cNvCxnSpPr/>
          <p:nvPr userDrawn="1"/>
        </p:nvCxnSpPr>
        <p:spPr>
          <a:xfrm>
            <a:off x="0" y="5619419"/>
            <a:ext cx="18291175"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テキスト プレースホルダー 7"/>
          <p:cNvSpPr>
            <a:spLocks noGrp="1"/>
          </p:cNvSpPr>
          <p:nvPr>
            <p:ph type="body" sz="quarter" idx="11" hasCustomPrompt="1"/>
          </p:nvPr>
        </p:nvSpPr>
        <p:spPr>
          <a:xfrm>
            <a:off x="2654127" y="4093318"/>
            <a:ext cx="2615933" cy="2617352"/>
          </a:xfrm>
          <a:prstGeom prst="ellipse">
            <a:avLst/>
          </a:prstGeom>
          <a:blipFill dpi="0" rotWithShape="0">
            <a:blip r:embed="rId2"/>
            <a:srcRect/>
            <a:tile tx="0" ty="0" sx="100000" sy="100000" flip="none" algn="tl"/>
          </a:blipFill>
          <a:effectLst>
            <a:outerShdw blurRad="50800" dist="38100" dir="2700000" algn="tl" rotWithShape="0">
              <a:prstClr val="black">
                <a:alpha val="40000"/>
              </a:prstClr>
            </a:outerShdw>
            <a:softEdge rad="31750"/>
          </a:effectLst>
        </p:spPr>
        <p:txBody>
          <a:bodyPr/>
          <a:lstStyle/>
          <a:p>
            <a:pPr lvl="0"/>
            <a:r>
              <a:rPr kumimoji="1" lang="en-US" altLang="ja-JP" dirty="0"/>
              <a:t> </a:t>
            </a:r>
            <a:endParaRPr kumimoji="1" lang="ja-JP" altLang="en-US" dirty="0"/>
          </a:p>
        </p:txBody>
      </p:sp>
      <p:sp>
        <p:nvSpPr>
          <p:cNvPr id="9" name="テキスト プレースホルダー 7"/>
          <p:cNvSpPr>
            <a:spLocks noGrp="1"/>
          </p:cNvSpPr>
          <p:nvPr>
            <p:ph type="body" sz="quarter" idx="12" hasCustomPrompt="1"/>
          </p:nvPr>
        </p:nvSpPr>
        <p:spPr>
          <a:xfrm>
            <a:off x="2818878" y="4258159"/>
            <a:ext cx="2286430" cy="2287670"/>
          </a:xfrm>
          <a:prstGeom prst="ellipse">
            <a:avLst/>
          </a:prstGeom>
          <a:noFill/>
          <a:ln w="28575">
            <a:solidFill>
              <a:schemeClr val="bg1"/>
            </a:solidFill>
            <a:prstDash val="dash"/>
          </a:ln>
          <a:effectLst/>
        </p:spPr>
        <p:txBody>
          <a:bodyPr/>
          <a:lstStyle/>
          <a:p>
            <a:pPr lvl="0"/>
            <a:r>
              <a:rPr kumimoji="1" lang="en-US" altLang="ja-JP" dirty="0"/>
              <a:t> </a:t>
            </a:r>
            <a:endParaRPr kumimoji="1" lang="ja-JP" altLang="en-US" dirty="0"/>
          </a:p>
        </p:txBody>
      </p:sp>
      <p:sp>
        <p:nvSpPr>
          <p:cNvPr id="10" name="図プレースホルダー 7"/>
          <p:cNvSpPr>
            <a:spLocks noGrp="1"/>
          </p:cNvSpPr>
          <p:nvPr>
            <p:ph type="pic" sz="quarter" idx="13" hasCustomPrompt="1"/>
          </p:nvPr>
        </p:nvSpPr>
        <p:spPr>
          <a:xfrm>
            <a:off x="3468381" y="4855131"/>
            <a:ext cx="987425" cy="987425"/>
          </a:xfrm>
          <a:prstGeom prst="rect">
            <a:avLst/>
          </a:prstGeo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a:t>Icon</a:t>
            </a:r>
            <a:endParaRPr kumimoji="1" lang="ja-JP" altLang="en-US" dirty="0"/>
          </a:p>
        </p:txBody>
      </p:sp>
      <p:sp>
        <p:nvSpPr>
          <p:cNvPr id="11" name="テキスト プレースホルダー 5"/>
          <p:cNvSpPr>
            <a:spLocks noGrp="1"/>
          </p:cNvSpPr>
          <p:nvPr>
            <p:ph type="body" sz="quarter" idx="14" hasCustomPrompt="1"/>
          </p:nvPr>
        </p:nvSpPr>
        <p:spPr>
          <a:xfrm>
            <a:off x="1514215" y="7517304"/>
            <a:ext cx="4895757" cy="1893982"/>
          </a:xfrm>
          <a:prstGeom prst="rect">
            <a:avLst/>
          </a:prstGeom>
        </p:spPr>
        <p:txBody>
          <a:bodyPr anchor="t">
            <a:normAutofit/>
          </a:bodyPr>
          <a:lstStyle>
            <a:lvl1pPr algn="ctr">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12" name="テキスト プレースホルダー 5"/>
          <p:cNvSpPr>
            <a:spLocks noGrp="1"/>
          </p:cNvSpPr>
          <p:nvPr>
            <p:ph type="body" sz="quarter" idx="15" hasCustomPrompt="1"/>
          </p:nvPr>
        </p:nvSpPr>
        <p:spPr>
          <a:xfrm>
            <a:off x="1512739" y="6879136"/>
            <a:ext cx="4898708" cy="647693"/>
          </a:xfrm>
          <a:prstGeom prst="rect">
            <a:avLst/>
          </a:prstGeo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CAPTION GOES Here</a:t>
            </a:r>
            <a:endParaRPr kumimoji="1" lang="ja-JP" altLang="en-US" dirty="0"/>
          </a:p>
        </p:txBody>
      </p:sp>
      <p:sp>
        <p:nvSpPr>
          <p:cNvPr id="18" name="テキスト プレースホルダー 7"/>
          <p:cNvSpPr>
            <a:spLocks noGrp="1"/>
          </p:cNvSpPr>
          <p:nvPr>
            <p:ph type="body" sz="quarter" idx="16" hasCustomPrompt="1"/>
          </p:nvPr>
        </p:nvSpPr>
        <p:spPr>
          <a:xfrm>
            <a:off x="7838703" y="4093318"/>
            <a:ext cx="2615933" cy="2617352"/>
          </a:xfrm>
          <a:prstGeom prst="ellipse">
            <a:avLst/>
          </a:prstGeom>
          <a:blipFill dpi="0" rotWithShape="0">
            <a:blip r:embed="rId3"/>
            <a:srcRect/>
            <a:tile tx="0" ty="0" sx="100000" sy="100000" flip="none" algn="tl"/>
          </a:blipFill>
          <a:effectLst>
            <a:outerShdw blurRad="50800" dist="38100" dir="2700000" algn="tl" rotWithShape="0">
              <a:prstClr val="black">
                <a:alpha val="40000"/>
              </a:prstClr>
            </a:outerShdw>
            <a:softEdge rad="31750"/>
          </a:effectLst>
        </p:spPr>
        <p:txBody>
          <a:bodyPr/>
          <a:lstStyle/>
          <a:p>
            <a:pPr lvl="0"/>
            <a:r>
              <a:rPr kumimoji="1" lang="en-US" altLang="ja-JP" dirty="0"/>
              <a:t> </a:t>
            </a:r>
            <a:endParaRPr kumimoji="1" lang="ja-JP" altLang="en-US" dirty="0"/>
          </a:p>
        </p:txBody>
      </p:sp>
      <p:sp>
        <p:nvSpPr>
          <p:cNvPr id="19" name="テキスト プレースホルダー 7"/>
          <p:cNvSpPr>
            <a:spLocks noGrp="1"/>
          </p:cNvSpPr>
          <p:nvPr>
            <p:ph type="body" sz="quarter" idx="17" hasCustomPrompt="1"/>
          </p:nvPr>
        </p:nvSpPr>
        <p:spPr>
          <a:xfrm>
            <a:off x="8003454" y="4258159"/>
            <a:ext cx="2286430" cy="2287670"/>
          </a:xfrm>
          <a:prstGeom prst="ellipse">
            <a:avLst/>
          </a:prstGeom>
          <a:noFill/>
          <a:ln w="28575">
            <a:solidFill>
              <a:schemeClr val="bg1"/>
            </a:solidFill>
            <a:prstDash val="dash"/>
          </a:ln>
          <a:effectLst/>
        </p:spPr>
        <p:txBody>
          <a:bodyPr/>
          <a:lstStyle/>
          <a:p>
            <a:pPr lvl="0"/>
            <a:r>
              <a:rPr kumimoji="1" lang="en-US" altLang="ja-JP" dirty="0"/>
              <a:t> </a:t>
            </a:r>
            <a:endParaRPr kumimoji="1" lang="ja-JP" altLang="en-US" dirty="0"/>
          </a:p>
        </p:txBody>
      </p:sp>
      <p:sp>
        <p:nvSpPr>
          <p:cNvPr id="20" name="図プレースホルダー 7"/>
          <p:cNvSpPr>
            <a:spLocks noGrp="1"/>
          </p:cNvSpPr>
          <p:nvPr>
            <p:ph type="pic" sz="quarter" idx="18" hasCustomPrompt="1"/>
          </p:nvPr>
        </p:nvSpPr>
        <p:spPr>
          <a:xfrm>
            <a:off x="8652957" y="4855131"/>
            <a:ext cx="987425" cy="987425"/>
          </a:xfrm>
          <a:prstGeom prst="rect">
            <a:avLst/>
          </a:prstGeo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a:t>Icon</a:t>
            </a:r>
            <a:endParaRPr kumimoji="1" lang="ja-JP" altLang="en-US" dirty="0"/>
          </a:p>
        </p:txBody>
      </p:sp>
      <p:sp>
        <p:nvSpPr>
          <p:cNvPr id="21" name="テキスト プレースホルダー 5"/>
          <p:cNvSpPr>
            <a:spLocks noGrp="1"/>
          </p:cNvSpPr>
          <p:nvPr>
            <p:ph type="body" sz="quarter" idx="19" hasCustomPrompt="1"/>
          </p:nvPr>
        </p:nvSpPr>
        <p:spPr>
          <a:xfrm>
            <a:off x="6698791" y="7517304"/>
            <a:ext cx="4895757" cy="1893982"/>
          </a:xfrm>
          <a:prstGeom prst="rect">
            <a:avLst/>
          </a:prstGeom>
        </p:spPr>
        <p:txBody>
          <a:bodyPr anchor="t">
            <a:normAutofit/>
          </a:bodyPr>
          <a:lstStyle>
            <a:lvl1pPr algn="ctr">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22" name="テキスト プレースホルダー 5"/>
          <p:cNvSpPr>
            <a:spLocks noGrp="1"/>
          </p:cNvSpPr>
          <p:nvPr>
            <p:ph type="body" sz="quarter" idx="20" hasCustomPrompt="1"/>
          </p:nvPr>
        </p:nvSpPr>
        <p:spPr>
          <a:xfrm>
            <a:off x="6697315" y="6879136"/>
            <a:ext cx="4898708" cy="647693"/>
          </a:xfrm>
          <a:prstGeom prst="rect">
            <a:avLst/>
          </a:prstGeo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CAPTION GOES Here</a:t>
            </a:r>
            <a:endParaRPr kumimoji="1" lang="ja-JP" altLang="en-US" dirty="0"/>
          </a:p>
        </p:txBody>
      </p:sp>
      <p:sp>
        <p:nvSpPr>
          <p:cNvPr id="23" name="テキスト プレースホルダー 7"/>
          <p:cNvSpPr>
            <a:spLocks noGrp="1"/>
          </p:cNvSpPr>
          <p:nvPr>
            <p:ph type="body" sz="quarter" idx="21" hasCustomPrompt="1"/>
          </p:nvPr>
        </p:nvSpPr>
        <p:spPr>
          <a:xfrm>
            <a:off x="13021115" y="4093318"/>
            <a:ext cx="2615933" cy="2617352"/>
          </a:xfrm>
          <a:prstGeom prst="ellipse">
            <a:avLst/>
          </a:prstGeom>
          <a:blipFill dpi="0" rotWithShape="0">
            <a:blip r:embed="rId2"/>
            <a:srcRect/>
            <a:tile tx="0" ty="0" sx="100000" sy="100000" flip="none" algn="tl"/>
          </a:blipFill>
          <a:effectLst>
            <a:outerShdw blurRad="50800" dist="38100" dir="2700000" algn="tl" rotWithShape="0">
              <a:prstClr val="black">
                <a:alpha val="40000"/>
              </a:prstClr>
            </a:outerShdw>
            <a:softEdge rad="31750"/>
          </a:effectLst>
        </p:spPr>
        <p:txBody>
          <a:bodyPr/>
          <a:lstStyle/>
          <a:p>
            <a:pPr lvl="0"/>
            <a:r>
              <a:rPr kumimoji="1" lang="en-US" altLang="ja-JP" dirty="0"/>
              <a:t> </a:t>
            </a:r>
            <a:endParaRPr kumimoji="1" lang="ja-JP" altLang="en-US" dirty="0"/>
          </a:p>
        </p:txBody>
      </p:sp>
      <p:sp>
        <p:nvSpPr>
          <p:cNvPr id="24" name="テキスト プレースホルダー 7"/>
          <p:cNvSpPr>
            <a:spLocks noGrp="1"/>
          </p:cNvSpPr>
          <p:nvPr>
            <p:ph type="body" sz="quarter" idx="22" hasCustomPrompt="1"/>
          </p:nvPr>
        </p:nvSpPr>
        <p:spPr>
          <a:xfrm>
            <a:off x="13185866" y="4258159"/>
            <a:ext cx="2286430" cy="2287670"/>
          </a:xfrm>
          <a:prstGeom prst="ellipse">
            <a:avLst/>
          </a:prstGeom>
          <a:noFill/>
          <a:ln w="28575">
            <a:solidFill>
              <a:schemeClr val="bg1"/>
            </a:solidFill>
            <a:prstDash val="dash"/>
          </a:ln>
          <a:effectLst/>
        </p:spPr>
        <p:txBody>
          <a:bodyPr/>
          <a:lstStyle/>
          <a:p>
            <a:pPr lvl="0"/>
            <a:r>
              <a:rPr kumimoji="1" lang="en-US" altLang="ja-JP" dirty="0"/>
              <a:t> </a:t>
            </a:r>
            <a:endParaRPr kumimoji="1" lang="ja-JP" altLang="en-US" dirty="0"/>
          </a:p>
        </p:txBody>
      </p:sp>
      <p:sp>
        <p:nvSpPr>
          <p:cNvPr id="25" name="図プレースホルダー 7"/>
          <p:cNvSpPr>
            <a:spLocks noGrp="1"/>
          </p:cNvSpPr>
          <p:nvPr>
            <p:ph type="pic" sz="quarter" idx="23" hasCustomPrompt="1"/>
          </p:nvPr>
        </p:nvSpPr>
        <p:spPr>
          <a:xfrm>
            <a:off x="13835369" y="4855131"/>
            <a:ext cx="987425" cy="987425"/>
          </a:xfrm>
          <a:prstGeom prst="rect">
            <a:avLst/>
          </a:prstGeom>
          <a:effectLst>
            <a:innerShdw blurRad="63500" dist="50800" dir="18900000">
              <a:prstClr val="black">
                <a:alpha val="50000"/>
              </a:prstClr>
            </a:innerShdw>
          </a:effectLst>
        </p:spPr>
        <p:txBody>
          <a:bodyPr>
            <a:normAutofit/>
          </a:bodyPr>
          <a:lstStyle>
            <a:lvl1pPr>
              <a:defRPr sz="1600">
                <a:solidFill>
                  <a:schemeClr val="bg2"/>
                </a:solidFill>
              </a:defRPr>
            </a:lvl1pPr>
          </a:lstStyle>
          <a:p>
            <a:r>
              <a:rPr kumimoji="1" lang="en-US" altLang="ja-JP" dirty="0"/>
              <a:t>Icon</a:t>
            </a:r>
            <a:endParaRPr kumimoji="1" lang="ja-JP" altLang="en-US" dirty="0"/>
          </a:p>
        </p:txBody>
      </p:sp>
      <p:sp>
        <p:nvSpPr>
          <p:cNvPr id="26" name="テキスト プレースホルダー 5"/>
          <p:cNvSpPr>
            <a:spLocks noGrp="1"/>
          </p:cNvSpPr>
          <p:nvPr>
            <p:ph type="body" sz="quarter" idx="24" hasCustomPrompt="1"/>
          </p:nvPr>
        </p:nvSpPr>
        <p:spPr>
          <a:xfrm>
            <a:off x="11881203" y="7517304"/>
            <a:ext cx="4895757" cy="1893982"/>
          </a:xfrm>
          <a:prstGeom prst="rect">
            <a:avLst/>
          </a:prstGeom>
        </p:spPr>
        <p:txBody>
          <a:bodyPr anchor="t">
            <a:normAutofit/>
          </a:bodyPr>
          <a:lstStyle>
            <a:lvl1pPr algn="ctr">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27" name="テキスト プレースホルダー 5"/>
          <p:cNvSpPr>
            <a:spLocks noGrp="1"/>
          </p:cNvSpPr>
          <p:nvPr>
            <p:ph type="body" sz="quarter" idx="25" hasCustomPrompt="1"/>
          </p:nvPr>
        </p:nvSpPr>
        <p:spPr>
          <a:xfrm>
            <a:off x="11879727" y="6879136"/>
            <a:ext cx="4898708" cy="647693"/>
          </a:xfrm>
          <a:prstGeom prst="rect">
            <a:avLst/>
          </a:prstGeom>
        </p:spPr>
        <p:txBody>
          <a:bodyPr anchor="ctr">
            <a:noAutofit/>
          </a:bodyPr>
          <a:lstStyle>
            <a:lvl1pPr algn="ct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95348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2"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000"/>
                            </p:stCondLst>
                            <p:childTnLst>
                              <p:par>
                                <p:cTn id="15" presetID="2" presetClass="entr" presetSubtype="1" decel="100000" fill="hold" grpId="0" nodeType="afterEffect">
                                  <p:stCondLst>
                                    <p:cond delay="25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750" fill="hold"/>
                                        <p:tgtEl>
                                          <p:spTgt spid="10"/>
                                        </p:tgtEl>
                                        <p:attrNameLst>
                                          <p:attrName>ppt_x</p:attrName>
                                        </p:attrNameLst>
                                      </p:cBhvr>
                                      <p:tavLst>
                                        <p:tav tm="0">
                                          <p:val>
                                            <p:strVal val="#ppt_x"/>
                                          </p:val>
                                        </p:tav>
                                        <p:tav tm="100000">
                                          <p:val>
                                            <p:strVal val="#ppt_x"/>
                                          </p:val>
                                        </p:tav>
                                      </p:tavLst>
                                    </p:anim>
                                    <p:anim calcmode="lin" valueType="num">
                                      <p:cBhvr additive="base">
                                        <p:cTn id="18" dur="750" fill="hold"/>
                                        <p:tgtEl>
                                          <p:spTgt spid="10"/>
                                        </p:tgtEl>
                                        <p:attrNameLst>
                                          <p:attrName>ppt_y</p:attrName>
                                        </p:attrNameLst>
                                      </p:cBhvr>
                                      <p:tavLst>
                                        <p:tav tm="0">
                                          <p:val>
                                            <p:strVal val="0-#ppt_h/2"/>
                                          </p:val>
                                        </p:tav>
                                        <p:tav tm="100000">
                                          <p:val>
                                            <p:strVal val="#ppt_y"/>
                                          </p:val>
                                        </p:tav>
                                      </p:tavLst>
                                    </p:anim>
                                  </p:childTnLst>
                                </p:cTn>
                              </p:par>
                              <p:par>
                                <p:cTn id="19" presetID="2" presetClass="entr" presetSubtype="1" decel="100000" fill="hold" grpId="0" nodeType="with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750" fill="hold"/>
                                        <p:tgtEl>
                                          <p:spTgt spid="8"/>
                                        </p:tgtEl>
                                        <p:attrNameLst>
                                          <p:attrName>ppt_x</p:attrName>
                                        </p:attrNameLst>
                                      </p:cBhvr>
                                      <p:tavLst>
                                        <p:tav tm="0">
                                          <p:val>
                                            <p:strVal val="#ppt_x"/>
                                          </p:val>
                                        </p:tav>
                                        <p:tav tm="100000">
                                          <p:val>
                                            <p:strVal val="#ppt_x"/>
                                          </p:val>
                                        </p:tav>
                                      </p:tavLst>
                                    </p:anim>
                                    <p:anim calcmode="lin" valueType="num">
                                      <p:cBhvr additive="base">
                                        <p:cTn id="22" dur="750" fill="hold"/>
                                        <p:tgtEl>
                                          <p:spTgt spid="8"/>
                                        </p:tgtEl>
                                        <p:attrNameLst>
                                          <p:attrName>ppt_y</p:attrName>
                                        </p:attrNameLst>
                                      </p:cBhvr>
                                      <p:tavLst>
                                        <p:tav tm="0">
                                          <p:val>
                                            <p:strVal val="0-#ppt_h/2"/>
                                          </p:val>
                                        </p:tav>
                                        <p:tav tm="100000">
                                          <p:val>
                                            <p:strVal val="#ppt_y"/>
                                          </p:val>
                                        </p:tav>
                                      </p:tavLst>
                                    </p:anim>
                                  </p:childTnLst>
                                </p:cTn>
                              </p:par>
                              <p:par>
                                <p:cTn id="23" presetID="2" presetClass="entr" presetSubtype="1" decel="100000"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750" fill="hold"/>
                                        <p:tgtEl>
                                          <p:spTgt spid="9"/>
                                        </p:tgtEl>
                                        <p:attrNameLst>
                                          <p:attrName>ppt_x</p:attrName>
                                        </p:attrNameLst>
                                      </p:cBhvr>
                                      <p:tavLst>
                                        <p:tav tm="0">
                                          <p:val>
                                            <p:strVal val="#ppt_x"/>
                                          </p:val>
                                        </p:tav>
                                        <p:tav tm="100000">
                                          <p:val>
                                            <p:strVal val="#ppt_x"/>
                                          </p:val>
                                        </p:tav>
                                      </p:tavLst>
                                    </p:anim>
                                    <p:anim calcmode="lin" valueType="num">
                                      <p:cBhvr additive="base">
                                        <p:cTn id="26" dur="750" fill="hold"/>
                                        <p:tgtEl>
                                          <p:spTgt spid="9"/>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 calcmode="lin" valueType="num">
                                      <p:cBhvr additive="base">
                                        <p:cTn id="3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1"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ppt_x"/>
                                          </p:val>
                                        </p:tav>
                                        <p:tav tm="100000">
                                          <p:val>
                                            <p:strVal val="#ppt_x"/>
                                          </p:val>
                                        </p:tav>
                                      </p:tavLst>
                                    </p:anim>
                                    <p:anim calcmode="lin" valueType="num">
                                      <p:cBhvr additive="base">
                                        <p:cTn id="44" dur="7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750" fill="hold"/>
                                        <p:tgtEl>
                                          <p:spTgt spid="19"/>
                                        </p:tgtEl>
                                        <p:attrNameLst>
                                          <p:attrName>ppt_x</p:attrName>
                                        </p:attrNameLst>
                                      </p:cBhvr>
                                      <p:tavLst>
                                        <p:tav tm="0">
                                          <p:val>
                                            <p:strVal val="#ppt_x"/>
                                          </p:val>
                                        </p:tav>
                                        <p:tav tm="100000">
                                          <p:val>
                                            <p:strVal val="#ppt_x"/>
                                          </p:val>
                                        </p:tav>
                                      </p:tavLst>
                                    </p:anim>
                                    <p:anim calcmode="lin" valueType="num">
                                      <p:cBhvr additive="base">
                                        <p:cTn id="48" dur="75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3500"/>
                            </p:stCondLst>
                            <p:childTnLst>
                              <p:par>
                                <p:cTn id="50" presetID="2" presetClass="entr" presetSubtype="4" decel="100000" fill="hold" grpId="0" nodeType="afterEffect">
                                  <p:stCondLst>
                                    <p:cond delay="0"/>
                                  </p:stCondLst>
                                  <p:childTnLst>
                                    <p:set>
                                      <p:cBhvr>
                                        <p:cTn id="51" dur="1" fill="hold">
                                          <p:stCondLst>
                                            <p:cond delay="0"/>
                                          </p:stCondLst>
                                        </p:cTn>
                                        <p:tgtEl>
                                          <p:spTgt spid="22">
                                            <p:txEl>
                                              <p:pRg st="0" end="0"/>
                                            </p:txEl>
                                          </p:spTgt>
                                        </p:tgtEl>
                                        <p:attrNameLst>
                                          <p:attrName>style.visibility</p:attrName>
                                        </p:attrNameLst>
                                      </p:cBhvr>
                                      <p:to>
                                        <p:strVal val="visible"/>
                                      </p:to>
                                    </p:set>
                                    <p:anim calcmode="lin" valueType="num">
                                      <p:cBhvr additive="base">
                                        <p:cTn id="52"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4000"/>
                            </p:stCondLst>
                            <p:childTnLst>
                              <p:par>
                                <p:cTn id="59" presetID="2" presetClass="entr" presetSubtype="1" decel="100000" fill="hold" grpId="0" nodeType="afterEffect">
                                  <p:stCondLst>
                                    <p:cond delay="25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750" fill="hold"/>
                                        <p:tgtEl>
                                          <p:spTgt spid="25"/>
                                        </p:tgtEl>
                                        <p:attrNameLst>
                                          <p:attrName>ppt_x</p:attrName>
                                        </p:attrNameLst>
                                      </p:cBhvr>
                                      <p:tavLst>
                                        <p:tav tm="0">
                                          <p:val>
                                            <p:strVal val="#ppt_x"/>
                                          </p:val>
                                        </p:tav>
                                        <p:tav tm="100000">
                                          <p:val>
                                            <p:strVal val="#ppt_x"/>
                                          </p:val>
                                        </p:tav>
                                      </p:tavLst>
                                    </p:anim>
                                    <p:anim calcmode="lin" valueType="num">
                                      <p:cBhvr additive="base">
                                        <p:cTn id="62" dur="750" fill="hold"/>
                                        <p:tgtEl>
                                          <p:spTgt spid="25"/>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750" fill="hold"/>
                                        <p:tgtEl>
                                          <p:spTgt spid="23"/>
                                        </p:tgtEl>
                                        <p:attrNameLst>
                                          <p:attrName>ppt_x</p:attrName>
                                        </p:attrNameLst>
                                      </p:cBhvr>
                                      <p:tavLst>
                                        <p:tav tm="0">
                                          <p:val>
                                            <p:strVal val="#ppt_x"/>
                                          </p:val>
                                        </p:tav>
                                        <p:tav tm="100000">
                                          <p:val>
                                            <p:strVal val="#ppt_x"/>
                                          </p:val>
                                        </p:tav>
                                      </p:tavLst>
                                    </p:anim>
                                    <p:anim calcmode="lin" valueType="num">
                                      <p:cBhvr additive="base">
                                        <p:cTn id="66" dur="75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1" decel="100000" fill="hold" grpId="0" nodeType="withEffect">
                                  <p:stCondLst>
                                    <p:cond delay="25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750" fill="hold"/>
                                        <p:tgtEl>
                                          <p:spTgt spid="24"/>
                                        </p:tgtEl>
                                        <p:attrNameLst>
                                          <p:attrName>ppt_x</p:attrName>
                                        </p:attrNameLst>
                                      </p:cBhvr>
                                      <p:tavLst>
                                        <p:tav tm="0">
                                          <p:val>
                                            <p:strVal val="#ppt_x"/>
                                          </p:val>
                                        </p:tav>
                                        <p:tav tm="100000">
                                          <p:val>
                                            <p:strVal val="#ppt_x"/>
                                          </p:val>
                                        </p:tav>
                                      </p:tavLst>
                                    </p:anim>
                                    <p:anim calcmode="lin" valueType="num">
                                      <p:cBhvr additive="base">
                                        <p:cTn id="70" dur="750" fill="hold"/>
                                        <p:tgtEl>
                                          <p:spTgt spid="24"/>
                                        </p:tgtEl>
                                        <p:attrNameLst>
                                          <p:attrName>ppt_y</p:attrName>
                                        </p:attrNameLst>
                                      </p:cBhvr>
                                      <p:tavLst>
                                        <p:tav tm="0">
                                          <p:val>
                                            <p:strVal val="0-#ppt_h/2"/>
                                          </p:val>
                                        </p:tav>
                                        <p:tav tm="100000">
                                          <p:val>
                                            <p:strVal val="#ppt_y"/>
                                          </p:val>
                                        </p:tav>
                                      </p:tavLst>
                                    </p:anim>
                                  </p:childTnLst>
                                </p:cTn>
                              </p:par>
                            </p:childTnLst>
                          </p:cTn>
                        </p:par>
                        <p:par>
                          <p:cTn id="71" fill="hold">
                            <p:stCondLst>
                              <p:cond delay="5000"/>
                            </p:stCondLst>
                            <p:childTnLst>
                              <p:par>
                                <p:cTn id="72" presetID="2" presetClass="entr" presetSubtype="4" decel="100000" fill="hold" grpId="0" nodeType="afterEffect">
                                  <p:stCondLst>
                                    <p:cond delay="0"/>
                                  </p:stCondLst>
                                  <p:childTnLst>
                                    <p:set>
                                      <p:cBhvr>
                                        <p:cTn id="73" dur="1" fill="hold">
                                          <p:stCondLst>
                                            <p:cond delay="0"/>
                                          </p:stCondLst>
                                        </p:cTn>
                                        <p:tgtEl>
                                          <p:spTgt spid="27">
                                            <p:txEl>
                                              <p:pRg st="0" end="0"/>
                                            </p:txEl>
                                          </p:spTgt>
                                        </p:tgtEl>
                                        <p:attrNameLst>
                                          <p:attrName>style.visibility</p:attrName>
                                        </p:attrNameLst>
                                      </p:cBhvr>
                                      <p:to>
                                        <p:strVal val="visible"/>
                                      </p:to>
                                    </p:set>
                                    <p:anim calcmode="lin" valueType="num">
                                      <p:cBhvr additive="base">
                                        <p:cTn id="74"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6">
                                            <p:txEl>
                                              <p:pRg st="0" end="0"/>
                                            </p:txEl>
                                          </p:spTgt>
                                        </p:tgtEl>
                                        <p:attrNameLst>
                                          <p:attrName>style.visibility</p:attrName>
                                        </p:attrNameLst>
                                      </p:cBhvr>
                                      <p:to>
                                        <p:strVal val="visible"/>
                                      </p:to>
                                    </p:set>
                                    <p:anim calcmode="lin" valueType="num">
                                      <p:cBhvr additive="base">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build="p">
        <p:tmplLst>
          <p:tmpl lvl="1">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1"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animBg="1">
        <p:tmplLst>
          <p:tmpl>
            <p:tnLst>
              <p:par>
                <p:cTn presetID="2" presetClass="entr" presetSubtype="1"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tmplLst>
          <p:tmpl>
            <p:tnLst>
              <p:par>
                <p:cTn presetID="2" presetClass="entr" presetSubtype="1" decel="10000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animBg="1">
        <p:tmplLst>
          <p:tmpl>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ppt_x"/>
                          </p:val>
                        </p:tav>
                        <p:tav tm="100000">
                          <p:val>
                            <p:strVal val="#ppt_x"/>
                          </p:val>
                        </p:tav>
                      </p:tavLst>
                    </p:anim>
                    <p:anim calcmode="lin" valueType="num">
                      <p:cBhvr additive="base">
                        <p:cTn dur="750" fill="hold"/>
                        <p:tgtEl>
                          <p:spTgt spid="24"/>
                        </p:tgtEl>
                        <p:attrNameLst>
                          <p:attrName>ppt_y</p:attrName>
                        </p:attrNameLst>
                      </p:cBhvr>
                      <p:tavLst>
                        <p:tav tm="0">
                          <p:val>
                            <p:strVal val="0-#ppt_h/2"/>
                          </p:val>
                        </p:tav>
                        <p:tav tm="100000">
                          <p:val>
                            <p:strVal val="#ppt_y"/>
                          </p:val>
                        </p:tav>
                      </p:tavLst>
                    </p:anim>
                  </p:childTnLst>
                </p:cTn>
              </p:par>
            </p:tnLst>
          </p:tmpl>
        </p:tmplLst>
      </p:bldP>
      <p:bldP spid="25" grpId="0"/>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正方形/長方形 2"/>
          <p:cNvSpPr/>
          <p:nvPr userDrawn="1"/>
        </p:nvSpPr>
        <p:spPr>
          <a:xfrm>
            <a:off x="-1794018" y="-22944"/>
            <a:ext cx="10492770" cy="10368000"/>
          </a:xfrm>
          <a:prstGeom prst="rect">
            <a:avLst/>
          </a:prstGeom>
          <a:blipFill dpi="0" rotWithShape="0">
            <a:blip r:embed="rId2"/>
            <a:srcRect/>
            <a:tile tx="0" ty="0" sx="100000" sy="100000" flip="none" algn="tl"/>
          </a:blipFill>
          <a:ln>
            <a:noFill/>
          </a:ln>
          <a:effectLst>
            <a:outerShdw blurRad="101600" dist="889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6" name="直線コネクタ 105"/>
          <p:cNvCxnSpPr/>
          <p:nvPr userDrawn="1"/>
        </p:nvCxnSpPr>
        <p:spPr>
          <a:xfrm>
            <a:off x="8560698" y="6084"/>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テキスト プレースホルダー 5"/>
          <p:cNvSpPr>
            <a:spLocks noGrp="1"/>
          </p:cNvSpPr>
          <p:nvPr>
            <p:ph type="body" sz="quarter" idx="16" hasCustomPrompt="1"/>
          </p:nvPr>
        </p:nvSpPr>
        <p:spPr>
          <a:xfrm>
            <a:off x="1096089" y="2570360"/>
            <a:ext cx="7266248" cy="5689600"/>
          </a:xfrm>
          <a:prstGeom prst="rect">
            <a:avLst/>
          </a:prstGeom>
        </p:spPr>
        <p:txBody>
          <a:bodyPr anchor="ctr">
            <a:noAutofit/>
          </a:bodyPr>
          <a:lstStyle>
            <a:lvl1pPr algn="ctr">
              <a:lnSpc>
                <a:spcPts val="10000"/>
              </a:lnSpc>
              <a:spcBef>
                <a:spcPts val="0"/>
              </a:spcBef>
              <a:defRPr sz="120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grpSp>
        <p:nvGrpSpPr>
          <p:cNvPr id="50" name="グループ化 49"/>
          <p:cNvGrpSpPr/>
          <p:nvPr userDrawn="1"/>
        </p:nvGrpSpPr>
        <p:grpSpPr>
          <a:xfrm>
            <a:off x="6814480" y="796359"/>
            <a:ext cx="2002861" cy="1003665"/>
            <a:chOff x="7280704" y="761243"/>
            <a:chExt cx="2002861" cy="1003665"/>
          </a:xfrm>
        </p:grpSpPr>
        <p:sp>
          <p:nvSpPr>
            <p:cNvPr id="12"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正方形/長方形 16"/>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p:cNvGrpSpPr/>
          <p:nvPr userDrawn="1"/>
        </p:nvGrpSpPr>
        <p:grpSpPr>
          <a:xfrm>
            <a:off x="6884820" y="2367824"/>
            <a:ext cx="2002861" cy="1003665"/>
            <a:chOff x="7280704" y="2081261"/>
            <a:chExt cx="2002861" cy="1003665"/>
          </a:xfrm>
        </p:grpSpPr>
        <p:sp>
          <p:nvSpPr>
            <p:cNvPr id="43" name="二等辺三角形 10"/>
            <p:cNvSpPr/>
            <p:nvPr userDrawn="1"/>
          </p:nvSpPr>
          <p:spPr>
            <a:xfrm rot="16200000" flipH="1">
              <a:off x="7831989" y="1633753"/>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14"/>
            <p:cNvSpPr/>
            <p:nvPr userDrawn="1"/>
          </p:nvSpPr>
          <p:spPr>
            <a:xfrm>
              <a:off x="9105787" y="2081261"/>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p:nvPr/>
          </p:nvCxnSpPr>
          <p:spPr>
            <a:xfrm flipH="1">
              <a:off x="7815410" y="2294133"/>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a:off x="7815410" y="2957708"/>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7468699" y="2294133"/>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flipV="1">
              <a:off x="7468699" y="2633859"/>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正方形/長方形 48"/>
            <p:cNvSpPr/>
            <p:nvPr userDrawn="1"/>
          </p:nvSpPr>
          <p:spPr>
            <a:xfrm>
              <a:off x="8227083" y="2185037"/>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p:cNvGrpSpPr/>
          <p:nvPr userDrawn="1"/>
        </p:nvGrpSpPr>
        <p:grpSpPr>
          <a:xfrm>
            <a:off x="6829768" y="3957181"/>
            <a:ext cx="2002861" cy="1003665"/>
            <a:chOff x="7280704" y="761243"/>
            <a:chExt cx="2002861" cy="1003665"/>
          </a:xfrm>
        </p:grpSpPr>
        <p:sp>
          <p:nvSpPr>
            <p:cNvPr id="53"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正方形/長方形 58"/>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userDrawn="1"/>
        </p:nvGrpSpPr>
        <p:grpSpPr>
          <a:xfrm>
            <a:off x="6884417" y="5466985"/>
            <a:ext cx="2002861" cy="1003665"/>
            <a:chOff x="7280704" y="2081261"/>
            <a:chExt cx="2002861" cy="1003665"/>
          </a:xfrm>
        </p:grpSpPr>
        <p:sp>
          <p:nvSpPr>
            <p:cNvPr id="61" name="二等辺三角形 10"/>
            <p:cNvSpPr/>
            <p:nvPr userDrawn="1"/>
          </p:nvSpPr>
          <p:spPr>
            <a:xfrm rot="16200000" flipH="1">
              <a:off x="7831989" y="1633753"/>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4"/>
            <p:cNvSpPr/>
            <p:nvPr userDrawn="1"/>
          </p:nvSpPr>
          <p:spPr>
            <a:xfrm>
              <a:off x="9105787" y="2081261"/>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p:cNvCxnSpPr/>
            <p:nvPr/>
          </p:nvCxnSpPr>
          <p:spPr>
            <a:xfrm flipH="1">
              <a:off x="7815410" y="2294133"/>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815410" y="2957708"/>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a:off x="7468699" y="2294133"/>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flipV="1">
              <a:off x="7468699" y="2633859"/>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正方形/長方形 66"/>
            <p:cNvSpPr/>
            <p:nvPr userDrawn="1"/>
          </p:nvSpPr>
          <p:spPr>
            <a:xfrm>
              <a:off x="8227083" y="2185037"/>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p:cNvGrpSpPr/>
          <p:nvPr userDrawn="1"/>
        </p:nvGrpSpPr>
        <p:grpSpPr>
          <a:xfrm>
            <a:off x="16778435" y="339170"/>
            <a:ext cx="1150664" cy="1150664"/>
            <a:chOff x="7418859" y="2569953"/>
            <a:chExt cx="934639" cy="934639"/>
          </a:xfrm>
        </p:grpSpPr>
        <p:sp>
          <p:nvSpPr>
            <p:cNvPr id="85" name="涙形 84"/>
            <p:cNvSpPr/>
            <p:nvPr/>
          </p:nvSpPr>
          <p:spPr>
            <a:xfrm>
              <a:off x="7418859" y="2569953"/>
              <a:ext cx="934639" cy="934639"/>
            </a:xfrm>
            <a:prstGeom prst="teardrop">
              <a:avLst/>
            </a:prstGeom>
            <a:blipFill>
              <a:blip r:embed="rId3"/>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88" name="テキスト プレースホルダー 5"/>
          <p:cNvSpPr>
            <a:spLocks noGrp="1"/>
          </p:cNvSpPr>
          <p:nvPr>
            <p:ph type="body" sz="quarter" idx="21" hasCustomPrompt="1"/>
          </p:nvPr>
        </p:nvSpPr>
        <p:spPr>
          <a:xfrm>
            <a:off x="7175830" y="1009231"/>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89" name="テキスト プレースホルダー 5"/>
          <p:cNvSpPr>
            <a:spLocks noGrp="1"/>
          </p:cNvSpPr>
          <p:nvPr>
            <p:ph type="body" sz="quarter" idx="22" hasCustomPrompt="1"/>
          </p:nvPr>
        </p:nvSpPr>
        <p:spPr>
          <a:xfrm>
            <a:off x="7246170" y="2579694"/>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90" name="テキスト プレースホルダー 5"/>
          <p:cNvSpPr>
            <a:spLocks noGrp="1"/>
          </p:cNvSpPr>
          <p:nvPr>
            <p:ph type="body" sz="quarter" idx="23" hasCustomPrompt="1"/>
          </p:nvPr>
        </p:nvSpPr>
        <p:spPr>
          <a:xfrm>
            <a:off x="7191118" y="4168049"/>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91" name="テキスト プレースホルダー 5"/>
          <p:cNvSpPr>
            <a:spLocks noGrp="1"/>
          </p:cNvSpPr>
          <p:nvPr>
            <p:ph type="body" sz="quarter" idx="24" hasCustomPrompt="1"/>
          </p:nvPr>
        </p:nvSpPr>
        <p:spPr>
          <a:xfrm>
            <a:off x="7245767" y="5676851"/>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94" name="テキスト プレースホルダー 5"/>
          <p:cNvSpPr>
            <a:spLocks noGrp="1"/>
          </p:cNvSpPr>
          <p:nvPr>
            <p:ph type="body" sz="quarter" idx="13" hasCustomPrompt="1"/>
          </p:nvPr>
        </p:nvSpPr>
        <p:spPr>
          <a:xfrm>
            <a:off x="8887681" y="869652"/>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HEADING GORS Here</a:t>
            </a:r>
            <a:endParaRPr kumimoji="1" lang="ja-JP" altLang="en-US" dirty="0"/>
          </a:p>
        </p:txBody>
      </p:sp>
      <p:sp>
        <p:nvSpPr>
          <p:cNvPr id="98" name="テキスト プレースホルダー 5"/>
          <p:cNvSpPr>
            <a:spLocks noGrp="1"/>
          </p:cNvSpPr>
          <p:nvPr>
            <p:ph type="body" sz="quarter" idx="29" hasCustomPrompt="1"/>
          </p:nvPr>
        </p:nvSpPr>
        <p:spPr>
          <a:xfrm>
            <a:off x="8976320" y="4060957"/>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HEADING GORS Here</a:t>
            </a:r>
            <a:endParaRPr kumimoji="1" lang="ja-JP" altLang="en-US" dirty="0"/>
          </a:p>
        </p:txBody>
      </p:sp>
      <p:sp>
        <p:nvSpPr>
          <p:cNvPr id="100" name="テキスト プレースホルダー 5"/>
          <p:cNvSpPr>
            <a:spLocks noGrp="1"/>
          </p:cNvSpPr>
          <p:nvPr>
            <p:ph type="body" sz="quarter" idx="31" hasCustomPrompt="1"/>
          </p:nvPr>
        </p:nvSpPr>
        <p:spPr>
          <a:xfrm>
            <a:off x="9003529" y="5570761"/>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HEADING GORS Here</a:t>
            </a:r>
            <a:endParaRPr kumimoji="1" lang="ja-JP" altLang="en-US" dirty="0"/>
          </a:p>
        </p:txBody>
      </p:sp>
      <p:sp>
        <p:nvSpPr>
          <p:cNvPr id="102" name="テキスト プレースホルダー 5"/>
          <p:cNvSpPr>
            <a:spLocks noGrp="1"/>
          </p:cNvSpPr>
          <p:nvPr>
            <p:ph type="body" sz="quarter" idx="33" hasCustomPrompt="1"/>
          </p:nvPr>
        </p:nvSpPr>
        <p:spPr>
          <a:xfrm>
            <a:off x="8904666" y="2399382"/>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HEADING GORS Here</a:t>
            </a:r>
            <a:endParaRPr kumimoji="1" lang="ja-JP" altLang="en-US" dirty="0"/>
          </a:p>
        </p:txBody>
      </p:sp>
      <p:grpSp>
        <p:nvGrpSpPr>
          <p:cNvPr id="68" name="グループ化 51">
            <a:extLst>
              <a:ext uri="{FF2B5EF4-FFF2-40B4-BE49-F238E27FC236}">
                <a16:creationId xmlns:a16="http://schemas.microsoft.com/office/drawing/2014/main" id="{229AEC70-6587-4FC3-82EE-939BB1D05809}"/>
              </a:ext>
            </a:extLst>
          </p:cNvPr>
          <p:cNvGrpSpPr/>
          <p:nvPr userDrawn="1"/>
        </p:nvGrpSpPr>
        <p:grpSpPr>
          <a:xfrm>
            <a:off x="6885223" y="6914797"/>
            <a:ext cx="2002861" cy="1003665"/>
            <a:chOff x="7280704" y="761243"/>
            <a:chExt cx="2002861" cy="1003665"/>
          </a:xfrm>
        </p:grpSpPr>
        <p:sp>
          <p:nvSpPr>
            <p:cNvPr id="69" name="二等辺三角形 10">
              <a:extLst>
                <a:ext uri="{FF2B5EF4-FFF2-40B4-BE49-F238E27FC236}">
                  <a16:creationId xmlns:a16="http://schemas.microsoft.com/office/drawing/2014/main" id="{02F4EF7A-FDB8-447F-A2EA-28F32A63027F}"/>
                </a:ext>
              </a:extLst>
            </p:cNvPr>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14">
              <a:extLst>
                <a:ext uri="{FF2B5EF4-FFF2-40B4-BE49-F238E27FC236}">
                  <a16:creationId xmlns:a16="http://schemas.microsoft.com/office/drawing/2014/main" id="{98164DDF-1AF0-4AC1-A69E-0FA03ADAE946}"/>
                </a:ext>
              </a:extLst>
            </p:cNvPr>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54">
              <a:extLst>
                <a:ext uri="{FF2B5EF4-FFF2-40B4-BE49-F238E27FC236}">
                  <a16:creationId xmlns:a16="http://schemas.microsoft.com/office/drawing/2014/main" id="{78B6FCBA-D175-453F-8D20-512B76CEBD06}"/>
                </a:ext>
              </a:extLst>
            </p:cNvPr>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55">
              <a:extLst>
                <a:ext uri="{FF2B5EF4-FFF2-40B4-BE49-F238E27FC236}">
                  <a16:creationId xmlns:a16="http://schemas.microsoft.com/office/drawing/2014/main" id="{05B7F3BB-2990-4C82-B0E6-EDE133F3365C}"/>
                </a:ext>
              </a:extLst>
            </p:cNvPr>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コネクタ 56">
              <a:extLst>
                <a:ext uri="{FF2B5EF4-FFF2-40B4-BE49-F238E27FC236}">
                  <a16:creationId xmlns:a16="http://schemas.microsoft.com/office/drawing/2014/main" id="{8E1FF2F8-BF87-44A9-BDB5-1D1489790E09}"/>
                </a:ext>
              </a:extLst>
            </p:cNvPr>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線コネクタ 57">
              <a:extLst>
                <a:ext uri="{FF2B5EF4-FFF2-40B4-BE49-F238E27FC236}">
                  <a16:creationId xmlns:a16="http://schemas.microsoft.com/office/drawing/2014/main" id="{889FD7A5-F95C-4F8E-8980-4BB3E6227E2F}"/>
                </a:ext>
              </a:extLst>
            </p:cNvPr>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正方形/長方形 58">
              <a:extLst>
                <a:ext uri="{FF2B5EF4-FFF2-40B4-BE49-F238E27FC236}">
                  <a16:creationId xmlns:a16="http://schemas.microsoft.com/office/drawing/2014/main" id="{3E33641F-4E6E-401E-9FBD-83DC683CE053}"/>
                </a:ext>
              </a:extLst>
            </p:cNvPr>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テキスト プレースホルダー 5">
            <a:extLst>
              <a:ext uri="{FF2B5EF4-FFF2-40B4-BE49-F238E27FC236}">
                <a16:creationId xmlns:a16="http://schemas.microsoft.com/office/drawing/2014/main" id="{66186487-3035-4732-B95D-CA5AF3A1A76A}"/>
              </a:ext>
            </a:extLst>
          </p:cNvPr>
          <p:cNvSpPr>
            <a:spLocks noGrp="1"/>
          </p:cNvSpPr>
          <p:nvPr>
            <p:ph type="body" sz="quarter" idx="34" hasCustomPrompt="1"/>
          </p:nvPr>
        </p:nvSpPr>
        <p:spPr>
          <a:xfrm>
            <a:off x="7246573" y="7125665"/>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77" name="テキスト プレースホルダー 5">
            <a:extLst>
              <a:ext uri="{FF2B5EF4-FFF2-40B4-BE49-F238E27FC236}">
                <a16:creationId xmlns:a16="http://schemas.microsoft.com/office/drawing/2014/main" id="{EE7E155F-8FC5-40D1-B0EE-EA7CEBAA6C6F}"/>
              </a:ext>
            </a:extLst>
          </p:cNvPr>
          <p:cNvSpPr>
            <a:spLocks noGrp="1"/>
          </p:cNvSpPr>
          <p:nvPr>
            <p:ph type="body" sz="quarter" idx="35" hasCustomPrompt="1"/>
          </p:nvPr>
        </p:nvSpPr>
        <p:spPr>
          <a:xfrm>
            <a:off x="9031775" y="7018573"/>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HEADING GORS Here</a:t>
            </a:r>
            <a:endParaRPr kumimoji="1" lang="ja-JP" altLang="en-US" dirty="0"/>
          </a:p>
        </p:txBody>
      </p:sp>
      <p:grpSp>
        <p:nvGrpSpPr>
          <p:cNvPr id="78" name="グループ化 59">
            <a:extLst>
              <a:ext uri="{FF2B5EF4-FFF2-40B4-BE49-F238E27FC236}">
                <a16:creationId xmlns:a16="http://schemas.microsoft.com/office/drawing/2014/main" id="{8A849AC5-3686-4081-BD8B-65426EBC2334}"/>
              </a:ext>
            </a:extLst>
          </p:cNvPr>
          <p:cNvGrpSpPr/>
          <p:nvPr userDrawn="1"/>
        </p:nvGrpSpPr>
        <p:grpSpPr>
          <a:xfrm>
            <a:off x="6884820" y="8428230"/>
            <a:ext cx="2002861" cy="1003665"/>
            <a:chOff x="7280704" y="2081261"/>
            <a:chExt cx="2002861" cy="1003665"/>
          </a:xfrm>
        </p:grpSpPr>
        <p:sp>
          <p:nvSpPr>
            <p:cNvPr id="79" name="二等辺三角形 10">
              <a:extLst>
                <a:ext uri="{FF2B5EF4-FFF2-40B4-BE49-F238E27FC236}">
                  <a16:creationId xmlns:a16="http://schemas.microsoft.com/office/drawing/2014/main" id="{CF391F90-C12B-4B02-A9AD-FBC79DD609E0}"/>
                </a:ext>
              </a:extLst>
            </p:cNvPr>
            <p:cNvSpPr/>
            <p:nvPr userDrawn="1"/>
          </p:nvSpPr>
          <p:spPr>
            <a:xfrm rot="16200000" flipH="1">
              <a:off x="7831989" y="1633753"/>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14">
              <a:extLst>
                <a:ext uri="{FF2B5EF4-FFF2-40B4-BE49-F238E27FC236}">
                  <a16:creationId xmlns:a16="http://schemas.microsoft.com/office/drawing/2014/main" id="{F0E5B196-3E1F-49B0-867B-79CC15FF8D6B}"/>
                </a:ext>
              </a:extLst>
            </p:cNvPr>
            <p:cNvSpPr/>
            <p:nvPr userDrawn="1"/>
          </p:nvSpPr>
          <p:spPr>
            <a:xfrm>
              <a:off x="9105787" y="2081261"/>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コネクタ 62">
              <a:extLst>
                <a:ext uri="{FF2B5EF4-FFF2-40B4-BE49-F238E27FC236}">
                  <a16:creationId xmlns:a16="http://schemas.microsoft.com/office/drawing/2014/main" id="{4BB6BA85-E327-4918-9625-6BE521560C96}"/>
                </a:ext>
              </a:extLst>
            </p:cNvPr>
            <p:cNvCxnSpPr/>
            <p:nvPr/>
          </p:nvCxnSpPr>
          <p:spPr>
            <a:xfrm flipH="1">
              <a:off x="7815410" y="2294133"/>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63">
              <a:extLst>
                <a:ext uri="{FF2B5EF4-FFF2-40B4-BE49-F238E27FC236}">
                  <a16:creationId xmlns:a16="http://schemas.microsoft.com/office/drawing/2014/main" id="{79EB39F7-6454-42AB-AC53-9067996969E8}"/>
                </a:ext>
              </a:extLst>
            </p:cNvPr>
            <p:cNvCxnSpPr/>
            <p:nvPr/>
          </p:nvCxnSpPr>
          <p:spPr>
            <a:xfrm flipH="1">
              <a:off x="7815410" y="2957708"/>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64">
              <a:extLst>
                <a:ext uri="{FF2B5EF4-FFF2-40B4-BE49-F238E27FC236}">
                  <a16:creationId xmlns:a16="http://schemas.microsoft.com/office/drawing/2014/main" id="{87A24F03-106D-4819-B48C-B6FF79C59FA5}"/>
                </a:ext>
              </a:extLst>
            </p:cNvPr>
            <p:cNvCxnSpPr/>
            <p:nvPr/>
          </p:nvCxnSpPr>
          <p:spPr>
            <a:xfrm flipH="1">
              <a:off x="7468699" y="2294133"/>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65">
              <a:extLst>
                <a:ext uri="{FF2B5EF4-FFF2-40B4-BE49-F238E27FC236}">
                  <a16:creationId xmlns:a16="http://schemas.microsoft.com/office/drawing/2014/main" id="{8F8C44F8-B760-4D4C-8BF5-700BB819A2E6}"/>
                </a:ext>
              </a:extLst>
            </p:cNvPr>
            <p:cNvCxnSpPr/>
            <p:nvPr/>
          </p:nvCxnSpPr>
          <p:spPr>
            <a:xfrm flipH="1" flipV="1">
              <a:off x="7468699" y="2633859"/>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93" name="正方形/長方形 66">
              <a:extLst>
                <a:ext uri="{FF2B5EF4-FFF2-40B4-BE49-F238E27FC236}">
                  <a16:creationId xmlns:a16="http://schemas.microsoft.com/office/drawing/2014/main" id="{B93B05FD-3998-4044-8350-CBC4386AB3E9}"/>
                </a:ext>
              </a:extLst>
            </p:cNvPr>
            <p:cNvSpPr/>
            <p:nvPr userDrawn="1"/>
          </p:nvSpPr>
          <p:spPr>
            <a:xfrm>
              <a:off x="8227083" y="2185037"/>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5" name="テキスト プレースホルダー 5">
            <a:extLst>
              <a:ext uri="{FF2B5EF4-FFF2-40B4-BE49-F238E27FC236}">
                <a16:creationId xmlns:a16="http://schemas.microsoft.com/office/drawing/2014/main" id="{BF354EA2-0E33-4F08-BB78-69936FD064C3}"/>
              </a:ext>
            </a:extLst>
          </p:cNvPr>
          <p:cNvSpPr>
            <a:spLocks noGrp="1"/>
          </p:cNvSpPr>
          <p:nvPr>
            <p:ph type="body" sz="quarter" idx="36" hasCustomPrompt="1"/>
          </p:nvPr>
        </p:nvSpPr>
        <p:spPr>
          <a:xfrm>
            <a:off x="7246170" y="8638096"/>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96" name="テキスト プレースホルダー 5">
            <a:extLst>
              <a:ext uri="{FF2B5EF4-FFF2-40B4-BE49-F238E27FC236}">
                <a16:creationId xmlns:a16="http://schemas.microsoft.com/office/drawing/2014/main" id="{5FAB43CB-0B86-45FB-AB50-8AE2B4F9DCBE}"/>
              </a:ext>
            </a:extLst>
          </p:cNvPr>
          <p:cNvSpPr>
            <a:spLocks noGrp="1"/>
          </p:cNvSpPr>
          <p:nvPr>
            <p:ph type="body" sz="quarter" idx="37" hasCustomPrompt="1"/>
          </p:nvPr>
        </p:nvSpPr>
        <p:spPr>
          <a:xfrm>
            <a:off x="9003932" y="8532006"/>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HEADING GORS Here</a:t>
            </a:r>
            <a:endParaRPr kumimoji="1" lang="ja-JP" altLang="en-US" dirty="0"/>
          </a:p>
        </p:txBody>
      </p:sp>
    </p:spTree>
    <p:extLst>
      <p:ext uri="{BB962C8B-B14F-4D97-AF65-F5344CB8AC3E}">
        <p14:creationId xmlns:p14="http://schemas.microsoft.com/office/powerpoint/2010/main" val="125974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righ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8">
                                            <p:txEl>
                                              <p:pRg st="0" end="0"/>
                                            </p:txEl>
                                          </p:spTgt>
                                        </p:tgtEl>
                                        <p:attrNameLst>
                                          <p:attrName>style.visibility</p:attrName>
                                        </p:attrNameLst>
                                      </p:cBhvr>
                                      <p:to>
                                        <p:strVal val="visible"/>
                                      </p:to>
                                    </p:set>
                                    <p:animEffect transition="in" filter="wipe(right)">
                                      <p:cBhvr>
                                        <p:cTn id="10" dur="500"/>
                                        <p:tgtEl>
                                          <p:spTgt spid="88">
                                            <p:txEl>
                                              <p:pRg st="0" end="0"/>
                                            </p:txEl>
                                          </p:spTgt>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childTnLst>
                                    <p:set>
                                      <p:cBhvr>
                                        <p:cTn id="13" dur="1" fill="hold">
                                          <p:stCondLst>
                                            <p:cond delay="0"/>
                                          </p:stCondLst>
                                        </p:cTn>
                                        <p:tgtEl>
                                          <p:spTgt spid="94"/>
                                        </p:tgtEl>
                                        <p:attrNameLst>
                                          <p:attrName>style.visibility</p:attrName>
                                        </p:attrNameLst>
                                      </p:cBhvr>
                                      <p:to>
                                        <p:strVal val="visible"/>
                                      </p:to>
                                    </p:set>
                                    <p:anim calcmode="lin" valueType="num">
                                      <p:cBhvr additive="base">
                                        <p:cTn id="14" dur="500" fill="hold"/>
                                        <p:tgtEl>
                                          <p:spTgt spid="94"/>
                                        </p:tgtEl>
                                        <p:attrNameLst>
                                          <p:attrName>ppt_x</p:attrName>
                                        </p:attrNameLst>
                                      </p:cBhvr>
                                      <p:tavLst>
                                        <p:tav tm="0">
                                          <p:val>
                                            <p:strVal val="1+#ppt_w/2"/>
                                          </p:val>
                                        </p:tav>
                                        <p:tav tm="100000">
                                          <p:val>
                                            <p:strVal val="#ppt_x"/>
                                          </p:val>
                                        </p:tav>
                                      </p:tavLst>
                                    </p:anim>
                                    <p:anim calcmode="lin" valueType="num">
                                      <p:cBhvr additive="base">
                                        <p:cTn id="15" dur="500" fill="hold"/>
                                        <p:tgtEl>
                                          <p:spTgt spid="9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right)">
                                      <p:cBhvr>
                                        <p:cTn id="19" dur="500"/>
                                        <p:tgtEl>
                                          <p:spTgt spid="5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89">
                                            <p:txEl>
                                              <p:pRg st="0" end="0"/>
                                            </p:txEl>
                                          </p:spTgt>
                                        </p:tgtEl>
                                        <p:attrNameLst>
                                          <p:attrName>style.visibility</p:attrName>
                                        </p:attrNameLst>
                                      </p:cBhvr>
                                      <p:to>
                                        <p:strVal val="visible"/>
                                      </p:to>
                                    </p:set>
                                    <p:animEffect transition="in" filter="wipe(right)">
                                      <p:cBhvr>
                                        <p:cTn id="22" dur="500"/>
                                        <p:tgtEl>
                                          <p:spTgt spid="89">
                                            <p:txEl>
                                              <p:pRg st="0" end="0"/>
                                            </p:txEl>
                                          </p:spTgt>
                                        </p:tgtEl>
                                      </p:cBhvr>
                                    </p:animEffect>
                                  </p:childTnLst>
                                </p:cTn>
                              </p:par>
                            </p:childTnLst>
                          </p:cTn>
                        </p:par>
                        <p:par>
                          <p:cTn id="23" fill="hold">
                            <p:stCondLst>
                              <p:cond delay="1500"/>
                            </p:stCondLst>
                            <p:childTnLst>
                              <p:par>
                                <p:cTn id="24" presetID="2" presetClass="entr" presetSubtype="2" decel="100000" fill="hold" grpId="0" nodeType="afterEffect">
                                  <p:stCondLst>
                                    <p:cond delay="0"/>
                                  </p:stCondLst>
                                  <p:childTnLst>
                                    <p:set>
                                      <p:cBhvr>
                                        <p:cTn id="25" dur="1" fill="hold">
                                          <p:stCondLst>
                                            <p:cond delay="0"/>
                                          </p:stCondLst>
                                        </p:cTn>
                                        <p:tgtEl>
                                          <p:spTgt spid="102"/>
                                        </p:tgtEl>
                                        <p:attrNameLst>
                                          <p:attrName>style.visibility</p:attrName>
                                        </p:attrNameLst>
                                      </p:cBhvr>
                                      <p:to>
                                        <p:strVal val="visible"/>
                                      </p:to>
                                    </p:set>
                                    <p:anim calcmode="lin" valueType="num">
                                      <p:cBhvr additive="base">
                                        <p:cTn id="26" dur="500" fill="hold"/>
                                        <p:tgtEl>
                                          <p:spTgt spid="102"/>
                                        </p:tgtEl>
                                        <p:attrNameLst>
                                          <p:attrName>ppt_x</p:attrName>
                                        </p:attrNameLst>
                                      </p:cBhvr>
                                      <p:tavLst>
                                        <p:tav tm="0">
                                          <p:val>
                                            <p:strVal val="1+#ppt_w/2"/>
                                          </p:val>
                                        </p:tav>
                                        <p:tav tm="100000">
                                          <p:val>
                                            <p:strVal val="#ppt_x"/>
                                          </p:val>
                                        </p:tav>
                                      </p:tavLst>
                                    </p:anim>
                                    <p:anim calcmode="lin" valueType="num">
                                      <p:cBhvr additive="base">
                                        <p:cTn id="27" dur="500" fill="hold"/>
                                        <p:tgtEl>
                                          <p:spTgt spid="102"/>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right)">
                                      <p:cBhvr>
                                        <p:cTn id="31" dur="500"/>
                                        <p:tgtEl>
                                          <p:spTgt spid="52"/>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90">
                                            <p:txEl>
                                              <p:pRg st="0" end="0"/>
                                            </p:txEl>
                                          </p:spTgt>
                                        </p:tgtEl>
                                        <p:attrNameLst>
                                          <p:attrName>style.visibility</p:attrName>
                                        </p:attrNameLst>
                                      </p:cBhvr>
                                      <p:to>
                                        <p:strVal val="visible"/>
                                      </p:to>
                                    </p:set>
                                    <p:animEffect transition="in" filter="wipe(right)">
                                      <p:cBhvr>
                                        <p:cTn id="34" dur="500"/>
                                        <p:tgtEl>
                                          <p:spTgt spid="90">
                                            <p:txEl>
                                              <p:pRg st="0" end="0"/>
                                            </p:txEl>
                                          </p:spTgt>
                                        </p:tgtEl>
                                      </p:cBhvr>
                                    </p:animEffect>
                                  </p:childTnLst>
                                </p:cTn>
                              </p:par>
                            </p:childTnLst>
                          </p:cTn>
                        </p:par>
                        <p:par>
                          <p:cTn id="35" fill="hold">
                            <p:stCondLst>
                              <p:cond delay="2500"/>
                            </p:stCondLst>
                            <p:childTnLst>
                              <p:par>
                                <p:cTn id="36" presetID="2" presetClass="entr" presetSubtype="2" decel="100000" fill="hold" grpId="0" nodeType="afterEffect">
                                  <p:stCondLst>
                                    <p:cond delay="0"/>
                                  </p:stCondLst>
                                  <p:childTnLst>
                                    <p:set>
                                      <p:cBhvr>
                                        <p:cTn id="37" dur="1" fill="hold">
                                          <p:stCondLst>
                                            <p:cond delay="0"/>
                                          </p:stCondLst>
                                        </p:cTn>
                                        <p:tgtEl>
                                          <p:spTgt spid="98"/>
                                        </p:tgtEl>
                                        <p:attrNameLst>
                                          <p:attrName>style.visibility</p:attrName>
                                        </p:attrNameLst>
                                      </p:cBhvr>
                                      <p:to>
                                        <p:strVal val="visible"/>
                                      </p:to>
                                    </p:set>
                                    <p:anim calcmode="lin" valueType="num">
                                      <p:cBhvr additive="base">
                                        <p:cTn id="38" dur="500" fill="hold"/>
                                        <p:tgtEl>
                                          <p:spTgt spid="98"/>
                                        </p:tgtEl>
                                        <p:attrNameLst>
                                          <p:attrName>ppt_x</p:attrName>
                                        </p:attrNameLst>
                                      </p:cBhvr>
                                      <p:tavLst>
                                        <p:tav tm="0">
                                          <p:val>
                                            <p:strVal val="1+#ppt_w/2"/>
                                          </p:val>
                                        </p:tav>
                                        <p:tav tm="100000">
                                          <p:val>
                                            <p:strVal val="#ppt_x"/>
                                          </p:val>
                                        </p:tav>
                                      </p:tavLst>
                                    </p:anim>
                                    <p:anim calcmode="lin" valueType="num">
                                      <p:cBhvr additive="base">
                                        <p:cTn id="39" dur="500" fill="hold"/>
                                        <p:tgtEl>
                                          <p:spTgt spid="98"/>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22" presetClass="entr" presetSubtype="2"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right)">
                                      <p:cBhvr>
                                        <p:cTn id="43" dur="500"/>
                                        <p:tgtEl>
                                          <p:spTgt spid="60"/>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91">
                                            <p:txEl>
                                              <p:pRg st="0" end="0"/>
                                            </p:txEl>
                                          </p:spTgt>
                                        </p:tgtEl>
                                        <p:attrNameLst>
                                          <p:attrName>style.visibility</p:attrName>
                                        </p:attrNameLst>
                                      </p:cBhvr>
                                      <p:to>
                                        <p:strVal val="visible"/>
                                      </p:to>
                                    </p:set>
                                    <p:animEffect transition="in" filter="wipe(right)">
                                      <p:cBhvr>
                                        <p:cTn id="46" dur="500"/>
                                        <p:tgtEl>
                                          <p:spTgt spid="91">
                                            <p:txEl>
                                              <p:pRg st="0" end="0"/>
                                            </p:txEl>
                                          </p:spTgt>
                                        </p:tgtEl>
                                      </p:cBhvr>
                                    </p:animEffect>
                                  </p:childTnLst>
                                </p:cTn>
                              </p:par>
                            </p:childTnLst>
                          </p:cTn>
                        </p:par>
                        <p:par>
                          <p:cTn id="47" fill="hold">
                            <p:stCondLst>
                              <p:cond delay="3500"/>
                            </p:stCondLst>
                            <p:childTnLst>
                              <p:par>
                                <p:cTn id="48" presetID="2" presetClass="entr" presetSubtype="2" decel="100000" fill="hold" grpId="0" nodeType="afterEffect">
                                  <p:stCondLst>
                                    <p:cond delay="0"/>
                                  </p:stCondLst>
                                  <p:childTnLst>
                                    <p:set>
                                      <p:cBhvr>
                                        <p:cTn id="49" dur="1" fill="hold">
                                          <p:stCondLst>
                                            <p:cond delay="0"/>
                                          </p:stCondLst>
                                        </p:cTn>
                                        <p:tgtEl>
                                          <p:spTgt spid="100"/>
                                        </p:tgtEl>
                                        <p:attrNameLst>
                                          <p:attrName>style.visibility</p:attrName>
                                        </p:attrNameLst>
                                      </p:cBhvr>
                                      <p:to>
                                        <p:strVal val="visible"/>
                                      </p:to>
                                    </p:set>
                                    <p:anim calcmode="lin" valueType="num">
                                      <p:cBhvr additive="base">
                                        <p:cTn id="50" dur="500" fill="hold"/>
                                        <p:tgtEl>
                                          <p:spTgt spid="100"/>
                                        </p:tgtEl>
                                        <p:attrNameLst>
                                          <p:attrName>ppt_x</p:attrName>
                                        </p:attrNameLst>
                                      </p:cBhvr>
                                      <p:tavLst>
                                        <p:tav tm="0">
                                          <p:val>
                                            <p:strVal val="1+#ppt_w/2"/>
                                          </p:val>
                                        </p:tav>
                                        <p:tav tm="100000">
                                          <p:val>
                                            <p:strVal val="#ppt_x"/>
                                          </p:val>
                                        </p:tav>
                                      </p:tavLst>
                                    </p:anim>
                                    <p:anim calcmode="lin" valueType="num">
                                      <p:cBhvr additive="base">
                                        <p:cTn id="51" dur="500" fill="hold"/>
                                        <p:tgtEl>
                                          <p:spTgt spid="100"/>
                                        </p:tgtEl>
                                        <p:attrNameLst>
                                          <p:attrName>ppt_y</p:attrName>
                                        </p:attrNameLst>
                                      </p:cBhvr>
                                      <p:tavLst>
                                        <p:tav tm="0">
                                          <p:val>
                                            <p:strVal val="#ppt_y"/>
                                          </p:val>
                                        </p:tav>
                                        <p:tav tm="100000">
                                          <p:val>
                                            <p:strVal val="#ppt_y"/>
                                          </p:val>
                                        </p:tav>
                                      </p:tavLst>
                                    </p:anim>
                                  </p:childTnLst>
                                </p:cTn>
                              </p:par>
                            </p:childTnLst>
                          </p:cTn>
                        </p:par>
                        <p:par>
                          <p:cTn id="52" fill="hold">
                            <p:stCondLst>
                              <p:cond delay="4000"/>
                            </p:stCondLst>
                            <p:childTnLst>
                              <p:par>
                                <p:cTn id="53" presetID="22" presetClass="entr" presetSubtype="2" fill="hold"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right)">
                                      <p:cBhvr>
                                        <p:cTn id="55" dur="500"/>
                                        <p:tgtEl>
                                          <p:spTgt spid="68"/>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76">
                                            <p:txEl>
                                              <p:pRg st="0" end="0"/>
                                            </p:txEl>
                                          </p:spTgt>
                                        </p:tgtEl>
                                        <p:attrNameLst>
                                          <p:attrName>style.visibility</p:attrName>
                                        </p:attrNameLst>
                                      </p:cBhvr>
                                      <p:to>
                                        <p:strVal val="visible"/>
                                      </p:to>
                                    </p:set>
                                    <p:animEffect transition="in" filter="wipe(right)">
                                      <p:cBhvr>
                                        <p:cTn id="58" dur="500"/>
                                        <p:tgtEl>
                                          <p:spTgt spid="76">
                                            <p:txEl>
                                              <p:pRg st="0" end="0"/>
                                            </p:txEl>
                                          </p:spTgt>
                                        </p:tgtEl>
                                      </p:cBhvr>
                                    </p:animEffect>
                                  </p:childTnLst>
                                </p:cTn>
                              </p:par>
                            </p:childTnLst>
                          </p:cTn>
                        </p:par>
                        <p:par>
                          <p:cTn id="59" fill="hold">
                            <p:stCondLst>
                              <p:cond delay="4500"/>
                            </p:stCondLst>
                            <p:childTnLst>
                              <p:par>
                                <p:cTn id="60" presetID="2" presetClass="entr" presetSubtype="2" decel="100000" fill="hold" grpId="0" nodeType="afterEffect">
                                  <p:stCondLst>
                                    <p:cond delay="0"/>
                                  </p:stCondLst>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2" presetClass="entr" presetSubtype="2" fill="hold" nodeType="after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wipe(right)">
                                      <p:cBhvr>
                                        <p:cTn id="67" dur="500"/>
                                        <p:tgtEl>
                                          <p:spTgt spid="78"/>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95">
                                            <p:txEl>
                                              <p:pRg st="0" end="0"/>
                                            </p:txEl>
                                          </p:spTgt>
                                        </p:tgtEl>
                                        <p:attrNameLst>
                                          <p:attrName>style.visibility</p:attrName>
                                        </p:attrNameLst>
                                      </p:cBhvr>
                                      <p:to>
                                        <p:strVal val="visible"/>
                                      </p:to>
                                    </p:set>
                                    <p:animEffect transition="in" filter="wipe(right)">
                                      <p:cBhvr>
                                        <p:cTn id="70" dur="500"/>
                                        <p:tgtEl>
                                          <p:spTgt spid="95">
                                            <p:txEl>
                                              <p:pRg st="0" end="0"/>
                                            </p:txEl>
                                          </p:spTgt>
                                        </p:tgtEl>
                                      </p:cBhvr>
                                    </p:animEffect>
                                  </p:childTnLst>
                                </p:cTn>
                              </p:par>
                            </p:childTnLst>
                          </p:cTn>
                        </p:par>
                        <p:par>
                          <p:cTn id="71" fill="hold">
                            <p:stCondLst>
                              <p:cond delay="5500"/>
                            </p:stCondLst>
                            <p:childTnLst>
                              <p:par>
                                <p:cTn id="72" presetID="2" presetClass="entr" presetSubtype="2" decel="100000" fill="hold" grpId="0" nodeType="afterEffect">
                                  <p:stCondLst>
                                    <p:cond delay="0"/>
                                  </p:stCondLst>
                                  <p:childTnLst>
                                    <p:set>
                                      <p:cBhvr>
                                        <p:cTn id="73" dur="1" fill="hold">
                                          <p:stCondLst>
                                            <p:cond delay="0"/>
                                          </p:stCondLst>
                                        </p:cTn>
                                        <p:tgtEl>
                                          <p:spTgt spid="96"/>
                                        </p:tgtEl>
                                        <p:attrNameLst>
                                          <p:attrName>style.visibility</p:attrName>
                                        </p:attrNameLst>
                                      </p:cBhvr>
                                      <p:to>
                                        <p:strVal val="visible"/>
                                      </p:to>
                                    </p:set>
                                    <p:anim calcmode="lin" valueType="num">
                                      <p:cBhvr additive="base">
                                        <p:cTn id="74" dur="500" fill="hold"/>
                                        <p:tgtEl>
                                          <p:spTgt spid="96"/>
                                        </p:tgtEl>
                                        <p:attrNameLst>
                                          <p:attrName>ppt_x</p:attrName>
                                        </p:attrNameLst>
                                      </p:cBhvr>
                                      <p:tavLst>
                                        <p:tav tm="0">
                                          <p:val>
                                            <p:strVal val="1+#ppt_w/2"/>
                                          </p:val>
                                        </p:tav>
                                        <p:tav tm="100000">
                                          <p:val>
                                            <p:strVal val="#ppt_x"/>
                                          </p:val>
                                        </p:tav>
                                      </p:tavLst>
                                    </p:anim>
                                    <p:anim calcmode="lin" valueType="num">
                                      <p:cBhvr additive="base">
                                        <p:cTn id="75"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uild="p">
        <p:tmplLst>
          <p:tmpl lvl="1">
            <p:tnLst>
              <p:par>
                <p:cTn presetID="22" presetClass="entr" presetSubtype="2"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right)">
                      <p:cBhvr>
                        <p:cTn dur="500"/>
                        <p:tgtEl>
                          <p:spTgt spid="88"/>
                        </p:tgtEl>
                      </p:cBhvr>
                    </p:animEffect>
                  </p:childTnLst>
                </p:cTn>
              </p:par>
            </p:tnLst>
          </p:tmpl>
        </p:tmplLst>
      </p:bldP>
      <p:bldP spid="89" grpId="0" build="p">
        <p:tmplLst>
          <p:tmpl lvl="1">
            <p:tnLst>
              <p:par>
                <p:cTn presetID="22" presetClass="entr" presetSubtype="2"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right)">
                      <p:cBhvr>
                        <p:cTn dur="500"/>
                        <p:tgtEl>
                          <p:spTgt spid="89"/>
                        </p:tgtEl>
                      </p:cBhvr>
                    </p:animEffect>
                  </p:childTnLst>
                </p:cTn>
              </p:par>
            </p:tnLst>
          </p:tmpl>
        </p:tmplLst>
      </p:bldP>
      <p:bldP spid="90" grpId="0" build="p">
        <p:tmplLst>
          <p:tmpl lvl="1">
            <p:tnLst>
              <p:par>
                <p:cTn presetID="22" presetClass="entr" presetSubtype="2"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right)">
                      <p:cBhvr>
                        <p:cTn dur="500"/>
                        <p:tgtEl>
                          <p:spTgt spid="90"/>
                        </p:tgtEl>
                      </p:cBhvr>
                    </p:animEffect>
                  </p:childTnLst>
                </p:cTn>
              </p:par>
            </p:tnLst>
          </p:tmpl>
        </p:tmplLst>
      </p:bldP>
      <p:bldP spid="91" grpId="0" build="p">
        <p:tmplLst>
          <p:tmpl lvl="1">
            <p:tnLst>
              <p:par>
                <p:cTn presetID="22" presetClass="entr" presetSubtype="2"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right)">
                      <p:cBhvr>
                        <p:cTn dur="500"/>
                        <p:tgtEl>
                          <p:spTgt spid="91"/>
                        </p:tgtEl>
                      </p:cBhvr>
                    </p:animEffect>
                  </p:childTnLst>
                </p:cTn>
              </p:par>
            </p:tnLst>
          </p:tmpl>
        </p:tmplLst>
      </p:bldP>
      <p:bldP spid="94" grpId="0">
        <p:tmplLst>
          <p:tmpl>
            <p:tnLst>
              <p:par>
                <p:cTn presetID="2" presetClass="entr" presetSubtype="2" decel="10000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500" fill="hold"/>
                        <p:tgtEl>
                          <p:spTgt spid="94"/>
                        </p:tgtEl>
                        <p:attrNameLst>
                          <p:attrName>ppt_x</p:attrName>
                        </p:attrNameLst>
                      </p:cBhvr>
                      <p:tavLst>
                        <p:tav tm="0">
                          <p:val>
                            <p:strVal val="1+#ppt_w/2"/>
                          </p:val>
                        </p:tav>
                        <p:tav tm="100000">
                          <p:val>
                            <p:strVal val="#ppt_x"/>
                          </p:val>
                        </p:tav>
                      </p:tavLst>
                    </p:anim>
                    <p:anim calcmode="lin" valueType="num">
                      <p:cBhvr additive="base">
                        <p:cTn dur="500" fill="hold"/>
                        <p:tgtEl>
                          <p:spTgt spid="94"/>
                        </p:tgtEl>
                        <p:attrNameLst>
                          <p:attrName>ppt_y</p:attrName>
                        </p:attrNameLst>
                      </p:cBhvr>
                      <p:tavLst>
                        <p:tav tm="0">
                          <p:val>
                            <p:strVal val="#ppt_y"/>
                          </p:val>
                        </p:tav>
                        <p:tav tm="100000">
                          <p:val>
                            <p:strVal val="#ppt_y"/>
                          </p:val>
                        </p:tav>
                      </p:tavLst>
                    </p:anim>
                  </p:childTnLst>
                </p:cTn>
              </p:par>
            </p:tnLst>
          </p:tmpl>
        </p:tmplLst>
      </p:bldP>
      <p:bldP spid="98" grpId="0">
        <p:tmplLst>
          <p:tmpl>
            <p:tnLst>
              <p:par>
                <p:cTn presetID="2" presetClass="entr" presetSubtype="2" decel="10000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1+#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P spid="100" grpId="0">
        <p:tmplLst>
          <p:tmpl>
            <p:tnLst>
              <p:par>
                <p:cTn presetID="2" presetClass="entr" presetSubtype="2"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1+#ppt_w/2"/>
                          </p:val>
                        </p:tav>
                        <p:tav tm="100000">
                          <p:val>
                            <p:strVal val="#ppt_x"/>
                          </p:val>
                        </p:tav>
                      </p:tavLst>
                    </p:anim>
                    <p:anim calcmode="lin" valueType="num">
                      <p:cBhvr additive="base">
                        <p:cTn dur="500" fill="hold"/>
                        <p:tgtEl>
                          <p:spTgt spid="100"/>
                        </p:tgtEl>
                        <p:attrNameLst>
                          <p:attrName>ppt_y</p:attrName>
                        </p:attrNameLst>
                      </p:cBhvr>
                      <p:tavLst>
                        <p:tav tm="0">
                          <p:val>
                            <p:strVal val="#ppt_y"/>
                          </p:val>
                        </p:tav>
                        <p:tav tm="100000">
                          <p:val>
                            <p:strVal val="#ppt_y"/>
                          </p:val>
                        </p:tav>
                      </p:tavLst>
                    </p:anim>
                  </p:childTnLst>
                </p:cTn>
              </p:par>
            </p:tnLst>
          </p:tmpl>
        </p:tmplLst>
      </p:bldP>
      <p:bldP spid="102" grpId="0">
        <p:tmplLst>
          <p:tmpl>
            <p:tnLst>
              <p:par>
                <p:cTn presetID="2" presetClass="entr" presetSubtype="2"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1+#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2"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right)">
                      <p:cBhvr>
                        <p:cTn dur="500"/>
                        <p:tgtEl>
                          <p:spTgt spid="76"/>
                        </p:tgtEl>
                      </p:cBhvr>
                    </p:animEffect>
                  </p:childTnLst>
                </p:cTn>
              </p:par>
            </p:tnLst>
          </p:tmpl>
        </p:tmplLst>
      </p:bldP>
      <p:bldP spid="77" grpId="0">
        <p:tmplLst>
          <p:tmpl>
            <p:tnLst>
              <p:par>
                <p:cTn presetID="2" presetClass="entr" presetSubtype="2"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1+#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95" grpId="0" build="p">
        <p:tmplLst>
          <p:tmpl lvl="1">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 presetClass="entr" presetSubtype="2" decel="10000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fill="hold"/>
                        <p:tgtEl>
                          <p:spTgt spid="96"/>
                        </p:tgtEl>
                        <p:attrNameLst>
                          <p:attrName>ppt_x</p:attrName>
                        </p:attrNameLst>
                      </p:cBhvr>
                      <p:tavLst>
                        <p:tav tm="0">
                          <p:val>
                            <p:strVal val="1+#ppt_w/2"/>
                          </p:val>
                        </p:tav>
                        <p:tav tm="100000">
                          <p:val>
                            <p:strVal val="#ppt_x"/>
                          </p:val>
                        </p:tav>
                      </p:tavLst>
                    </p:anim>
                    <p:anim calcmode="lin" valueType="num">
                      <p:cBhvr additive="base">
                        <p:cTn dur="500" fill="hold"/>
                        <p:tgtEl>
                          <p:spTgt spid="9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3" name="正方形/長方形 2"/>
          <p:cNvSpPr/>
          <p:nvPr userDrawn="1"/>
        </p:nvSpPr>
        <p:spPr>
          <a:xfrm>
            <a:off x="-29029" y="-29028"/>
            <a:ext cx="10492770" cy="10368000"/>
          </a:xfrm>
          <a:prstGeom prst="rect">
            <a:avLst/>
          </a:prstGeom>
          <a:blipFill dpi="0" rotWithShape="0">
            <a:blip r:embed="rId2"/>
            <a:srcRect/>
            <a:tile tx="0" ty="0" sx="100000" sy="100000" flip="none" algn="tl"/>
          </a:blipFill>
          <a:ln>
            <a:noFill/>
          </a:ln>
          <a:effectLst>
            <a:outerShdw blurRad="101600" dist="889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6" name="直線コネクタ 105"/>
          <p:cNvCxnSpPr/>
          <p:nvPr userDrawn="1"/>
        </p:nvCxnSpPr>
        <p:spPr>
          <a:xfrm>
            <a:off x="10325687"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テキスト プレースホルダー 5"/>
          <p:cNvSpPr>
            <a:spLocks noGrp="1"/>
          </p:cNvSpPr>
          <p:nvPr>
            <p:ph type="body" sz="quarter" idx="16" hasCustomPrompt="1"/>
          </p:nvPr>
        </p:nvSpPr>
        <p:spPr>
          <a:xfrm>
            <a:off x="1372410" y="2501896"/>
            <a:ext cx="7266248" cy="5689600"/>
          </a:xfrm>
          <a:prstGeom prst="rect">
            <a:avLst/>
          </a:prstGeom>
        </p:spPr>
        <p:txBody>
          <a:bodyPr anchor="ctr">
            <a:noAutofit/>
          </a:bodyPr>
          <a:lstStyle>
            <a:lvl1pPr algn="ctr">
              <a:lnSpc>
                <a:spcPts val="10000"/>
              </a:lnSpc>
              <a:spcBef>
                <a:spcPts val="0"/>
              </a:spcBef>
              <a:defRPr sz="120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grpSp>
        <p:nvGrpSpPr>
          <p:cNvPr id="50" name="グループ化 49"/>
          <p:cNvGrpSpPr/>
          <p:nvPr userDrawn="1"/>
        </p:nvGrpSpPr>
        <p:grpSpPr>
          <a:xfrm>
            <a:off x="8579469" y="2100803"/>
            <a:ext cx="2002861" cy="1003665"/>
            <a:chOff x="7280704" y="761243"/>
            <a:chExt cx="2002861" cy="1003665"/>
          </a:xfrm>
        </p:grpSpPr>
        <p:sp>
          <p:nvSpPr>
            <p:cNvPr id="12"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正方形/長方形 16"/>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p:cNvGrpSpPr/>
          <p:nvPr userDrawn="1"/>
        </p:nvGrpSpPr>
        <p:grpSpPr>
          <a:xfrm>
            <a:off x="8649809" y="3986518"/>
            <a:ext cx="2002861" cy="1003665"/>
            <a:chOff x="7280704" y="2081261"/>
            <a:chExt cx="2002861" cy="1003665"/>
          </a:xfrm>
        </p:grpSpPr>
        <p:sp>
          <p:nvSpPr>
            <p:cNvPr id="43" name="二等辺三角形 10"/>
            <p:cNvSpPr/>
            <p:nvPr userDrawn="1"/>
          </p:nvSpPr>
          <p:spPr>
            <a:xfrm rot="16200000" flipH="1">
              <a:off x="7831989" y="1633753"/>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14"/>
            <p:cNvSpPr/>
            <p:nvPr userDrawn="1"/>
          </p:nvSpPr>
          <p:spPr>
            <a:xfrm>
              <a:off x="9105787" y="2081261"/>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p:nvPr/>
          </p:nvCxnSpPr>
          <p:spPr>
            <a:xfrm flipH="1">
              <a:off x="7815410" y="2294133"/>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a:off x="7815410" y="2957708"/>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7468699" y="2294133"/>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flipV="1">
              <a:off x="7468699" y="2633859"/>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正方形/長方形 48"/>
            <p:cNvSpPr/>
            <p:nvPr userDrawn="1"/>
          </p:nvSpPr>
          <p:spPr>
            <a:xfrm>
              <a:off x="8227083" y="2185037"/>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p:cNvGrpSpPr/>
          <p:nvPr userDrawn="1"/>
        </p:nvGrpSpPr>
        <p:grpSpPr>
          <a:xfrm>
            <a:off x="8594757" y="5889226"/>
            <a:ext cx="2002861" cy="1003665"/>
            <a:chOff x="7280704" y="761243"/>
            <a:chExt cx="2002861" cy="1003665"/>
          </a:xfrm>
        </p:grpSpPr>
        <p:sp>
          <p:nvSpPr>
            <p:cNvPr id="53"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正方形/長方形 58"/>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userDrawn="1"/>
        </p:nvGrpSpPr>
        <p:grpSpPr>
          <a:xfrm>
            <a:off x="8649406" y="7399030"/>
            <a:ext cx="2002861" cy="1003665"/>
            <a:chOff x="7280704" y="2081261"/>
            <a:chExt cx="2002861" cy="1003665"/>
          </a:xfrm>
        </p:grpSpPr>
        <p:sp>
          <p:nvSpPr>
            <p:cNvPr id="61" name="二等辺三角形 10"/>
            <p:cNvSpPr/>
            <p:nvPr userDrawn="1"/>
          </p:nvSpPr>
          <p:spPr>
            <a:xfrm rot="16200000" flipH="1">
              <a:off x="7831989" y="1633753"/>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4"/>
            <p:cNvSpPr/>
            <p:nvPr userDrawn="1"/>
          </p:nvSpPr>
          <p:spPr>
            <a:xfrm>
              <a:off x="9105787" y="2081261"/>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p:cNvCxnSpPr/>
            <p:nvPr/>
          </p:nvCxnSpPr>
          <p:spPr>
            <a:xfrm flipH="1">
              <a:off x="7815410" y="2294133"/>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815410" y="2957708"/>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a:off x="7468699" y="2294133"/>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flipV="1">
              <a:off x="7468699" y="2633859"/>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正方形/長方形 66"/>
            <p:cNvSpPr/>
            <p:nvPr userDrawn="1"/>
          </p:nvSpPr>
          <p:spPr>
            <a:xfrm>
              <a:off x="8227083" y="2185037"/>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p:cNvGrpSpPr/>
          <p:nvPr userDrawn="1"/>
        </p:nvGrpSpPr>
        <p:grpSpPr>
          <a:xfrm>
            <a:off x="16778435" y="339170"/>
            <a:ext cx="1150664" cy="1150664"/>
            <a:chOff x="7418859" y="2569953"/>
            <a:chExt cx="934639" cy="934639"/>
          </a:xfrm>
        </p:grpSpPr>
        <p:sp>
          <p:nvSpPr>
            <p:cNvPr id="85" name="涙形 84"/>
            <p:cNvSpPr/>
            <p:nvPr/>
          </p:nvSpPr>
          <p:spPr>
            <a:xfrm>
              <a:off x="7418859" y="2569953"/>
              <a:ext cx="934639" cy="934639"/>
            </a:xfrm>
            <a:prstGeom prst="teardrop">
              <a:avLst/>
            </a:prstGeom>
            <a:blipFill>
              <a:blip r:embed="rId3"/>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88" name="テキスト プレースホルダー 5"/>
          <p:cNvSpPr>
            <a:spLocks noGrp="1"/>
          </p:cNvSpPr>
          <p:nvPr>
            <p:ph type="body" sz="quarter" idx="21" hasCustomPrompt="1"/>
          </p:nvPr>
        </p:nvSpPr>
        <p:spPr>
          <a:xfrm>
            <a:off x="8940819" y="2313675"/>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89" name="テキスト プレースホルダー 5"/>
          <p:cNvSpPr>
            <a:spLocks noGrp="1"/>
          </p:cNvSpPr>
          <p:nvPr>
            <p:ph type="body" sz="quarter" idx="22" hasCustomPrompt="1"/>
          </p:nvPr>
        </p:nvSpPr>
        <p:spPr>
          <a:xfrm>
            <a:off x="9011159" y="4198388"/>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90" name="テキスト プレースホルダー 5"/>
          <p:cNvSpPr>
            <a:spLocks noGrp="1"/>
          </p:cNvSpPr>
          <p:nvPr>
            <p:ph type="body" sz="quarter" idx="23" hasCustomPrompt="1"/>
          </p:nvPr>
        </p:nvSpPr>
        <p:spPr>
          <a:xfrm>
            <a:off x="8956107" y="6100094"/>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91" name="テキスト プレースホルダー 5"/>
          <p:cNvSpPr>
            <a:spLocks noGrp="1"/>
          </p:cNvSpPr>
          <p:nvPr>
            <p:ph type="body" sz="quarter" idx="24" hasCustomPrompt="1"/>
          </p:nvPr>
        </p:nvSpPr>
        <p:spPr>
          <a:xfrm>
            <a:off x="9010756" y="7608896"/>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94" name="テキスト プレースホルダー 5"/>
          <p:cNvSpPr>
            <a:spLocks noGrp="1"/>
          </p:cNvSpPr>
          <p:nvPr>
            <p:ph type="body" sz="quarter" idx="13" hasCustomPrompt="1"/>
          </p:nvPr>
        </p:nvSpPr>
        <p:spPr>
          <a:xfrm>
            <a:off x="10652670" y="2174096"/>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HEADING GORS Here</a:t>
            </a:r>
            <a:endParaRPr kumimoji="1" lang="ja-JP" altLang="en-US" dirty="0"/>
          </a:p>
        </p:txBody>
      </p:sp>
      <p:sp>
        <p:nvSpPr>
          <p:cNvPr id="98" name="テキスト プレースホルダー 5"/>
          <p:cNvSpPr>
            <a:spLocks noGrp="1"/>
          </p:cNvSpPr>
          <p:nvPr>
            <p:ph type="body" sz="quarter" idx="29" hasCustomPrompt="1"/>
          </p:nvPr>
        </p:nvSpPr>
        <p:spPr>
          <a:xfrm>
            <a:off x="10741309" y="5993002"/>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HEADING GORS Here</a:t>
            </a:r>
            <a:endParaRPr kumimoji="1" lang="ja-JP" altLang="en-US" dirty="0"/>
          </a:p>
        </p:txBody>
      </p:sp>
      <p:sp>
        <p:nvSpPr>
          <p:cNvPr id="100" name="テキスト プレースホルダー 5"/>
          <p:cNvSpPr>
            <a:spLocks noGrp="1"/>
          </p:cNvSpPr>
          <p:nvPr>
            <p:ph type="body" sz="quarter" idx="31" hasCustomPrompt="1"/>
          </p:nvPr>
        </p:nvSpPr>
        <p:spPr>
          <a:xfrm>
            <a:off x="10768518" y="7502806"/>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HEADING GORS Here</a:t>
            </a:r>
            <a:endParaRPr kumimoji="1" lang="ja-JP" altLang="en-US" dirty="0"/>
          </a:p>
        </p:txBody>
      </p:sp>
      <p:sp>
        <p:nvSpPr>
          <p:cNvPr id="102" name="テキスト プレースホルダー 5"/>
          <p:cNvSpPr>
            <a:spLocks noGrp="1"/>
          </p:cNvSpPr>
          <p:nvPr>
            <p:ph type="body" sz="quarter" idx="33" hasCustomPrompt="1"/>
          </p:nvPr>
        </p:nvSpPr>
        <p:spPr>
          <a:xfrm>
            <a:off x="10669655" y="4018076"/>
            <a:ext cx="5705139" cy="972107"/>
          </a:xfrm>
          <a:prstGeom prst="rect">
            <a:avLst/>
          </a:prstGeom>
        </p:spPr>
        <p:txBody>
          <a:bodyPr anchor="ctr">
            <a:noAutofit/>
          </a:bodyPr>
          <a:lstStyle>
            <a:lvl1pPr algn="l">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HEADING GORS Here</a:t>
            </a:r>
            <a:endParaRPr kumimoji="1" lang="ja-JP" altLang="en-US" dirty="0"/>
          </a:p>
        </p:txBody>
      </p:sp>
    </p:spTree>
    <p:extLst>
      <p:ext uri="{BB962C8B-B14F-4D97-AF65-F5344CB8AC3E}">
        <p14:creationId xmlns:p14="http://schemas.microsoft.com/office/powerpoint/2010/main" val="190497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right)">
                                      <p:cBhvr>
                                        <p:cTn id="16" dur="500"/>
                                        <p:tgtEl>
                                          <p:spTgt spid="50"/>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88">
                                            <p:txEl>
                                              <p:pRg st="0" end="0"/>
                                            </p:txEl>
                                          </p:spTgt>
                                        </p:tgtEl>
                                        <p:attrNameLst>
                                          <p:attrName>style.visibility</p:attrName>
                                        </p:attrNameLst>
                                      </p:cBhvr>
                                      <p:to>
                                        <p:strVal val="visible"/>
                                      </p:to>
                                    </p:set>
                                    <p:animEffect transition="in" filter="wipe(right)">
                                      <p:cBhvr>
                                        <p:cTn id="19" dur="500"/>
                                        <p:tgtEl>
                                          <p:spTgt spid="88">
                                            <p:txEl>
                                              <p:pRg st="0" end="0"/>
                                            </p:txEl>
                                          </p:spTgt>
                                        </p:tgtEl>
                                      </p:cBhvr>
                                    </p:animEffect>
                                  </p:childTnLst>
                                </p:cTn>
                              </p:par>
                            </p:childTnLst>
                          </p:cTn>
                        </p:par>
                        <p:par>
                          <p:cTn id="20" fill="hold">
                            <p:stCondLst>
                              <p:cond delay="1000"/>
                            </p:stCondLst>
                            <p:childTnLst>
                              <p:par>
                                <p:cTn id="21" presetID="2" presetClass="entr" presetSubtype="2" decel="100000" fill="hold" grpId="0" nodeType="afterEffect">
                                  <p:stCondLst>
                                    <p:cond delay="0"/>
                                  </p:stCondLst>
                                  <p:childTnLst>
                                    <p:set>
                                      <p:cBhvr>
                                        <p:cTn id="22" dur="1" fill="hold">
                                          <p:stCondLst>
                                            <p:cond delay="0"/>
                                          </p:stCondLst>
                                        </p:cTn>
                                        <p:tgtEl>
                                          <p:spTgt spid="94"/>
                                        </p:tgtEl>
                                        <p:attrNameLst>
                                          <p:attrName>style.visibility</p:attrName>
                                        </p:attrNameLst>
                                      </p:cBhvr>
                                      <p:to>
                                        <p:strVal val="visible"/>
                                      </p:to>
                                    </p:set>
                                    <p:anim calcmode="lin" valueType="num">
                                      <p:cBhvr additive="base">
                                        <p:cTn id="23" dur="500" fill="hold"/>
                                        <p:tgtEl>
                                          <p:spTgt spid="94"/>
                                        </p:tgtEl>
                                        <p:attrNameLst>
                                          <p:attrName>ppt_x</p:attrName>
                                        </p:attrNameLst>
                                      </p:cBhvr>
                                      <p:tavLst>
                                        <p:tav tm="0">
                                          <p:val>
                                            <p:strVal val="1+#ppt_w/2"/>
                                          </p:val>
                                        </p:tav>
                                        <p:tav tm="100000">
                                          <p:val>
                                            <p:strVal val="#ppt_x"/>
                                          </p:val>
                                        </p:tav>
                                      </p:tavLst>
                                    </p:anim>
                                    <p:anim calcmode="lin" valueType="num">
                                      <p:cBhvr additive="base">
                                        <p:cTn id="24" dur="500" fill="hold"/>
                                        <p:tgtEl>
                                          <p:spTgt spid="94"/>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2" presetClass="entr" presetSubtype="2"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right)">
                                      <p:cBhvr>
                                        <p:cTn id="28" dur="500"/>
                                        <p:tgtEl>
                                          <p:spTgt spid="5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89">
                                            <p:txEl>
                                              <p:pRg st="0" end="0"/>
                                            </p:txEl>
                                          </p:spTgt>
                                        </p:tgtEl>
                                        <p:attrNameLst>
                                          <p:attrName>style.visibility</p:attrName>
                                        </p:attrNameLst>
                                      </p:cBhvr>
                                      <p:to>
                                        <p:strVal val="visible"/>
                                      </p:to>
                                    </p:set>
                                    <p:animEffect transition="in" filter="wipe(right)">
                                      <p:cBhvr>
                                        <p:cTn id="31" dur="500"/>
                                        <p:tgtEl>
                                          <p:spTgt spid="89">
                                            <p:txEl>
                                              <p:pRg st="0" end="0"/>
                                            </p:txEl>
                                          </p:spTgt>
                                        </p:tgtEl>
                                      </p:cBhvr>
                                    </p:animEffect>
                                  </p:childTnLst>
                                </p:cTn>
                              </p:par>
                            </p:childTnLst>
                          </p:cTn>
                        </p:par>
                        <p:par>
                          <p:cTn id="32" fill="hold">
                            <p:stCondLst>
                              <p:cond delay="2000"/>
                            </p:stCondLst>
                            <p:childTnLst>
                              <p:par>
                                <p:cTn id="33" presetID="2" presetClass="entr" presetSubtype="2" decel="100000" fill="hold" grpId="0" nodeType="afterEffect">
                                  <p:stCondLst>
                                    <p:cond delay="0"/>
                                  </p:stCondLst>
                                  <p:childTnLst>
                                    <p:set>
                                      <p:cBhvr>
                                        <p:cTn id="34" dur="1" fill="hold">
                                          <p:stCondLst>
                                            <p:cond delay="0"/>
                                          </p:stCondLst>
                                        </p:cTn>
                                        <p:tgtEl>
                                          <p:spTgt spid="102"/>
                                        </p:tgtEl>
                                        <p:attrNameLst>
                                          <p:attrName>style.visibility</p:attrName>
                                        </p:attrNameLst>
                                      </p:cBhvr>
                                      <p:to>
                                        <p:strVal val="visible"/>
                                      </p:to>
                                    </p:set>
                                    <p:anim calcmode="lin" valueType="num">
                                      <p:cBhvr additive="base">
                                        <p:cTn id="35" dur="500" fill="hold"/>
                                        <p:tgtEl>
                                          <p:spTgt spid="102"/>
                                        </p:tgtEl>
                                        <p:attrNameLst>
                                          <p:attrName>ppt_x</p:attrName>
                                        </p:attrNameLst>
                                      </p:cBhvr>
                                      <p:tavLst>
                                        <p:tav tm="0">
                                          <p:val>
                                            <p:strVal val="1+#ppt_w/2"/>
                                          </p:val>
                                        </p:tav>
                                        <p:tav tm="100000">
                                          <p:val>
                                            <p:strVal val="#ppt_x"/>
                                          </p:val>
                                        </p:tav>
                                      </p:tavLst>
                                    </p:anim>
                                    <p:anim calcmode="lin" valueType="num">
                                      <p:cBhvr additive="base">
                                        <p:cTn id="36" dur="500" fill="hold"/>
                                        <p:tgtEl>
                                          <p:spTgt spid="102"/>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2" presetClass="entr" presetSubtype="2" fill="hold"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right)">
                                      <p:cBhvr>
                                        <p:cTn id="40" dur="500"/>
                                        <p:tgtEl>
                                          <p:spTgt spid="5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90">
                                            <p:txEl>
                                              <p:pRg st="0" end="0"/>
                                            </p:txEl>
                                          </p:spTgt>
                                        </p:tgtEl>
                                        <p:attrNameLst>
                                          <p:attrName>style.visibility</p:attrName>
                                        </p:attrNameLst>
                                      </p:cBhvr>
                                      <p:to>
                                        <p:strVal val="visible"/>
                                      </p:to>
                                    </p:set>
                                    <p:animEffect transition="in" filter="wipe(right)">
                                      <p:cBhvr>
                                        <p:cTn id="43" dur="500"/>
                                        <p:tgtEl>
                                          <p:spTgt spid="90">
                                            <p:txEl>
                                              <p:pRg st="0" end="0"/>
                                            </p:txEl>
                                          </p:spTgt>
                                        </p:tgtEl>
                                      </p:cBhvr>
                                    </p:animEffect>
                                  </p:childTnLst>
                                </p:cTn>
                              </p:par>
                            </p:childTnLst>
                          </p:cTn>
                        </p:par>
                        <p:par>
                          <p:cTn id="44" fill="hold">
                            <p:stCondLst>
                              <p:cond delay="3000"/>
                            </p:stCondLst>
                            <p:childTnLst>
                              <p:par>
                                <p:cTn id="45" presetID="2" presetClass="entr" presetSubtype="2" decel="100000" fill="hold" grpId="0" nodeType="afterEffect">
                                  <p:stCondLst>
                                    <p:cond delay="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500" fill="hold"/>
                                        <p:tgtEl>
                                          <p:spTgt spid="98"/>
                                        </p:tgtEl>
                                        <p:attrNameLst>
                                          <p:attrName>ppt_x</p:attrName>
                                        </p:attrNameLst>
                                      </p:cBhvr>
                                      <p:tavLst>
                                        <p:tav tm="0">
                                          <p:val>
                                            <p:strVal val="1+#ppt_w/2"/>
                                          </p:val>
                                        </p:tav>
                                        <p:tav tm="100000">
                                          <p:val>
                                            <p:strVal val="#ppt_x"/>
                                          </p:val>
                                        </p:tav>
                                      </p:tavLst>
                                    </p:anim>
                                    <p:anim calcmode="lin" valueType="num">
                                      <p:cBhvr additive="base">
                                        <p:cTn id="48" dur="500" fill="hold"/>
                                        <p:tgtEl>
                                          <p:spTgt spid="98"/>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22" presetClass="entr" presetSubtype="2" fill="hold" nodeType="after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right)">
                                      <p:cBhvr>
                                        <p:cTn id="52" dur="500"/>
                                        <p:tgtEl>
                                          <p:spTgt spid="60"/>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91">
                                            <p:txEl>
                                              <p:pRg st="0" end="0"/>
                                            </p:txEl>
                                          </p:spTgt>
                                        </p:tgtEl>
                                        <p:attrNameLst>
                                          <p:attrName>style.visibility</p:attrName>
                                        </p:attrNameLst>
                                      </p:cBhvr>
                                      <p:to>
                                        <p:strVal val="visible"/>
                                      </p:to>
                                    </p:set>
                                    <p:animEffect transition="in" filter="wipe(right)">
                                      <p:cBhvr>
                                        <p:cTn id="55" dur="500"/>
                                        <p:tgtEl>
                                          <p:spTgt spid="91">
                                            <p:txEl>
                                              <p:pRg st="0" end="0"/>
                                            </p:txEl>
                                          </p:spTgt>
                                        </p:tgtEl>
                                      </p:cBhvr>
                                    </p:animEffect>
                                  </p:childTnLst>
                                </p:cTn>
                              </p:par>
                            </p:childTnLst>
                          </p:cTn>
                        </p:par>
                        <p:par>
                          <p:cTn id="56" fill="hold">
                            <p:stCondLst>
                              <p:cond delay="4000"/>
                            </p:stCondLst>
                            <p:childTnLst>
                              <p:par>
                                <p:cTn id="57" presetID="2" presetClass="entr" presetSubtype="2" decel="100000" fill="hold" grpId="0" nodeType="afterEffect">
                                  <p:stCondLst>
                                    <p:cond delay="0"/>
                                  </p:stCondLst>
                                  <p:childTnLst>
                                    <p:set>
                                      <p:cBhvr>
                                        <p:cTn id="58" dur="1" fill="hold">
                                          <p:stCondLst>
                                            <p:cond delay="0"/>
                                          </p:stCondLst>
                                        </p:cTn>
                                        <p:tgtEl>
                                          <p:spTgt spid="100"/>
                                        </p:tgtEl>
                                        <p:attrNameLst>
                                          <p:attrName>style.visibility</p:attrName>
                                        </p:attrNameLst>
                                      </p:cBhvr>
                                      <p:to>
                                        <p:strVal val="visible"/>
                                      </p:to>
                                    </p:set>
                                    <p:anim calcmode="lin" valueType="num">
                                      <p:cBhvr additive="base">
                                        <p:cTn id="59" dur="500" fill="hold"/>
                                        <p:tgtEl>
                                          <p:spTgt spid="100"/>
                                        </p:tgtEl>
                                        <p:attrNameLst>
                                          <p:attrName>ppt_x</p:attrName>
                                        </p:attrNameLst>
                                      </p:cBhvr>
                                      <p:tavLst>
                                        <p:tav tm="0">
                                          <p:val>
                                            <p:strVal val="1+#ppt_w/2"/>
                                          </p:val>
                                        </p:tav>
                                        <p:tav tm="100000">
                                          <p:val>
                                            <p:strVal val="#ppt_x"/>
                                          </p:val>
                                        </p:tav>
                                      </p:tavLst>
                                    </p:anim>
                                    <p:anim calcmode="lin" valueType="num">
                                      <p:cBhvr additive="base">
                                        <p:cTn id="60" dur="500" fill="hold"/>
                                        <p:tgtEl>
                                          <p:spTgt spid="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build="p">
        <p:tmplLst>
          <p:tmpl lvl="1">
            <p:tnLst>
              <p:par>
                <p:cTn presetID="22" presetClass="entr" presetSubtype="2"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right)">
                      <p:cBhvr>
                        <p:cTn dur="500"/>
                        <p:tgtEl>
                          <p:spTgt spid="88"/>
                        </p:tgtEl>
                      </p:cBhvr>
                    </p:animEffect>
                  </p:childTnLst>
                </p:cTn>
              </p:par>
            </p:tnLst>
          </p:tmpl>
        </p:tmplLst>
      </p:bldP>
      <p:bldP spid="89" grpId="0" build="p">
        <p:tmplLst>
          <p:tmpl lvl="1">
            <p:tnLst>
              <p:par>
                <p:cTn presetID="22" presetClass="entr" presetSubtype="2"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right)">
                      <p:cBhvr>
                        <p:cTn dur="500"/>
                        <p:tgtEl>
                          <p:spTgt spid="89"/>
                        </p:tgtEl>
                      </p:cBhvr>
                    </p:animEffect>
                  </p:childTnLst>
                </p:cTn>
              </p:par>
            </p:tnLst>
          </p:tmpl>
        </p:tmplLst>
      </p:bldP>
      <p:bldP spid="90" grpId="0" build="p">
        <p:tmplLst>
          <p:tmpl lvl="1">
            <p:tnLst>
              <p:par>
                <p:cTn presetID="22" presetClass="entr" presetSubtype="2"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right)">
                      <p:cBhvr>
                        <p:cTn dur="500"/>
                        <p:tgtEl>
                          <p:spTgt spid="90"/>
                        </p:tgtEl>
                      </p:cBhvr>
                    </p:animEffect>
                  </p:childTnLst>
                </p:cTn>
              </p:par>
            </p:tnLst>
          </p:tmpl>
        </p:tmplLst>
      </p:bldP>
      <p:bldP spid="91" grpId="0" build="p">
        <p:tmplLst>
          <p:tmpl lvl="1">
            <p:tnLst>
              <p:par>
                <p:cTn presetID="22" presetClass="entr" presetSubtype="2"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right)">
                      <p:cBhvr>
                        <p:cTn dur="500"/>
                        <p:tgtEl>
                          <p:spTgt spid="91"/>
                        </p:tgtEl>
                      </p:cBhvr>
                    </p:animEffect>
                  </p:childTnLst>
                </p:cTn>
              </p:par>
            </p:tnLst>
          </p:tmpl>
        </p:tmplLst>
      </p:bldP>
      <p:bldP spid="94" grpId="0">
        <p:tmplLst>
          <p:tmpl>
            <p:tnLst>
              <p:par>
                <p:cTn presetID="2" presetClass="entr" presetSubtype="2" decel="10000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500" fill="hold"/>
                        <p:tgtEl>
                          <p:spTgt spid="94"/>
                        </p:tgtEl>
                        <p:attrNameLst>
                          <p:attrName>ppt_x</p:attrName>
                        </p:attrNameLst>
                      </p:cBhvr>
                      <p:tavLst>
                        <p:tav tm="0">
                          <p:val>
                            <p:strVal val="1+#ppt_w/2"/>
                          </p:val>
                        </p:tav>
                        <p:tav tm="100000">
                          <p:val>
                            <p:strVal val="#ppt_x"/>
                          </p:val>
                        </p:tav>
                      </p:tavLst>
                    </p:anim>
                    <p:anim calcmode="lin" valueType="num">
                      <p:cBhvr additive="base">
                        <p:cTn dur="500" fill="hold"/>
                        <p:tgtEl>
                          <p:spTgt spid="94"/>
                        </p:tgtEl>
                        <p:attrNameLst>
                          <p:attrName>ppt_y</p:attrName>
                        </p:attrNameLst>
                      </p:cBhvr>
                      <p:tavLst>
                        <p:tav tm="0">
                          <p:val>
                            <p:strVal val="#ppt_y"/>
                          </p:val>
                        </p:tav>
                        <p:tav tm="100000">
                          <p:val>
                            <p:strVal val="#ppt_y"/>
                          </p:val>
                        </p:tav>
                      </p:tavLst>
                    </p:anim>
                  </p:childTnLst>
                </p:cTn>
              </p:par>
            </p:tnLst>
          </p:tmpl>
        </p:tmplLst>
      </p:bldP>
      <p:bldP spid="98" grpId="0">
        <p:tmplLst>
          <p:tmpl>
            <p:tnLst>
              <p:par>
                <p:cTn presetID="2" presetClass="entr" presetSubtype="2" decel="10000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1+#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P spid="100" grpId="0">
        <p:tmplLst>
          <p:tmpl>
            <p:tnLst>
              <p:par>
                <p:cTn presetID="2" presetClass="entr" presetSubtype="2"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1+#ppt_w/2"/>
                          </p:val>
                        </p:tav>
                        <p:tav tm="100000">
                          <p:val>
                            <p:strVal val="#ppt_x"/>
                          </p:val>
                        </p:tav>
                      </p:tavLst>
                    </p:anim>
                    <p:anim calcmode="lin" valueType="num">
                      <p:cBhvr additive="base">
                        <p:cTn dur="500" fill="hold"/>
                        <p:tgtEl>
                          <p:spTgt spid="100"/>
                        </p:tgtEl>
                        <p:attrNameLst>
                          <p:attrName>ppt_y</p:attrName>
                        </p:attrNameLst>
                      </p:cBhvr>
                      <p:tavLst>
                        <p:tav tm="0">
                          <p:val>
                            <p:strVal val="#ppt_y"/>
                          </p:val>
                        </p:tav>
                        <p:tav tm="100000">
                          <p:val>
                            <p:strVal val="#ppt_y"/>
                          </p:val>
                        </p:tav>
                      </p:tavLst>
                    </p:anim>
                  </p:childTnLst>
                </p:cTn>
              </p:par>
            </p:tnLst>
          </p:tmpl>
        </p:tmplLst>
      </p:bldP>
      <p:bldP spid="102" grpId="0">
        <p:tmplLst>
          <p:tmpl>
            <p:tnLst>
              <p:par>
                <p:cTn presetID="2" presetClass="entr" presetSubtype="2"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1+#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word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16" hasCustomPrompt="1"/>
          </p:nvPr>
        </p:nvSpPr>
        <p:spPr>
          <a:xfrm>
            <a:off x="976181" y="3210976"/>
            <a:ext cx="10263906" cy="2339336"/>
          </a:xfrm>
          <a:prstGeom prst="rect">
            <a:avLst/>
          </a:prstGeom>
        </p:spPr>
        <p:txBody>
          <a:bodyPr anchor="ctr">
            <a:noAutofit/>
          </a:bodyPr>
          <a:lstStyle>
            <a:lvl1pPr algn="ctr">
              <a:lnSpc>
                <a:spcPct val="100000"/>
              </a:lnSpc>
              <a:spcBef>
                <a:spcPts val="0"/>
              </a:spcBef>
              <a:defRPr sz="120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12" name="テキスト プレースホルダー 5"/>
          <p:cNvSpPr>
            <a:spLocks noGrp="1"/>
          </p:cNvSpPr>
          <p:nvPr>
            <p:ph type="body" sz="quarter" idx="21" hasCustomPrompt="1"/>
          </p:nvPr>
        </p:nvSpPr>
        <p:spPr>
          <a:xfrm>
            <a:off x="7305656" y="5170488"/>
            <a:ext cx="3708000" cy="86400"/>
          </a:xfrm>
          <a:prstGeom prst="rect">
            <a:avLst/>
          </a:prstGeom>
          <a:blipFill>
            <a:blip r:embed="rId2"/>
            <a:tile tx="0" ty="0" sx="100000" sy="100000" flip="none" algn="tl"/>
          </a:blipFill>
          <a:effectLst>
            <a:innerShdw blurRad="114300">
              <a:prstClr val="black"/>
            </a:innerShdw>
          </a:effectLst>
        </p:spPr>
        <p:txBody>
          <a:bodyPr anchor="t">
            <a:normAutofit/>
          </a:bodyPr>
          <a:lstStyle>
            <a:lvl1pPr algn="l">
              <a:defRPr sz="2400" baseline="0">
                <a:solidFill>
                  <a:schemeClr val="tx2"/>
                </a:solidFill>
              </a:defRPr>
            </a:lvl1pPr>
          </a:lstStyle>
          <a:p>
            <a:pPr lvl="0"/>
            <a:r>
              <a:rPr kumimoji="1" lang="en-US" altLang="ja-JP" dirty="0"/>
              <a:t> </a:t>
            </a:r>
            <a:endParaRPr kumimoji="1" lang="ja-JP" altLang="en-US" dirty="0"/>
          </a:p>
        </p:txBody>
      </p:sp>
      <p:sp>
        <p:nvSpPr>
          <p:cNvPr id="13" name="テキスト プレースホルダー 5"/>
          <p:cNvSpPr>
            <a:spLocks noGrp="1"/>
          </p:cNvSpPr>
          <p:nvPr>
            <p:ph type="body" sz="quarter" idx="22" hasCustomPrompt="1"/>
          </p:nvPr>
        </p:nvSpPr>
        <p:spPr>
          <a:xfrm>
            <a:off x="7216724" y="5509706"/>
            <a:ext cx="9695838" cy="1538207"/>
          </a:xfrm>
          <a:prstGeom prst="rect">
            <a:avLst/>
          </a:prstGeo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grpSp>
        <p:nvGrpSpPr>
          <p:cNvPr id="14" name="グループ化 13"/>
          <p:cNvGrpSpPr/>
          <p:nvPr userDrawn="1"/>
        </p:nvGrpSpPr>
        <p:grpSpPr>
          <a:xfrm>
            <a:off x="16778435" y="339170"/>
            <a:ext cx="1150664" cy="1150664"/>
            <a:chOff x="7418859" y="2569953"/>
            <a:chExt cx="934639" cy="934639"/>
          </a:xfrm>
        </p:grpSpPr>
        <p:sp>
          <p:nvSpPr>
            <p:cNvPr id="15" name="涙形 1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涙形 1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327820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9"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1000" fill="hold"/>
                                        <p:tgtEl>
                                          <p:spTgt spid="10"/>
                                        </p:tgtEl>
                                        <p:attrNameLst>
                                          <p:attrName>ppt_x</p:attrName>
                                        </p:attrNameLst>
                                      </p:cBhvr>
                                      <p:tavLst>
                                        <p:tav tm="0">
                                          <p:val>
                                            <p:strVal val="0-#ppt_w/2"/>
                                          </p:val>
                                        </p:tav>
                                        <p:tav tm="100000">
                                          <p:val>
                                            <p:strVal val="#ppt_x"/>
                                          </p:val>
                                        </p:tav>
                                      </p:tavLst>
                                    </p:anim>
                                    <p:anim calcmode="lin" valueType="num">
                                      <p:cBhvr additive="base">
                                        <p:cTn id="17" dur="10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1+#ppt_w/2"/>
                                          </p:val>
                                        </p:tav>
                                        <p:tav tm="100000">
                                          <p:val>
                                            <p:strVal val="#ppt_x"/>
                                          </p:val>
                                        </p:tav>
                                      </p:tavLst>
                                    </p:anim>
                                    <p:anim calcmode="lin" valueType="num">
                                      <p:cBhvr additive="base">
                                        <p:cTn id="21" dur="1000" fill="hold"/>
                                        <p:tgtEl>
                                          <p:spTgt spid="12"/>
                                        </p:tgtEl>
                                        <p:attrNameLst>
                                          <p:attrName>ppt_y</p:attrName>
                                        </p:attrNameLst>
                                      </p:cBhvr>
                                      <p:tavLst>
                                        <p:tav tm="0">
                                          <p:val>
                                            <p:strVal val="#ppt_y"/>
                                          </p:val>
                                        </p:tav>
                                        <p:tav tm="100000">
                                          <p:val>
                                            <p:strVal val="#ppt_y"/>
                                          </p:val>
                                        </p:tav>
                                      </p:tavLst>
                                    </p:anim>
                                  </p:childTnLst>
                                </p:cTn>
                              </p:par>
                              <p:par>
                                <p:cTn id="22" presetID="22" presetClass="entr" presetSubtype="8" fill="hold" grpId="0" nodeType="withEffect">
                                  <p:stCondLst>
                                    <p:cond delay="125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left)">
                                      <p:cBhvr>
                                        <p:cTn id="2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0-#ppt_w/2"/>
                          </p:val>
                        </p:tav>
                        <p:tav tm="100000">
                          <p:val>
                            <p:strVal val="#ppt_x"/>
                          </p:val>
                        </p:tav>
                      </p:tavLst>
                    </p:anim>
                    <p:anim calcmode="lin" valueType="num">
                      <p:cBhvr additive="base">
                        <p:cTn dur="1000" fill="hold"/>
                        <p:tgtEl>
                          <p:spTgt spid="10"/>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1+#ppt_w/2"/>
                          </p:val>
                        </p:tav>
                        <p:tav tm="100000">
                          <p:val>
                            <p:strVal val="#ppt_x"/>
                          </p:val>
                        </p:tav>
                      </p:tavLst>
                    </p:anim>
                    <p:anim calcmode="lin" valueType="num">
                      <p:cBhvr additive="base">
                        <p:cTn dur="10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8" fill="hold" nodeType="withEffect">
                  <p:stCondLst>
                    <p:cond delay="1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7"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Icons, Captions and Description">
    <p:spTree>
      <p:nvGrpSpPr>
        <p:cNvPr id="1" name=""/>
        <p:cNvGrpSpPr/>
        <p:nvPr/>
      </p:nvGrpSpPr>
      <p:grpSpPr>
        <a:xfrm>
          <a:off x="0" y="0"/>
          <a:ext cx="0" cy="0"/>
          <a:chOff x="0" y="0"/>
          <a:chExt cx="0" cy="0"/>
        </a:xfrm>
      </p:grpSpPr>
      <p:grpSp>
        <p:nvGrpSpPr>
          <p:cNvPr id="5" name="グループ化 4"/>
          <p:cNvGrpSpPr/>
          <p:nvPr userDrawn="1"/>
        </p:nvGrpSpPr>
        <p:grpSpPr>
          <a:xfrm rot="16200000">
            <a:off x="-11554" y="4053483"/>
            <a:ext cx="5416552" cy="2434156"/>
            <a:chOff x="7280704" y="865019"/>
            <a:chExt cx="2002458" cy="899889"/>
          </a:xfrm>
        </p:grpSpPr>
        <p:sp>
          <p:nvSpPr>
            <p:cNvPr id="6"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rot="5400000">
              <a:off x="8530690" y="180035"/>
              <a:ext cx="0" cy="1504943"/>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rot="5400000" flipH="1">
              <a:off x="8549285" y="955825"/>
              <a:ext cx="1" cy="14677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rot="5400000">
              <a:off x="7399765" y="936510"/>
              <a:ext cx="377256" cy="3796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rot="5400000" flipH="1">
              <a:off x="7399486" y="1294582"/>
              <a:ext cx="383798" cy="41684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正方形/長方形 11"/>
            <p:cNvSpPr/>
            <p:nvPr userDrawn="1"/>
          </p:nvSpPr>
          <p:spPr>
            <a:xfrm>
              <a:off x="7955044" y="865019"/>
              <a:ext cx="1328118"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p:cNvGrpSpPr/>
          <p:nvPr userDrawn="1"/>
        </p:nvGrpSpPr>
        <p:grpSpPr>
          <a:xfrm rot="16200000">
            <a:off x="3212878" y="4053483"/>
            <a:ext cx="5416552" cy="2434156"/>
            <a:chOff x="7280704" y="865019"/>
            <a:chExt cx="2002458" cy="899889"/>
          </a:xfrm>
        </p:grpSpPr>
        <p:sp>
          <p:nvSpPr>
            <p:cNvPr id="24"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p:cNvCxnSpPr/>
            <p:nvPr/>
          </p:nvCxnSpPr>
          <p:spPr>
            <a:xfrm rot="5400000">
              <a:off x="8530690" y="180035"/>
              <a:ext cx="0" cy="1504943"/>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rot="5400000" flipH="1">
              <a:off x="8549285" y="955825"/>
              <a:ext cx="1" cy="14677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rot="5400000">
              <a:off x="7399765" y="936510"/>
              <a:ext cx="377256" cy="3796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rot="5400000" flipH="1">
              <a:off x="7399486" y="1294582"/>
              <a:ext cx="383798" cy="41684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正方形/長方形 28"/>
            <p:cNvSpPr/>
            <p:nvPr userDrawn="1"/>
          </p:nvSpPr>
          <p:spPr>
            <a:xfrm>
              <a:off x="7955044" y="865019"/>
              <a:ext cx="1328118"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p:cNvGrpSpPr/>
          <p:nvPr userDrawn="1"/>
        </p:nvGrpSpPr>
        <p:grpSpPr>
          <a:xfrm rot="16200000">
            <a:off x="6437310" y="4053482"/>
            <a:ext cx="5416552" cy="2434156"/>
            <a:chOff x="7280704" y="865019"/>
            <a:chExt cx="2002458" cy="899889"/>
          </a:xfrm>
        </p:grpSpPr>
        <p:sp>
          <p:nvSpPr>
            <p:cNvPr id="31"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p:nvPr/>
          </p:nvCxnSpPr>
          <p:spPr>
            <a:xfrm rot="5400000">
              <a:off x="8530690" y="180035"/>
              <a:ext cx="0" cy="1504943"/>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rot="5400000" flipH="1">
              <a:off x="8549285" y="955825"/>
              <a:ext cx="1" cy="14677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rot="5400000">
              <a:off x="7399765" y="936510"/>
              <a:ext cx="377256" cy="3796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rot="5400000" flipH="1">
              <a:off x="7399486" y="1294582"/>
              <a:ext cx="383798" cy="41684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正方形/長方形 35"/>
            <p:cNvSpPr/>
            <p:nvPr userDrawn="1"/>
          </p:nvSpPr>
          <p:spPr>
            <a:xfrm>
              <a:off x="7955044" y="865019"/>
              <a:ext cx="1328118"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rot="16200000">
            <a:off x="9661743" y="4053483"/>
            <a:ext cx="5416552" cy="2434156"/>
            <a:chOff x="7280704" y="865019"/>
            <a:chExt cx="2002458" cy="899889"/>
          </a:xfrm>
        </p:grpSpPr>
        <p:sp>
          <p:nvSpPr>
            <p:cNvPr id="38"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p:nvPr/>
          </p:nvCxnSpPr>
          <p:spPr>
            <a:xfrm rot="5400000">
              <a:off x="8530690" y="180035"/>
              <a:ext cx="0" cy="1504943"/>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rot="5400000" flipH="1">
              <a:off x="8549285" y="955825"/>
              <a:ext cx="1" cy="14677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rot="5400000">
              <a:off x="7399765" y="936510"/>
              <a:ext cx="377256" cy="3796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rot="5400000" flipH="1">
              <a:off x="7399486" y="1294582"/>
              <a:ext cx="383798" cy="41684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正方形/長方形 42"/>
            <p:cNvSpPr/>
            <p:nvPr userDrawn="1"/>
          </p:nvSpPr>
          <p:spPr>
            <a:xfrm>
              <a:off x="7955044" y="865019"/>
              <a:ext cx="1328118"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rot="16200000">
            <a:off x="12886176" y="4053483"/>
            <a:ext cx="5416552" cy="2434156"/>
            <a:chOff x="7280704" y="865019"/>
            <a:chExt cx="2002458" cy="899889"/>
          </a:xfrm>
        </p:grpSpPr>
        <p:sp>
          <p:nvSpPr>
            <p:cNvPr id="45"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p:cNvCxnSpPr/>
            <p:nvPr/>
          </p:nvCxnSpPr>
          <p:spPr>
            <a:xfrm rot="5400000">
              <a:off x="8530690" y="180035"/>
              <a:ext cx="0" cy="1504943"/>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rot="5400000" flipH="1">
              <a:off x="8549285" y="955825"/>
              <a:ext cx="1" cy="14677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rot="5400000">
              <a:off x="7399765" y="936510"/>
              <a:ext cx="377256" cy="37965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rot="5400000" flipH="1">
              <a:off x="7399486" y="1294582"/>
              <a:ext cx="383798" cy="41684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正方形/長方形 49"/>
            <p:cNvSpPr/>
            <p:nvPr userDrawn="1"/>
          </p:nvSpPr>
          <p:spPr>
            <a:xfrm>
              <a:off x="7955044" y="865019"/>
              <a:ext cx="1328118"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userDrawn="1"/>
        </p:nvSpPr>
        <p:spPr>
          <a:xfrm>
            <a:off x="-42205" y="-42204"/>
            <a:ext cx="18374067" cy="5598941"/>
          </a:xfrm>
          <a:custGeom>
            <a:avLst/>
            <a:gdLst>
              <a:gd name="connsiteX0" fmla="*/ 0 w 18360000"/>
              <a:gd name="connsiteY0" fmla="*/ 0 h 4431323"/>
              <a:gd name="connsiteX1" fmla="*/ 18360000 w 18360000"/>
              <a:gd name="connsiteY1" fmla="*/ 0 h 4431323"/>
              <a:gd name="connsiteX2" fmla="*/ 18360000 w 18360000"/>
              <a:gd name="connsiteY2" fmla="*/ 4431323 h 4431323"/>
              <a:gd name="connsiteX3" fmla="*/ 0 w 18360000"/>
              <a:gd name="connsiteY3" fmla="*/ 4431323 h 4431323"/>
              <a:gd name="connsiteX4" fmla="*/ 0 w 18360000"/>
              <a:gd name="connsiteY4" fmla="*/ 0 h 4431323"/>
              <a:gd name="connsiteX0" fmla="*/ 14067 w 18374067"/>
              <a:gd name="connsiteY0" fmla="*/ 0 h 5598941"/>
              <a:gd name="connsiteX1" fmla="*/ 18374067 w 18374067"/>
              <a:gd name="connsiteY1" fmla="*/ 0 h 5598941"/>
              <a:gd name="connsiteX2" fmla="*/ 18374067 w 18374067"/>
              <a:gd name="connsiteY2" fmla="*/ 4431323 h 5598941"/>
              <a:gd name="connsiteX3" fmla="*/ 0 w 18374067"/>
              <a:gd name="connsiteY3" fmla="*/ 5598941 h 5598941"/>
              <a:gd name="connsiteX4" fmla="*/ 14067 w 18374067"/>
              <a:gd name="connsiteY4" fmla="*/ 0 h 5598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4067" h="5598941">
                <a:moveTo>
                  <a:pt x="14067" y="0"/>
                </a:moveTo>
                <a:lnTo>
                  <a:pt x="18374067" y="0"/>
                </a:lnTo>
                <a:lnTo>
                  <a:pt x="18374067" y="4431323"/>
                </a:lnTo>
                <a:lnTo>
                  <a:pt x="0" y="5598941"/>
                </a:lnTo>
                <a:lnTo>
                  <a:pt x="14067" y="0"/>
                </a:lnTo>
                <a:close/>
              </a:path>
            </a:pathLst>
          </a:custGeom>
          <a:blipFill dpi="0" rotWithShape="0">
            <a:blip r:embed="rId4"/>
            <a:srcRect/>
            <a:tile tx="0" ty="0" sx="100000" sy="100000" flip="none" algn="tl"/>
          </a:bli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直線コネクタ 51"/>
          <p:cNvCxnSpPr/>
          <p:nvPr userDrawn="1"/>
        </p:nvCxnSpPr>
        <p:spPr>
          <a:xfrm flipV="1">
            <a:off x="0" y="4258461"/>
            <a:ext cx="18291175" cy="1143533"/>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テキスト プレースホルダー 5"/>
          <p:cNvSpPr>
            <a:spLocks noGrp="1"/>
          </p:cNvSpPr>
          <p:nvPr>
            <p:ph type="body" sz="quarter" idx="16" hasCustomPrompt="1"/>
          </p:nvPr>
        </p:nvSpPr>
        <p:spPr>
          <a:xfrm>
            <a:off x="759653" y="575589"/>
            <a:ext cx="7351405" cy="3973394"/>
          </a:xfrm>
          <a:prstGeom prst="rect">
            <a:avLst/>
          </a:prstGeom>
        </p:spPr>
        <p:txBody>
          <a:bodyPr anchor="ctr">
            <a:noAutofit/>
          </a:bodyPr>
          <a:lstStyle>
            <a:lvl1pPr algn="r">
              <a:lnSpc>
                <a:spcPts val="8000"/>
              </a:lnSpc>
              <a:spcBef>
                <a:spcPts val="0"/>
              </a:spcBef>
              <a:defRPr sz="96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sp>
        <p:nvSpPr>
          <p:cNvPr id="56" name="図プレースホルダー 28"/>
          <p:cNvSpPr>
            <a:spLocks noGrp="1"/>
          </p:cNvSpPr>
          <p:nvPr>
            <p:ph type="pic" sz="quarter" idx="22" hasCustomPrompt="1"/>
          </p:nvPr>
        </p:nvSpPr>
        <p:spPr>
          <a:xfrm>
            <a:off x="2273658" y="56613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57" name="図プレースホルダー 28"/>
          <p:cNvSpPr>
            <a:spLocks noGrp="1"/>
          </p:cNvSpPr>
          <p:nvPr>
            <p:ph type="pic" sz="quarter" idx="23" hasCustomPrompt="1"/>
          </p:nvPr>
        </p:nvSpPr>
        <p:spPr>
          <a:xfrm>
            <a:off x="5498090" y="56613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58" name="図プレースホルダー 28"/>
          <p:cNvSpPr>
            <a:spLocks noGrp="1"/>
          </p:cNvSpPr>
          <p:nvPr>
            <p:ph type="pic" sz="quarter" idx="24" hasCustomPrompt="1"/>
          </p:nvPr>
        </p:nvSpPr>
        <p:spPr>
          <a:xfrm>
            <a:off x="8722522" y="56613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59" name="図プレースホルダー 28"/>
          <p:cNvSpPr>
            <a:spLocks noGrp="1"/>
          </p:cNvSpPr>
          <p:nvPr>
            <p:ph type="pic" sz="quarter" idx="25" hasCustomPrompt="1"/>
          </p:nvPr>
        </p:nvSpPr>
        <p:spPr>
          <a:xfrm>
            <a:off x="11946955" y="56613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60" name="図プレースホルダー 28"/>
          <p:cNvSpPr>
            <a:spLocks noGrp="1"/>
          </p:cNvSpPr>
          <p:nvPr>
            <p:ph type="pic" sz="quarter" idx="26" hasCustomPrompt="1"/>
          </p:nvPr>
        </p:nvSpPr>
        <p:spPr>
          <a:xfrm>
            <a:off x="15171388" y="5661376"/>
            <a:ext cx="851715" cy="851715"/>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61" name="テキスト プレースホルダー 5"/>
          <p:cNvSpPr>
            <a:spLocks noGrp="1"/>
          </p:cNvSpPr>
          <p:nvPr>
            <p:ph type="body" sz="quarter" idx="13" hasCustomPrompt="1"/>
          </p:nvPr>
        </p:nvSpPr>
        <p:spPr>
          <a:xfrm>
            <a:off x="1080620" y="8033513"/>
            <a:ext cx="3211321" cy="831533"/>
          </a:xfrm>
          <a:prstGeom prst="rect">
            <a:avLst/>
          </a:prstGeom>
        </p:spPr>
        <p:txBody>
          <a:bodyPr anchor="t">
            <a:noAutofit/>
          </a:bodyPr>
          <a:lstStyle>
            <a:lvl1pPr algn="ctr">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WORD</a:t>
            </a:r>
            <a:endParaRPr kumimoji="1" lang="ja-JP" altLang="en-US" dirty="0"/>
          </a:p>
        </p:txBody>
      </p:sp>
      <p:sp>
        <p:nvSpPr>
          <p:cNvPr id="62" name="テキスト プレースホルダー 5"/>
          <p:cNvSpPr>
            <a:spLocks noGrp="1"/>
          </p:cNvSpPr>
          <p:nvPr>
            <p:ph type="body" sz="quarter" idx="27" hasCustomPrompt="1"/>
          </p:nvPr>
        </p:nvSpPr>
        <p:spPr>
          <a:xfrm>
            <a:off x="4307663" y="8033513"/>
            <a:ext cx="3211321" cy="831533"/>
          </a:xfrm>
          <a:prstGeom prst="rect">
            <a:avLst/>
          </a:prstGeom>
        </p:spPr>
        <p:txBody>
          <a:bodyPr anchor="t">
            <a:noAutofit/>
          </a:bodyPr>
          <a:lstStyle>
            <a:lvl1pPr algn="ctr">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WORD</a:t>
            </a:r>
            <a:endParaRPr kumimoji="1" lang="ja-JP" altLang="en-US" dirty="0"/>
          </a:p>
        </p:txBody>
      </p:sp>
      <p:sp>
        <p:nvSpPr>
          <p:cNvPr id="63" name="テキスト プレースホルダー 5"/>
          <p:cNvSpPr>
            <a:spLocks noGrp="1"/>
          </p:cNvSpPr>
          <p:nvPr>
            <p:ph type="body" sz="quarter" idx="28" hasCustomPrompt="1"/>
          </p:nvPr>
        </p:nvSpPr>
        <p:spPr>
          <a:xfrm>
            <a:off x="7534706" y="8033513"/>
            <a:ext cx="3211321" cy="831533"/>
          </a:xfrm>
          <a:prstGeom prst="rect">
            <a:avLst/>
          </a:prstGeom>
        </p:spPr>
        <p:txBody>
          <a:bodyPr anchor="t">
            <a:noAutofit/>
          </a:bodyPr>
          <a:lstStyle>
            <a:lvl1pPr algn="ctr">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WORD</a:t>
            </a:r>
            <a:endParaRPr kumimoji="1" lang="ja-JP" altLang="en-US" dirty="0"/>
          </a:p>
        </p:txBody>
      </p:sp>
      <p:sp>
        <p:nvSpPr>
          <p:cNvPr id="64" name="テキスト プレースホルダー 5"/>
          <p:cNvSpPr>
            <a:spLocks noGrp="1"/>
          </p:cNvSpPr>
          <p:nvPr>
            <p:ph type="body" sz="quarter" idx="29" hasCustomPrompt="1"/>
          </p:nvPr>
        </p:nvSpPr>
        <p:spPr>
          <a:xfrm>
            <a:off x="10761749" y="8033513"/>
            <a:ext cx="3211321" cy="831533"/>
          </a:xfrm>
          <a:prstGeom prst="rect">
            <a:avLst/>
          </a:prstGeom>
        </p:spPr>
        <p:txBody>
          <a:bodyPr anchor="t">
            <a:noAutofit/>
          </a:bodyPr>
          <a:lstStyle>
            <a:lvl1pPr algn="ctr">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WORD</a:t>
            </a:r>
            <a:endParaRPr kumimoji="1" lang="ja-JP" altLang="en-US" dirty="0"/>
          </a:p>
        </p:txBody>
      </p:sp>
      <p:sp>
        <p:nvSpPr>
          <p:cNvPr id="65" name="テキスト プレースホルダー 5"/>
          <p:cNvSpPr>
            <a:spLocks noGrp="1"/>
          </p:cNvSpPr>
          <p:nvPr>
            <p:ph type="body" sz="quarter" idx="30" hasCustomPrompt="1"/>
          </p:nvPr>
        </p:nvSpPr>
        <p:spPr>
          <a:xfrm>
            <a:off x="13988792" y="8033513"/>
            <a:ext cx="3211321" cy="831533"/>
          </a:xfrm>
          <a:prstGeom prst="rect">
            <a:avLst/>
          </a:prstGeom>
        </p:spPr>
        <p:txBody>
          <a:bodyPr anchor="t">
            <a:noAutofit/>
          </a:bodyPr>
          <a:lstStyle>
            <a:lvl1pPr algn="ctr">
              <a:lnSpc>
                <a:spcPct val="100000"/>
              </a:lnSpc>
              <a:spcBef>
                <a:spcPts val="0"/>
              </a:spcBef>
              <a:defRPr sz="3600" i="0" baseline="0">
                <a:solidFill>
                  <a:schemeClr val="accent2">
                    <a:lumMod val="75000"/>
                  </a:schemeClr>
                </a:solidFill>
                <a:effectLst>
                  <a:innerShdw blurRad="114300">
                    <a:prstClr val="black"/>
                  </a:innerShdw>
                </a:effectLst>
                <a:latin typeface="+mj-lt"/>
              </a:defRPr>
            </a:lvl1pPr>
          </a:lstStyle>
          <a:p>
            <a:pPr lvl="0"/>
            <a:r>
              <a:rPr kumimoji="1" lang="en-US" altLang="ja-JP" dirty="0"/>
              <a:t>WORD</a:t>
            </a:r>
            <a:endParaRPr kumimoji="1" lang="ja-JP" altLang="en-US" dirty="0"/>
          </a:p>
        </p:txBody>
      </p:sp>
      <p:sp>
        <p:nvSpPr>
          <p:cNvPr id="66" name="正方形/長方形 65"/>
          <p:cNvSpPr/>
          <p:nvPr userDrawn="1"/>
        </p:nvSpPr>
        <p:spPr>
          <a:xfrm>
            <a:off x="0" y="9391972"/>
            <a:ext cx="18291176" cy="895028"/>
          </a:xfrm>
          <a:prstGeom prst="rect">
            <a:avLst/>
          </a:prstGeom>
          <a:blipFill dpi="0" rotWithShape="1">
            <a:blip r:embed="rId2"/>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67" name="フッター プレースホルダー 4"/>
          <p:cNvSpPr>
            <a:spLocks noGrp="1"/>
          </p:cNvSpPr>
          <p:nvPr>
            <p:ph type="ftr" sz="quarter" idx="3"/>
          </p:nvPr>
        </p:nvSpPr>
        <p:spPr>
          <a:xfrm>
            <a:off x="3372844" y="9534526"/>
            <a:ext cx="11545486" cy="547688"/>
          </a:xfrm>
          <a:prstGeom prst="rect">
            <a:avLst/>
          </a:prstGeom>
        </p:spPr>
        <p:txBody>
          <a:bodyPr vert="horz" lIns="163303" tIns="81651" rIns="163303" bIns="81651" rtlCol="0" anchor="ctr"/>
          <a:lstStyle>
            <a:lvl1pPr algn="ctr">
              <a:defRPr sz="2100">
                <a:solidFill>
                  <a:schemeClr val="bg1"/>
                </a:solidFill>
              </a:defRPr>
            </a:lvl1pPr>
          </a:lstStyle>
          <a:p>
            <a:r>
              <a:rPr lang="en-US" altLang="ja-JP"/>
              <a:t>The Power of PowerPoint - thepopp.com</a:t>
            </a:r>
            <a:endParaRPr lang="ja-JP" altLang="en-US" dirty="0"/>
          </a:p>
        </p:txBody>
      </p:sp>
      <p:cxnSp>
        <p:nvCxnSpPr>
          <p:cNvPr id="68" name="直線コネクタ 67"/>
          <p:cNvCxnSpPr/>
          <p:nvPr userDrawn="1"/>
        </p:nvCxnSpPr>
        <p:spPr>
          <a:xfrm>
            <a:off x="72579" y="9498410"/>
            <a:ext cx="18074008"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プレースホルダー 5"/>
          <p:cNvSpPr>
            <a:spLocks noGrp="1"/>
          </p:cNvSpPr>
          <p:nvPr>
            <p:ph type="body" sz="quarter" idx="31" hasCustomPrompt="1"/>
          </p:nvPr>
        </p:nvSpPr>
        <p:spPr>
          <a:xfrm>
            <a:off x="8412480" y="1284809"/>
            <a:ext cx="8651632" cy="2185991"/>
          </a:xfrm>
          <a:prstGeom prst="rect">
            <a:avLst/>
          </a:prstGeom>
        </p:spPr>
        <p:txBody>
          <a:bodyPr anchor="ctr">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grpSp>
        <p:nvGrpSpPr>
          <p:cNvPr id="70" name="グループ化 69"/>
          <p:cNvGrpSpPr/>
          <p:nvPr userDrawn="1"/>
        </p:nvGrpSpPr>
        <p:grpSpPr>
          <a:xfrm>
            <a:off x="16778435" y="339170"/>
            <a:ext cx="1150664" cy="1150664"/>
            <a:chOff x="7418859" y="2569953"/>
            <a:chExt cx="934639" cy="934639"/>
          </a:xfrm>
        </p:grpSpPr>
        <p:sp>
          <p:nvSpPr>
            <p:cNvPr id="71" name="涙形 70"/>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346409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ppt_x"/>
                                          </p:val>
                                        </p:tav>
                                        <p:tav tm="100000">
                                          <p:val>
                                            <p:strVal val="#ppt_x"/>
                                          </p:val>
                                        </p:tav>
                                      </p:tavLst>
                                    </p:anim>
                                    <p:anim calcmode="lin" valueType="num">
                                      <p:cBhvr additive="base">
                                        <p:cTn id="12" dur="500" fill="hold"/>
                                        <p:tgtEl>
                                          <p:spTgt spid="73"/>
                                        </p:tgtEl>
                                        <p:attrNameLst>
                                          <p:attrName>ppt_y</p:attrName>
                                        </p:attrNameLst>
                                      </p:cBhvr>
                                      <p:tavLst>
                                        <p:tav tm="0">
                                          <p:val>
                                            <p:strVal val="0-#ppt_h/2"/>
                                          </p:val>
                                        </p:tav>
                                        <p:tav tm="100000">
                                          <p:val>
                                            <p:strVal val="#ppt_y"/>
                                          </p:val>
                                        </p:tav>
                                      </p:tavLst>
                                    </p:anim>
                                  </p:childTnLst>
                                </p:cTn>
                              </p:par>
                              <p:par>
                                <p:cTn id="13" presetID="16" presetClass="entr" presetSubtype="37"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barn(outVertical)">
                                      <p:cBhvr>
                                        <p:cTn id="15" dur="500"/>
                                        <p:tgtEl>
                                          <p:spTgt spid="66"/>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barn(outVertical)">
                                      <p:cBhvr>
                                        <p:cTn id="18" dur="500"/>
                                        <p:tgtEl>
                                          <p:spTgt spid="67"/>
                                        </p:tgtEl>
                                      </p:cBhvr>
                                    </p:animEffect>
                                  </p:childTnLst>
                                </p:cTn>
                              </p:par>
                              <p:par>
                                <p:cTn id="19" presetID="16" presetClass="entr" presetSubtype="37"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barn(outVertical)">
                                      <p:cBhvr>
                                        <p:cTn id="21" dur="500"/>
                                        <p:tgtEl>
                                          <p:spTgt spid="6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right)">
                                      <p:cBhvr>
                                        <p:cTn id="29" dur="500"/>
                                        <p:tgtEl>
                                          <p:spTgt spid="52"/>
                                        </p:tgtEl>
                                      </p:cBhvr>
                                    </p:animEffect>
                                  </p:childTnLst>
                                </p:cTn>
                              </p:par>
                            </p:childTnLst>
                          </p:cTn>
                        </p:par>
                        <p:par>
                          <p:cTn id="30" fill="hold">
                            <p:stCondLst>
                              <p:cond delay="1500"/>
                            </p:stCondLst>
                            <p:childTnLst>
                              <p:par>
                                <p:cTn id="31" presetID="2" presetClass="entr" presetSubtype="9" decel="100000" fill="hold" grpId="0" nodeType="afterEffect">
                                  <p:stCondLst>
                                    <p:cond delay="0"/>
                                  </p:stCondLst>
                                  <p:iterate type="wd">
                                    <p:tmPct val="10000"/>
                                  </p:iterate>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1000" fill="hold"/>
                                        <p:tgtEl>
                                          <p:spTgt spid="55"/>
                                        </p:tgtEl>
                                        <p:attrNameLst>
                                          <p:attrName>ppt_x</p:attrName>
                                        </p:attrNameLst>
                                      </p:cBhvr>
                                      <p:tavLst>
                                        <p:tav tm="0">
                                          <p:val>
                                            <p:strVal val="0-#ppt_w/2"/>
                                          </p:val>
                                        </p:tav>
                                        <p:tav tm="100000">
                                          <p:val>
                                            <p:strVal val="#ppt_x"/>
                                          </p:val>
                                        </p:tav>
                                      </p:tavLst>
                                    </p:anim>
                                    <p:anim calcmode="lin" valueType="num">
                                      <p:cBhvr additive="base">
                                        <p:cTn id="34" dur="1000" fill="hold"/>
                                        <p:tgtEl>
                                          <p:spTgt spid="55"/>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69">
                                            <p:txEl>
                                              <p:pRg st="0" end="0"/>
                                            </p:txEl>
                                          </p:spTgt>
                                        </p:tgtEl>
                                        <p:attrNameLst>
                                          <p:attrName>style.visibility</p:attrName>
                                        </p:attrNameLst>
                                      </p:cBhvr>
                                      <p:to>
                                        <p:strVal val="visible"/>
                                      </p:to>
                                    </p:set>
                                    <p:anim calcmode="lin" valueType="num">
                                      <p:cBhvr additive="base">
                                        <p:cTn id="37" dur="750" fill="hold"/>
                                        <p:tgtEl>
                                          <p:spTgt spid="69">
                                            <p:txEl>
                                              <p:pRg st="0" end="0"/>
                                            </p:txEl>
                                          </p:spTgt>
                                        </p:tgtEl>
                                        <p:attrNameLst>
                                          <p:attrName>ppt_x</p:attrName>
                                        </p:attrNameLst>
                                      </p:cBhvr>
                                      <p:tavLst>
                                        <p:tav tm="0">
                                          <p:val>
                                            <p:strVal val="1+#ppt_w/2"/>
                                          </p:val>
                                        </p:tav>
                                        <p:tav tm="100000">
                                          <p:val>
                                            <p:strVal val="#ppt_x"/>
                                          </p:val>
                                        </p:tav>
                                      </p:tavLst>
                                    </p:anim>
                                    <p:anim calcmode="lin" valueType="num">
                                      <p:cBhvr additive="base">
                                        <p:cTn id="38" dur="750" fill="hold"/>
                                        <p:tgtEl>
                                          <p:spTgt spid="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decel="10000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1000" fill="hold"/>
                                        <p:tgtEl>
                                          <p:spTgt spid="5"/>
                                        </p:tgtEl>
                                        <p:attrNameLst>
                                          <p:attrName>ppt_x</p:attrName>
                                        </p:attrNameLst>
                                      </p:cBhvr>
                                      <p:tavLst>
                                        <p:tav tm="0">
                                          <p:val>
                                            <p:strVal val="#ppt_x"/>
                                          </p:val>
                                        </p:tav>
                                        <p:tav tm="100000">
                                          <p:val>
                                            <p:strVal val="#ppt_x"/>
                                          </p:val>
                                        </p:tav>
                                      </p:tavLst>
                                    </p:anim>
                                    <p:anim calcmode="lin" valueType="num">
                                      <p:cBhvr additive="base">
                                        <p:cTn id="44" dur="1000" fill="hold"/>
                                        <p:tgtEl>
                                          <p:spTgt spid="5"/>
                                        </p:tgtEl>
                                        <p:attrNameLst>
                                          <p:attrName>ppt_y</p:attrName>
                                        </p:attrNameLst>
                                      </p:cBhvr>
                                      <p:tavLst>
                                        <p:tav tm="0">
                                          <p:val>
                                            <p:strVal val="0-#ppt_h/2"/>
                                          </p:val>
                                        </p:tav>
                                        <p:tav tm="100000">
                                          <p:val>
                                            <p:strVal val="#ppt_y"/>
                                          </p:val>
                                        </p:tav>
                                      </p:tavLst>
                                    </p:anim>
                                  </p:childTnLst>
                                </p:cTn>
                              </p:par>
                              <p:par>
                                <p:cTn id="45" presetID="2" presetClass="entr" presetSubtype="1" decel="100000" fill="hold" nodeType="withEffect">
                                  <p:stCondLst>
                                    <p:cond delay="35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1000" fill="hold"/>
                                        <p:tgtEl>
                                          <p:spTgt spid="23"/>
                                        </p:tgtEl>
                                        <p:attrNameLst>
                                          <p:attrName>ppt_x</p:attrName>
                                        </p:attrNameLst>
                                      </p:cBhvr>
                                      <p:tavLst>
                                        <p:tav tm="0">
                                          <p:val>
                                            <p:strVal val="#ppt_x"/>
                                          </p:val>
                                        </p:tav>
                                        <p:tav tm="100000">
                                          <p:val>
                                            <p:strVal val="#ppt_x"/>
                                          </p:val>
                                        </p:tav>
                                      </p:tavLst>
                                    </p:anim>
                                    <p:anim calcmode="lin" valueType="num">
                                      <p:cBhvr additive="base">
                                        <p:cTn id="48" dur="1000" fill="hold"/>
                                        <p:tgtEl>
                                          <p:spTgt spid="23"/>
                                        </p:tgtEl>
                                        <p:attrNameLst>
                                          <p:attrName>ppt_y</p:attrName>
                                        </p:attrNameLst>
                                      </p:cBhvr>
                                      <p:tavLst>
                                        <p:tav tm="0">
                                          <p:val>
                                            <p:strVal val="0-#ppt_h/2"/>
                                          </p:val>
                                        </p:tav>
                                        <p:tav tm="100000">
                                          <p:val>
                                            <p:strVal val="#ppt_y"/>
                                          </p:val>
                                        </p:tav>
                                      </p:tavLst>
                                    </p:anim>
                                  </p:childTnLst>
                                </p:cTn>
                              </p:par>
                              <p:par>
                                <p:cTn id="49" presetID="2" presetClass="entr" presetSubtype="1" decel="100000" fill="hold" nodeType="withEffect">
                                  <p:stCondLst>
                                    <p:cond delay="45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1000" fill="hold"/>
                                        <p:tgtEl>
                                          <p:spTgt spid="30"/>
                                        </p:tgtEl>
                                        <p:attrNameLst>
                                          <p:attrName>ppt_x</p:attrName>
                                        </p:attrNameLst>
                                      </p:cBhvr>
                                      <p:tavLst>
                                        <p:tav tm="0">
                                          <p:val>
                                            <p:strVal val="#ppt_x"/>
                                          </p:val>
                                        </p:tav>
                                        <p:tav tm="100000">
                                          <p:val>
                                            <p:strVal val="#ppt_x"/>
                                          </p:val>
                                        </p:tav>
                                      </p:tavLst>
                                    </p:anim>
                                    <p:anim calcmode="lin" valueType="num">
                                      <p:cBhvr additive="base">
                                        <p:cTn id="52" dur="1000" fill="hold"/>
                                        <p:tgtEl>
                                          <p:spTgt spid="30"/>
                                        </p:tgtEl>
                                        <p:attrNameLst>
                                          <p:attrName>ppt_y</p:attrName>
                                        </p:attrNameLst>
                                      </p:cBhvr>
                                      <p:tavLst>
                                        <p:tav tm="0">
                                          <p:val>
                                            <p:strVal val="0-#ppt_h/2"/>
                                          </p:val>
                                        </p:tav>
                                        <p:tav tm="100000">
                                          <p:val>
                                            <p:strVal val="#ppt_y"/>
                                          </p:val>
                                        </p:tav>
                                      </p:tavLst>
                                    </p:anim>
                                  </p:childTnLst>
                                </p:cTn>
                              </p:par>
                              <p:par>
                                <p:cTn id="53" presetID="2" presetClass="entr" presetSubtype="1" decel="100000" fill="hold" nodeType="withEffect">
                                  <p:stCondLst>
                                    <p:cond delay="55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1000" fill="hold"/>
                                        <p:tgtEl>
                                          <p:spTgt spid="37"/>
                                        </p:tgtEl>
                                        <p:attrNameLst>
                                          <p:attrName>ppt_x</p:attrName>
                                        </p:attrNameLst>
                                      </p:cBhvr>
                                      <p:tavLst>
                                        <p:tav tm="0">
                                          <p:val>
                                            <p:strVal val="#ppt_x"/>
                                          </p:val>
                                        </p:tav>
                                        <p:tav tm="100000">
                                          <p:val>
                                            <p:strVal val="#ppt_x"/>
                                          </p:val>
                                        </p:tav>
                                      </p:tavLst>
                                    </p:anim>
                                    <p:anim calcmode="lin" valueType="num">
                                      <p:cBhvr additive="base">
                                        <p:cTn id="56" dur="1000" fill="hold"/>
                                        <p:tgtEl>
                                          <p:spTgt spid="37"/>
                                        </p:tgtEl>
                                        <p:attrNameLst>
                                          <p:attrName>ppt_y</p:attrName>
                                        </p:attrNameLst>
                                      </p:cBhvr>
                                      <p:tavLst>
                                        <p:tav tm="0">
                                          <p:val>
                                            <p:strVal val="0-#ppt_h/2"/>
                                          </p:val>
                                        </p:tav>
                                        <p:tav tm="100000">
                                          <p:val>
                                            <p:strVal val="#ppt_y"/>
                                          </p:val>
                                        </p:tav>
                                      </p:tavLst>
                                    </p:anim>
                                  </p:childTnLst>
                                </p:cTn>
                              </p:par>
                              <p:par>
                                <p:cTn id="57" presetID="2" presetClass="entr" presetSubtype="1" decel="100000" fill="hold" nodeType="withEffect">
                                  <p:stCondLst>
                                    <p:cond delay="65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1000" fill="hold"/>
                                        <p:tgtEl>
                                          <p:spTgt spid="44"/>
                                        </p:tgtEl>
                                        <p:attrNameLst>
                                          <p:attrName>ppt_x</p:attrName>
                                        </p:attrNameLst>
                                      </p:cBhvr>
                                      <p:tavLst>
                                        <p:tav tm="0">
                                          <p:val>
                                            <p:strVal val="#ppt_x"/>
                                          </p:val>
                                        </p:tav>
                                        <p:tav tm="100000">
                                          <p:val>
                                            <p:strVal val="#ppt_x"/>
                                          </p:val>
                                        </p:tav>
                                      </p:tavLst>
                                    </p:anim>
                                    <p:anim calcmode="lin" valueType="num">
                                      <p:cBhvr additive="base">
                                        <p:cTn id="60" dur="1000" fill="hold"/>
                                        <p:tgtEl>
                                          <p:spTgt spid="44"/>
                                        </p:tgtEl>
                                        <p:attrNameLst>
                                          <p:attrName>ppt_y</p:attrName>
                                        </p:attrNameLst>
                                      </p:cBhvr>
                                      <p:tavLst>
                                        <p:tav tm="0">
                                          <p:val>
                                            <p:strVal val="0-#ppt_h/2"/>
                                          </p:val>
                                        </p:tav>
                                        <p:tav tm="100000">
                                          <p:val>
                                            <p:strVal val="#ppt_y"/>
                                          </p:val>
                                        </p:tav>
                                      </p:tavLst>
                                    </p:anim>
                                  </p:childTnLst>
                                </p:cTn>
                              </p:par>
                            </p:childTnLst>
                          </p:cTn>
                        </p:par>
                        <p:par>
                          <p:cTn id="61" fill="hold">
                            <p:stCondLst>
                              <p:cond delay="1650"/>
                            </p:stCondLst>
                            <p:childTnLst>
                              <p:par>
                                <p:cTn id="62" presetID="49" presetClass="entr" presetSubtype="0" decel="100000" fill="hold" grpId="0" nodeType="afterEffect">
                                  <p:stCondLst>
                                    <p:cond delay="0"/>
                                  </p:stCondLst>
                                  <p:childTnLst>
                                    <p:set>
                                      <p:cBhvr>
                                        <p:cTn id="63" dur="1" fill="hold">
                                          <p:stCondLst>
                                            <p:cond delay="0"/>
                                          </p:stCondLst>
                                        </p:cTn>
                                        <p:tgtEl>
                                          <p:spTgt spid="56"/>
                                        </p:tgtEl>
                                        <p:attrNameLst>
                                          <p:attrName>style.visibility</p:attrName>
                                        </p:attrNameLst>
                                      </p:cBhvr>
                                      <p:to>
                                        <p:strVal val="visible"/>
                                      </p:to>
                                    </p:set>
                                    <p:anim calcmode="lin" valueType="num">
                                      <p:cBhvr>
                                        <p:cTn id="64" dur="500" fill="hold"/>
                                        <p:tgtEl>
                                          <p:spTgt spid="56"/>
                                        </p:tgtEl>
                                        <p:attrNameLst>
                                          <p:attrName>ppt_w</p:attrName>
                                        </p:attrNameLst>
                                      </p:cBhvr>
                                      <p:tavLst>
                                        <p:tav tm="0">
                                          <p:val>
                                            <p:fltVal val="0"/>
                                          </p:val>
                                        </p:tav>
                                        <p:tav tm="100000">
                                          <p:val>
                                            <p:strVal val="#ppt_w"/>
                                          </p:val>
                                        </p:tav>
                                      </p:tavLst>
                                    </p:anim>
                                    <p:anim calcmode="lin" valueType="num">
                                      <p:cBhvr>
                                        <p:cTn id="65" dur="500" fill="hold"/>
                                        <p:tgtEl>
                                          <p:spTgt spid="56"/>
                                        </p:tgtEl>
                                        <p:attrNameLst>
                                          <p:attrName>ppt_h</p:attrName>
                                        </p:attrNameLst>
                                      </p:cBhvr>
                                      <p:tavLst>
                                        <p:tav tm="0">
                                          <p:val>
                                            <p:fltVal val="0"/>
                                          </p:val>
                                        </p:tav>
                                        <p:tav tm="100000">
                                          <p:val>
                                            <p:strVal val="#ppt_h"/>
                                          </p:val>
                                        </p:tav>
                                      </p:tavLst>
                                    </p:anim>
                                    <p:anim calcmode="lin" valueType="num">
                                      <p:cBhvr>
                                        <p:cTn id="66" dur="500" fill="hold"/>
                                        <p:tgtEl>
                                          <p:spTgt spid="56"/>
                                        </p:tgtEl>
                                        <p:attrNameLst>
                                          <p:attrName>style.rotation</p:attrName>
                                        </p:attrNameLst>
                                      </p:cBhvr>
                                      <p:tavLst>
                                        <p:tav tm="0">
                                          <p:val>
                                            <p:fltVal val="360"/>
                                          </p:val>
                                        </p:tav>
                                        <p:tav tm="100000">
                                          <p:val>
                                            <p:fltVal val="0"/>
                                          </p:val>
                                        </p:tav>
                                      </p:tavLst>
                                    </p:anim>
                                    <p:animEffect transition="in" filter="fade">
                                      <p:cBhvr>
                                        <p:cTn id="67" dur="500"/>
                                        <p:tgtEl>
                                          <p:spTgt spid="5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1">
                                            <p:txEl>
                                              <p:pRg st="0" end="0"/>
                                            </p:txEl>
                                          </p:spTgt>
                                        </p:tgtEl>
                                        <p:attrNameLst>
                                          <p:attrName>style.visibility</p:attrName>
                                        </p:attrNameLst>
                                      </p:cBhvr>
                                      <p:to>
                                        <p:strVal val="visible"/>
                                      </p:to>
                                    </p:set>
                                    <p:animEffect transition="in" filter="fade">
                                      <p:cBhvr>
                                        <p:cTn id="70" dur="500"/>
                                        <p:tgtEl>
                                          <p:spTgt spid="61">
                                            <p:txEl>
                                              <p:pRg st="0" end="0"/>
                                            </p:txEl>
                                          </p:spTgt>
                                        </p:tgtEl>
                                      </p:cBhvr>
                                    </p:animEffect>
                                  </p:childTnLst>
                                </p:cTn>
                              </p:par>
                            </p:childTnLst>
                          </p:cTn>
                        </p:par>
                        <p:par>
                          <p:cTn id="71" fill="hold">
                            <p:stCondLst>
                              <p:cond delay="2150"/>
                            </p:stCondLst>
                            <p:childTnLst>
                              <p:par>
                                <p:cTn id="72" presetID="49" presetClass="entr" presetSubtype="0" decel="100000"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 calcmode="lin" valueType="num">
                                      <p:cBhvr>
                                        <p:cTn id="74" dur="500" fill="hold"/>
                                        <p:tgtEl>
                                          <p:spTgt spid="57"/>
                                        </p:tgtEl>
                                        <p:attrNameLst>
                                          <p:attrName>ppt_w</p:attrName>
                                        </p:attrNameLst>
                                      </p:cBhvr>
                                      <p:tavLst>
                                        <p:tav tm="0">
                                          <p:val>
                                            <p:fltVal val="0"/>
                                          </p:val>
                                        </p:tav>
                                        <p:tav tm="100000">
                                          <p:val>
                                            <p:strVal val="#ppt_w"/>
                                          </p:val>
                                        </p:tav>
                                      </p:tavLst>
                                    </p:anim>
                                    <p:anim calcmode="lin" valueType="num">
                                      <p:cBhvr>
                                        <p:cTn id="75" dur="500" fill="hold"/>
                                        <p:tgtEl>
                                          <p:spTgt spid="57"/>
                                        </p:tgtEl>
                                        <p:attrNameLst>
                                          <p:attrName>ppt_h</p:attrName>
                                        </p:attrNameLst>
                                      </p:cBhvr>
                                      <p:tavLst>
                                        <p:tav tm="0">
                                          <p:val>
                                            <p:fltVal val="0"/>
                                          </p:val>
                                        </p:tav>
                                        <p:tav tm="100000">
                                          <p:val>
                                            <p:strVal val="#ppt_h"/>
                                          </p:val>
                                        </p:tav>
                                      </p:tavLst>
                                    </p:anim>
                                    <p:anim calcmode="lin" valueType="num">
                                      <p:cBhvr>
                                        <p:cTn id="76" dur="500" fill="hold"/>
                                        <p:tgtEl>
                                          <p:spTgt spid="57"/>
                                        </p:tgtEl>
                                        <p:attrNameLst>
                                          <p:attrName>style.rotation</p:attrName>
                                        </p:attrNameLst>
                                      </p:cBhvr>
                                      <p:tavLst>
                                        <p:tav tm="0">
                                          <p:val>
                                            <p:fltVal val="360"/>
                                          </p:val>
                                        </p:tav>
                                        <p:tav tm="100000">
                                          <p:val>
                                            <p:fltVal val="0"/>
                                          </p:val>
                                        </p:tav>
                                      </p:tavLst>
                                    </p:anim>
                                    <p:animEffect transition="in" filter="fade">
                                      <p:cBhvr>
                                        <p:cTn id="77" dur="500"/>
                                        <p:tgtEl>
                                          <p:spTgt spid="5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2">
                                            <p:txEl>
                                              <p:pRg st="0" end="0"/>
                                            </p:txEl>
                                          </p:spTgt>
                                        </p:tgtEl>
                                        <p:attrNameLst>
                                          <p:attrName>style.visibility</p:attrName>
                                        </p:attrNameLst>
                                      </p:cBhvr>
                                      <p:to>
                                        <p:strVal val="visible"/>
                                      </p:to>
                                    </p:set>
                                    <p:animEffect transition="in" filter="fade">
                                      <p:cBhvr>
                                        <p:cTn id="80" dur="500"/>
                                        <p:tgtEl>
                                          <p:spTgt spid="62">
                                            <p:txEl>
                                              <p:pRg st="0" end="0"/>
                                            </p:txEl>
                                          </p:spTgt>
                                        </p:tgtEl>
                                      </p:cBhvr>
                                    </p:animEffect>
                                  </p:childTnLst>
                                </p:cTn>
                              </p:par>
                            </p:childTnLst>
                          </p:cTn>
                        </p:par>
                        <p:par>
                          <p:cTn id="81" fill="hold">
                            <p:stCondLst>
                              <p:cond delay="2650"/>
                            </p:stCondLst>
                            <p:childTnLst>
                              <p:par>
                                <p:cTn id="82" presetID="49" presetClass="entr" presetSubtype="0" decel="100000" fill="hold" grpId="0" nodeType="afterEffect">
                                  <p:stCondLst>
                                    <p:cond delay="0"/>
                                  </p:stCondLst>
                                  <p:childTnLst>
                                    <p:set>
                                      <p:cBhvr>
                                        <p:cTn id="83" dur="1" fill="hold">
                                          <p:stCondLst>
                                            <p:cond delay="0"/>
                                          </p:stCondLst>
                                        </p:cTn>
                                        <p:tgtEl>
                                          <p:spTgt spid="58"/>
                                        </p:tgtEl>
                                        <p:attrNameLst>
                                          <p:attrName>style.visibility</p:attrName>
                                        </p:attrNameLst>
                                      </p:cBhvr>
                                      <p:to>
                                        <p:strVal val="visible"/>
                                      </p:to>
                                    </p:set>
                                    <p:anim calcmode="lin" valueType="num">
                                      <p:cBhvr>
                                        <p:cTn id="84" dur="500" fill="hold"/>
                                        <p:tgtEl>
                                          <p:spTgt spid="58"/>
                                        </p:tgtEl>
                                        <p:attrNameLst>
                                          <p:attrName>ppt_w</p:attrName>
                                        </p:attrNameLst>
                                      </p:cBhvr>
                                      <p:tavLst>
                                        <p:tav tm="0">
                                          <p:val>
                                            <p:fltVal val="0"/>
                                          </p:val>
                                        </p:tav>
                                        <p:tav tm="100000">
                                          <p:val>
                                            <p:strVal val="#ppt_w"/>
                                          </p:val>
                                        </p:tav>
                                      </p:tavLst>
                                    </p:anim>
                                    <p:anim calcmode="lin" valueType="num">
                                      <p:cBhvr>
                                        <p:cTn id="85" dur="500" fill="hold"/>
                                        <p:tgtEl>
                                          <p:spTgt spid="58"/>
                                        </p:tgtEl>
                                        <p:attrNameLst>
                                          <p:attrName>ppt_h</p:attrName>
                                        </p:attrNameLst>
                                      </p:cBhvr>
                                      <p:tavLst>
                                        <p:tav tm="0">
                                          <p:val>
                                            <p:fltVal val="0"/>
                                          </p:val>
                                        </p:tav>
                                        <p:tav tm="100000">
                                          <p:val>
                                            <p:strVal val="#ppt_h"/>
                                          </p:val>
                                        </p:tav>
                                      </p:tavLst>
                                    </p:anim>
                                    <p:anim calcmode="lin" valueType="num">
                                      <p:cBhvr>
                                        <p:cTn id="86" dur="500" fill="hold"/>
                                        <p:tgtEl>
                                          <p:spTgt spid="58"/>
                                        </p:tgtEl>
                                        <p:attrNameLst>
                                          <p:attrName>style.rotation</p:attrName>
                                        </p:attrNameLst>
                                      </p:cBhvr>
                                      <p:tavLst>
                                        <p:tav tm="0">
                                          <p:val>
                                            <p:fltVal val="360"/>
                                          </p:val>
                                        </p:tav>
                                        <p:tav tm="100000">
                                          <p:val>
                                            <p:fltVal val="0"/>
                                          </p:val>
                                        </p:tav>
                                      </p:tavLst>
                                    </p:anim>
                                    <p:animEffect transition="in" filter="fade">
                                      <p:cBhvr>
                                        <p:cTn id="87" dur="500"/>
                                        <p:tgtEl>
                                          <p:spTgt spid="5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3">
                                            <p:txEl>
                                              <p:pRg st="0" end="0"/>
                                            </p:txEl>
                                          </p:spTgt>
                                        </p:tgtEl>
                                        <p:attrNameLst>
                                          <p:attrName>style.visibility</p:attrName>
                                        </p:attrNameLst>
                                      </p:cBhvr>
                                      <p:to>
                                        <p:strVal val="visible"/>
                                      </p:to>
                                    </p:set>
                                    <p:animEffect transition="in" filter="fade">
                                      <p:cBhvr>
                                        <p:cTn id="90" dur="500"/>
                                        <p:tgtEl>
                                          <p:spTgt spid="63">
                                            <p:txEl>
                                              <p:pRg st="0" end="0"/>
                                            </p:txEl>
                                          </p:spTgt>
                                        </p:tgtEl>
                                      </p:cBhvr>
                                    </p:animEffect>
                                  </p:childTnLst>
                                </p:cTn>
                              </p:par>
                            </p:childTnLst>
                          </p:cTn>
                        </p:par>
                        <p:par>
                          <p:cTn id="91" fill="hold">
                            <p:stCondLst>
                              <p:cond delay="3150"/>
                            </p:stCondLst>
                            <p:childTnLst>
                              <p:par>
                                <p:cTn id="92" presetID="49" presetClass="entr" presetSubtype="0" decel="100000" fill="hold" grpId="0" nodeType="afterEffect">
                                  <p:stCondLst>
                                    <p:cond delay="0"/>
                                  </p:stCondLst>
                                  <p:childTnLst>
                                    <p:set>
                                      <p:cBhvr>
                                        <p:cTn id="93" dur="1" fill="hold">
                                          <p:stCondLst>
                                            <p:cond delay="0"/>
                                          </p:stCondLst>
                                        </p:cTn>
                                        <p:tgtEl>
                                          <p:spTgt spid="59"/>
                                        </p:tgtEl>
                                        <p:attrNameLst>
                                          <p:attrName>style.visibility</p:attrName>
                                        </p:attrNameLst>
                                      </p:cBhvr>
                                      <p:to>
                                        <p:strVal val="visible"/>
                                      </p:to>
                                    </p:set>
                                    <p:anim calcmode="lin" valueType="num">
                                      <p:cBhvr>
                                        <p:cTn id="94" dur="500" fill="hold"/>
                                        <p:tgtEl>
                                          <p:spTgt spid="59"/>
                                        </p:tgtEl>
                                        <p:attrNameLst>
                                          <p:attrName>ppt_w</p:attrName>
                                        </p:attrNameLst>
                                      </p:cBhvr>
                                      <p:tavLst>
                                        <p:tav tm="0">
                                          <p:val>
                                            <p:fltVal val="0"/>
                                          </p:val>
                                        </p:tav>
                                        <p:tav tm="100000">
                                          <p:val>
                                            <p:strVal val="#ppt_w"/>
                                          </p:val>
                                        </p:tav>
                                      </p:tavLst>
                                    </p:anim>
                                    <p:anim calcmode="lin" valueType="num">
                                      <p:cBhvr>
                                        <p:cTn id="95" dur="500" fill="hold"/>
                                        <p:tgtEl>
                                          <p:spTgt spid="59"/>
                                        </p:tgtEl>
                                        <p:attrNameLst>
                                          <p:attrName>ppt_h</p:attrName>
                                        </p:attrNameLst>
                                      </p:cBhvr>
                                      <p:tavLst>
                                        <p:tav tm="0">
                                          <p:val>
                                            <p:fltVal val="0"/>
                                          </p:val>
                                        </p:tav>
                                        <p:tav tm="100000">
                                          <p:val>
                                            <p:strVal val="#ppt_h"/>
                                          </p:val>
                                        </p:tav>
                                      </p:tavLst>
                                    </p:anim>
                                    <p:anim calcmode="lin" valueType="num">
                                      <p:cBhvr>
                                        <p:cTn id="96" dur="500" fill="hold"/>
                                        <p:tgtEl>
                                          <p:spTgt spid="59"/>
                                        </p:tgtEl>
                                        <p:attrNameLst>
                                          <p:attrName>style.rotation</p:attrName>
                                        </p:attrNameLst>
                                      </p:cBhvr>
                                      <p:tavLst>
                                        <p:tav tm="0">
                                          <p:val>
                                            <p:fltVal val="360"/>
                                          </p:val>
                                        </p:tav>
                                        <p:tav tm="100000">
                                          <p:val>
                                            <p:fltVal val="0"/>
                                          </p:val>
                                        </p:tav>
                                      </p:tavLst>
                                    </p:anim>
                                    <p:animEffect transition="in" filter="fade">
                                      <p:cBhvr>
                                        <p:cTn id="97" dur="500"/>
                                        <p:tgtEl>
                                          <p:spTgt spid="5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4">
                                            <p:txEl>
                                              <p:pRg st="0" end="0"/>
                                            </p:txEl>
                                          </p:spTgt>
                                        </p:tgtEl>
                                        <p:attrNameLst>
                                          <p:attrName>style.visibility</p:attrName>
                                        </p:attrNameLst>
                                      </p:cBhvr>
                                      <p:to>
                                        <p:strVal val="visible"/>
                                      </p:to>
                                    </p:set>
                                    <p:animEffect transition="in" filter="fade">
                                      <p:cBhvr>
                                        <p:cTn id="100" dur="500"/>
                                        <p:tgtEl>
                                          <p:spTgt spid="64">
                                            <p:txEl>
                                              <p:pRg st="0" end="0"/>
                                            </p:txEl>
                                          </p:spTgt>
                                        </p:tgtEl>
                                      </p:cBhvr>
                                    </p:animEffect>
                                  </p:childTnLst>
                                </p:cTn>
                              </p:par>
                            </p:childTnLst>
                          </p:cTn>
                        </p:par>
                        <p:par>
                          <p:cTn id="101" fill="hold">
                            <p:stCondLst>
                              <p:cond delay="3650"/>
                            </p:stCondLst>
                            <p:childTnLst>
                              <p:par>
                                <p:cTn id="102" presetID="49" presetClass="entr" presetSubtype="0" decel="100000" fill="hold" grpId="0" nodeType="afterEffect">
                                  <p:stCondLst>
                                    <p:cond delay="0"/>
                                  </p:stCondLst>
                                  <p:childTnLst>
                                    <p:set>
                                      <p:cBhvr>
                                        <p:cTn id="103" dur="1" fill="hold">
                                          <p:stCondLst>
                                            <p:cond delay="0"/>
                                          </p:stCondLst>
                                        </p:cTn>
                                        <p:tgtEl>
                                          <p:spTgt spid="60"/>
                                        </p:tgtEl>
                                        <p:attrNameLst>
                                          <p:attrName>style.visibility</p:attrName>
                                        </p:attrNameLst>
                                      </p:cBhvr>
                                      <p:to>
                                        <p:strVal val="visible"/>
                                      </p:to>
                                    </p:set>
                                    <p:anim calcmode="lin" valueType="num">
                                      <p:cBhvr>
                                        <p:cTn id="104" dur="500" fill="hold"/>
                                        <p:tgtEl>
                                          <p:spTgt spid="60"/>
                                        </p:tgtEl>
                                        <p:attrNameLst>
                                          <p:attrName>ppt_w</p:attrName>
                                        </p:attrNameLst>
                                      </p:cBhvr>
                                      <p:tavLst>
                                        <p:tav tm="0">
                                          <p:val>
                                            <p:fltVal val="0"/>
                                          </p:val>
                                        </p:tav>
                                        <p:tav tm="100000">
                                          <p:val>
                                            <p:strVal val="#ppt_w"/>
                                          </p:val>
                                        </p:tav>
                                      </p:tavLst>
                                    </p:anim>
                                    <p:anim calcmode="lin" valueType="num">
                                      <p:cBhvr>
                                        <p:cTn id="105" dur="500" fill="hold"/>
                                        <p:tgtEl>
                                          <p:spTgt spid="60"/>
                                        </p:tgtEl>
                                        <p:attrNameLst>
                                          <p:attrName>ppt_h</p:attrName>
                                        </p:attrNameLst>
                                      </p:cBhvr>
                                      <p:tavLst>
                                        <p:tav tm="0">
                                          <p:val>
                                            <p:fltVal val="0"/>
                                          </p:val>
                                        </p:tav>
                                        <p:tav tm="100000">
                                          <p:val>
                                            <p:strVal val="#ppt_h"/>
                                          </p:val>
                                        </p:tav>
                                      </p:tavLst>
                                    </p:anim>
                                    <p:anim calcmode="lin" valueType="num">
                                      <p:cBhvr>
                                        <p:cTn id="106" dur="500" fill="hold"/>
                                        <p:tgtEl>
                                          <p:spTgt spid="60"/>
                                        </p:tgtEl>
                                        <p:attrNameLst>
                                          <p:attrName>style.rotation</p:attrName>
                                        </p:attrNameLst>
                                      </p:cBhvr>
                                      <p:tavLst>
                                        <p:tav tm="0">
                                          <p:val>
                                            <p:fltVal val="360"/>
                                          </p:val>
                                        </p:tav>
                                        <p:tav tm="100000">
                                          <p:val>
                                            <p:fltVal val="0"/>
                                          </p:val>
                                        </p:tav>
                                      </p:tavLst>
                                    </p:anim>
                                    <p:animEffect transition="in" filter="fade">
                                      <p:cBhvr>
                                        <p:cTn id="107" dur="500"/>
                                        <p:tgtEl>
                                          <p:spTgt spid="6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5">
                                            <p:txEl>
                                              <p:pRg st="0" end="0"/>
                                            </p:txEl>
                                          </p:spTgt>
                                        </p:tgtEl>
                                        <p:attrNameLst>
                                          <p:attrName>style.visibility</p:attrName>
                                        </p:attrNameLst>
                                      </p:cBhvr>
                                      <p:to>
                                        <p:strVal val="visible"/>
                                      </p:to>
                                    </p:set>
                                    <p:animEffect transition="in" filter="fade">
                                      <p:cBhvr>
                                        <p:cTn id="110" dur="5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0-#ppt_h/2"/>
                          </p:val>
                        </p:tav>
                        <p:tav tm="100000">
                          <p:val>
                            <p:strVal val="#ppt_y"/>
                          </p:val>
                        </p:tav>
                      </p:tavLst>
                    </p:anim>
                  </p:childTnLst>
                </p:cTn>
              </p:par>
            </p:tnLst>
          </p:tmpl>
        </p:tmplLst>
      </p:bldP>
      <p:bldP spid="56" grpId="0"/>
      <p:bldP spid="57" grpId="0"/>
      <p:bldP spid="58" grpId="0"/>
      <p:bldP spid="59" grpId="0"/>
      <p:bldP spid="60" grpId="0"/>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bldP spid="66" grpId="1" animBg="1"/>
      <p:bldP spid="67" grpId="0"/>
      <p:bldP spid="69" grpId="0" build="p">
        <p:tmplLst>
          <p:tmpl lvl="1">
            <p:tnLst>
              <p:par>
                <p:cTn presetID="2" presetClass="entr" presetSubtype="2" decel="100000" fill="hold" nodeType="with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750" fill="hold"/>
                        <p:tgtEl>
                          <p:spTgt spid="69"/>
                        </p:tgtEl>
                        <p:attrNameLst>
                          <p:attrName>ppt_x</p:attrName>
                        </p:attrNameLst>
                      </p:cBhvr>
                      <p:tavLst>
                        <p:tav tm="0">
                          <p:val>
                            <p:strVal val="1+#ppt_w/2"/>
                          </p:val>
                        </p:tav>
                        <p:tav tm="100000">
                          <p:val>
                            <p:strVal val="#ppt_x"/>
                          </p:val>
                        </p:tav>
                      </p:tavLst>
                    </p:anim>
                    <p:anim calcmode="lin" valueType="num">
                      <p:cBhvr additive="base">
                        <p:cTn dur="750" fill="hold"/>
                        <p:tgtEl>
                          <p:spTgt spid="69"/>
                        </p:tgtEl>
                        <p:attrNameLst>
                          <p:attrName>ppt_y</p:attrName>
                        </p:attrNameLst>
                      </p:cBhvr>
                      <p:tavLst>
                        <p:tav tm="0">
                          <p:val>
                            <p:strVal val="#ppt_y"/>
                          </p:val>
                        </p:tav>
                        <p:tav tm="100000">
                          <p:val>
                            <p:strVal val="#ppt_y"/>
                          </p:val>
                        </p:tav>
                      </p:tavLst>
                    </p:anim>
                  </p:childTnLst>
                </p:cTn>
              </p:par>
            </p:tnLst>
          </p:tmpl>
        </p:tmplLst>
      </p:bldP>
      <p:bldP spid="73"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3" name="正方形/長方形 2"/>
          <p:cNvSpPr/>
          <p:nvPr userDrawn="1"/>
        </p:nvSpPr>
        <p:spPr>
          <a:xfrm>
            <a:off x="-29029" y="-29028"/>
            <a:ext cx="9174617" cy="10368000"/>
          </a:xfrm>
          <a:prstGeom prst="rect">
            <a:avLst/>
          </a:prstGeom>
          <a:blipFill dpi="0" rotWithShape="0">
            <a:blip r:embed="rId2"/>
            <a:srcRect/>
            <a:tile tx="0" ty="0" sx="100000" sy="100000" flip="none" algn="tl"/>
          </a:blipFill>
          <a:ln>
            <a:noFill/>
          </a:ln>
          <a:effectLst>
            <a:outerShdw blurRad="63500" dist="508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6" name="直線コネクタ 105"/>
          <p:cNvCxnSpPr/>
          <p:nvPr userDrawn="1"/>
        </p:nvCxnSpPr>
        <p:spPr>
          <a:xfrm>
            <a:off x="8975189"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テキスト プレースホルダー 5"/>
          <p:cNvSpPr>
            <a:spLocks noGrp="1"/>
          </p:cNvSpPr>
          <p:nvPr>
            <p:ph type="body" sz="quarter" idx="16" hasCustomPrompt="1"/>
          </p:nvPr>
        </p:nvSpPr>
        <p:spPr>
          <a:xfrm>
            <a:off x="886265" y="2383108"/>
            <a:ext cx="7752393" cy="5689600"/>
          </a:xfrm>
          <a:prstGeom prst="rect">
            <a:avLst/>
          </a:prstGeom>
        </p:spPr>
        <p:txBody>
          <a:bodyPr anchor="ctr">
            <a:noAutofit/>
          </a:bodyPr>
          <a:lstStyle>
            <a:lvl1pPr algn="ctr">
              <a:lnSpc>
                <a:spcPts val="7200"/>
              </a:lnSpc>
              <a:spcBef>
                <a:spcPts val="0"/>
              </a:spcBef>
              <a:defRPr sz="72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grpSp>
        <p:nvGrpSpPr>
          <p:cNvPr id="84" name="グループ化 83"/>
          <p:cNvGrpSpPr/>
          <p:nvPr userDrawn="1"/>
        </p:nvGrpSpPr>
        <p:grpSpPr>
          <a:xfrm>
            <a:off x="16778435" y="339170"/>
            <a:ext cx="1150664" cy="1150664"/>
            <a:chOff x="7418859" y="2569953"/>
            <a:chExt cx="934639" cy="934639"/>
          </a:xfrm>
        </p:grpSpPr>
        <p:sp>
          <p:nvSpPr>
            <p:cNvPr id="85" name="涙形 8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07" name="テキスト プレースホルダー 5"/>
          <p:cNvSpPr>
            <a:spLocks noGrp="1"/>
          </p:cNvSpPr>
          <p:nvPr>
            <p:ph type="body" sz="quarter" idx="22" hasCustomPrompt="1"/>
          </p:nvPr>
        </p:nvSpPr>
        <p:spPr>
          <a:xfrm>
            <a:off x="9369082" y="2027507"/>
            <a:ext cx="7543479" cy="6231987"/>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28431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47" presetClass="entr" presetSubtype="0" fill="hold" grpId="1" nodeType="withEffect">
                                  <p:stCondLst>
                                    <p:cond delay="500"/>
                                  </p:stCondLst>
                                  <p:childTnLst>
                                    <p:set>
                                      <p:cBhvr>
                                        <p:cTn id="9" dur="1" fill="hold">
                                          <p:stCondLst>
                                            <p:cond delay="0"/>
                                          </p:stCondLst>
                                        </p:cTn>
                                        <p:tgtEl>
                                          <p:spTgt spid="107">
                                            <p:txEl>
                                              <p:pRg st="0" end="0"/>
                                            </p:txEl>
                                          </p:spTgt>
                                        </p:tgtEl>
                                        <p:attrNameLst>
                                          <p:attrName>style.visibility</p:attrName>
                                        </p:attrNameLst>
                                      </p:cBhvr>
                                      <p:to>
                                        <p:strVal val="visible"/>
                                      </p:to>
                                    </p:set>
                                    <p:animEffect transition="in" filter="fade">
                                      <p:cBhvr>
                                        <p:cTn id="10" dur="1000"/>
                                        <p:tgtEl>
                                          <p:spTgt spid="107">
                                            <p:txEl>
                                              <p:pRg st="0" end="0"/>
                                            </p:txEl>
                                          </p:spTgt>
                                        </p:tgtEl>
                                      </p:cBhvr>
                                    </p:animEffect>
                                    <p:anim calcmode="lin" valueType="num">
                                      <p:cBhvr>
                                        <p:cTn id="11" dur="10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0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107" grpId="1" build="p">
        <p:tmplLst>
          <p:tmpl lvl="1">
            <p:tnLst>
              <p:par>
                <p:cTn presetID="47" presetClass="entr" presetSubtype="0" fill="hold" nodeType="withEffect">
                  <p:stCondLst>
                    <p:cond delay="500"/>
                  </p:stCondLst>
                  <p:childTnLst>
                    <p:set>
                      <p:cBhvr>
                        <p:cTn dur="1" fill="hold">
                          <p:stCondLst>
                            <p:cond delay="0"/>
                          </p:stCondLst>
                        </p:cTn>
                        <p:tgtEl>
                          <p:spTgt spid="107"/>
                        </p:tgtEl>
                        <p:attrNameLst>
                          <p:attrName>style.visibility</p:attrName>
                        </p:attrNameLst>
                      </p:cBhvr>
                      <p:to>
                        <p:strVal val="visible"/>
                      </p:to>
                    </p:set>
                    <p:animEffect transition="in" filter="fade">
                      <p:cBhvr>
                        <p:cTn dur="1000"/>
                        <p:tgtEl>
                          <p:spTgt spid="107"/>
                        </p:tgtEl>
                      </p:cBhvr>
                    </p:animEffect>
                    <p:anim calcmode="lin" valueType="num">
                      <p:cBhvr>
                        <p:cTn dur="1000" fill="hold"/>
                        <p:tgtEl>
                          <p:spTgt spid="107"/>
                        </p:tgtEl>
                        <p:attrNameLst>
                          <p:attrName>ppt_x</p:attrName>
                        </p:attrNameLst>
                      </p:cBhvr>
                      <p:tavLst>
                        <p:tav tm="0">
                          <p:val>
                            <p:strVal val="#ppt_x"/>
                          </p:val>
                        </p:tav>
                        <p:tav tm="100000">
                          <p:val>
                            <p:strVal val="#ppt_x"/>
                          </p:val>
                        </p:tav>
                      </p:tavLst>
                    </p:anim>
                    <p:anim calcmode="lin" valueType="num">
                      <p:cBhvr>
                        <p:cTn dur="1000" fill="hold"/>
                        <p:tgtEl>
                          <p:spTgt spid="10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3" name="正方形/長方形 2"/>
          <p:cNvSpPr/>
          <p:nvPr userDrawn="1"/>
        </p:nvSpPr>
        <p:spPr>
          <a:xfrm>
            <a:off x="-3772871" y="-53559"/>
            <a:ext cx="9174617" cy="10368000"/>
          </a:xfrm>
          <a:prstGeom prst="rect">
            <a:avLst/>
          </a:prstGeom>
          <a:blipFill dpi="0" rotWithShape="0">
            <a:blip r:embed="rId2"/>
            <a:srcRect/>
            <a:tile tx="0" ty="0" sx="100000" sy="100000" flip="none" algn="tl"/>
          </a:blipFill>
          <a:ln>
            <a:noFill/>
          </a:ln>
          <a:effectLst>
            <a:outerShdw blurRad="63500" dist="508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6" name="直線コネクタ 105"/>
          <p:cNvCxnSpPr/>
          <p:nvPr userDrawn="1"/>
        </p:nvCxnSpPr>
        <p:spPr>
          <a:xfrm>
            <a:off x="5149346" y="45347"/>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userDrawn="1"/>
        </p:nvGrpSpPr>
        <p:grpSpPr>
          <a:xfrm>
            <a:off x="16778435" y="339170"/>
            <a:ext cx="1150664" cy="1150664"/>
            <a:chOff x="7418859" y="2569953"/>
            <a:chExt cx="934639" cy="934639"/>
          </a:xfrm>
        </p:grpSpPr>
        <p:sp>
          <p:nvSpPr>
            <p:cNvPr id="85" name="涙形 8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2" name="タイトル 1"/>
          <p:cNvSpPr>
            <a:spLocks noGrp="1"/>
          </p:cNvSpPr>
          <p:nvPr>
            <p:ph type="title" hasCustomPrompt="1"/>
          </p:nvPr>
        </p:nvSpPr>
        <p:spPr>
          <a:xfrm>
            <a:off x="5792548" y="1961233"/>
            <a:ext cx="8166309" cy="3254602"/>
          </a:xfrm>
          <a:prstGeom prst="rect">
            <a:avLst/>
          </a:prstGeom>
        </p:spPr>
        <p:txBody>
          <a:bodyPr anchor="b"/>
          <a:lstStyle>
            <a:lvl1pPr algn="l">
              <a:lnSpc>
                <a:spcPts val="8800"/>
              </a:lnSpc>
              <a:defRPr baseline="0"/>
            </a:lvl1pPr>
          </a:lstStyle>
          <a:p>
            <a:r>
              <a:rPr kumimoji="1" lang="en-US" altLang="ja-JP" dirty="0"/>
              <a:t>SLIDE TITLE</a:t>
            </a:r>
            <a:r>
              <a:rPr kumimoji="1" lang="ja-JP" altLang="en-US" dirty="0"/>
              <a:t> </a:t>
            </a:r>
            <a:r>
              <a:rPr kumimoji="1" lang="en-US" altLang="ja-JP" dirty="0"/>
              <a:t>GOES HERE</a:t>
            </a:r>
            <a:endParaRPr kumimoji="1" lang="ja-JP" altLang="en-US" dirty="0"/>
          </a:p>
        </p:txBody>
      </p:sp>
      <p:sp>
        <p:nvSpPr>
          <p:cNvPr id="13" name="テキスト プレースホルダー 5"/>
          <p:cNvSpPr>
            <a:spLocks noGrp="1"/>
          </p:cNvSpPr>
          <p:nvPr>
            <p:ph type="body" sz="quarter" idx="12" hasCustomPrompt="1"/>
          </p:nvPr>
        </p:nvSpPr>
        <p:spPr>
          <a:xfrm>
            <a:off x="5792549" y="5361214"/>
            <a:ext cx="8166308" cy="3363676"/>
          </a:xfrm>
          <a:prstGeom prst="rect">
            <a:avLst/>
          </a:prstGeom>
        </p:spPr>
        <p:txBody>
          <a:bodyPr anchor="t">
            <a:normAutofit/>
          </a:bodyPr>
          <a:lstStyle>
            <a:lvl1pPr algn="l">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
        <p:nvSpPr>
          <p:cNvPr id="14" name="正方形/長方形 13"/>
          <p:cNvSpPr/>
          <p:nvPr userDrawn="1"/>
        </p:nvSpPr>
        <p:spPr>
          <a:xfrm>
            <a:off x="5899362" y="5130441"/>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633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1"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wipe(up)">
                                      <p:cBhvr>
                                        <p:cTn id="19" dur="500"/>
                                        <p:tgtEl>
                                          <p:spTgt spid="106"/>
                                        </p:tgtEl>
                                      </p:cBhvr>
                                    </p:animEffect>
                                  </p:childTnLst>
                                </p:cTn>
                              </p:par>
                            </p:childTnLst>
                          </p:cTn>
                        </p:par>
                        <p:par>
                          <p:cTn id="20" fill="hold">
                            <p:stCondLst>
                              <p:cond delay="1000"/>
                            </p:stCondLst>
                            <p:childTnLst>
                              <p:par>
                                <p:cTn id="21" presetID="2" presetClass="entr" presetSubtype="3" decel="100000" fill="hold" grpId="0" nodeType="afterEffect">
                                  <p:stCondLst>
                                    <p:cond delay="0"/>
                                  </p:stCondLst>
                                  <p:iterate type="wd">
                                    <p:tmPct val="10000"/>
                                  </p:iterate>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1+#ppt_w/2"/>
                                          </p:val>
                                        </p:tav>
                                        <p:tav tm="100000">
                                          <p:val>
                                            <p:strVal val="#ppt_x"/>
                                          </p:val>
                                        </p:tav>
                                      </p:tavLst>
                                    </p:anim>
                                    <p:anim calcmode="lin" valueType="num">
                                      <p:cBhvr additive="base">
                                        <p:cTn id="24" dur="10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1+#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750" fill="hold"/>
                                        <p:tgtEl>
                                          <p:spTgt spid="13"/>
                                        </p:tgtEl>
                                        <p:attrNameLst>
                                          <p:attrName>ppt_x</p:attrName>
                                        </p:attrNameLst>
                                      </p:cBhvr>
                                      <p:tavLst>
                                        <p:tav tm="0">
                                          <p:val>
                                            <p:strVal val="#ppt_x"/>
                                          </p:val>
                                        </p:tav>
                                        <p:tav tm="100000">
                                          <p:val>
                                            <p:strVal val="#ppt_x"/>
                                          </p:val>
                                        </p:tav>
                                      </p:tavLst>
                                    </p:anim>
                                    <p:anim calcmode="lin" valueType="num">
                                      <p:cBhvr additive="base">
                                        <p:cTn id="32"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7" grpId="0"/>
      <p:bldP spid="12" grpId="0"/>
      <p:bldP spid="13" grpId="0">
        <p:tmplLst>
          <p:tmpl>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ppt_x"/>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P spid="1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13" name="正方形/長方形 12"/>
          <p:cNvSpPr/>
          <p:nvPr userDrawn="1"/>
        </p:nvSpPr>
        <p:spPr>
          <a:xfrm>
            <a:off x="12012459" y="4418306"/>
            <a:ext cx="6336000" cy="350728"/>
          </a:xfrm>
          <a:prstGeom prst="rect">
            <a:avLst/>
          </a:prstGeom>
          <a:blipFill dpi="0" rotWithShape="1">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lvl1pPr>
              <a:defRPr sz="7200"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372844" y="9534526"/>
            <a:ext cx="11545486"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6" name="正方形/長方形 5"/>
          <p:cNvSpPr/>
          <p:nvPr userDrawn="1"/>
        </p:nvSpPr>
        <p:spPr>
          <a:xfrm>
            <a:off x="-37578" y="8555276"/>
            <a:ext cx="6488482" cy="350728"/>
          </a:xfrm>
          <a:custGeom>
            <a:avLst/>
            <a:gdLst/>
            <a:ahLst/>
            <a:cxnLst/>
            <a:rect l="l" t="t" r="r" b="b"/>
            <a:pathLst>
              <a:path w="6488482" h="350728">
                <a:moveTo>
                  <a:pt x="0" y="0"/>
                </a:moveTo>
                <a:lnTo>
                  <a:pt x="6219698" y="0"/>
                </a:lnTo>
                <a:lnTo>
                  <a:pt x="6488482" y="268784"/>
                </a:lnTo>
                <a:lnTo>
                  <a:pt x="6488482" y="350728"/>
                </a:lnTo>
                <a:lnTo>
                  <a:pt x="0" y="350728"/>
                </a:lnTo>
                <a:close/>
              </a:path>
            </a:pathLst>
          </a:custGeom>
          <a:blipFill dpi="0" rotWithShape="1">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6125227" y="6492483"/>
            <a:ext cx="6237961" cy="350728"/>
          </a:xfrm>
          <a:custGeom>
            <a:avLst/>
            <a:gdLst/>
            <a:ahLst/>
            <a:cxnLst/>
            <a:rect l="l" t="t" r="r" b="b"/>
            <a:pathLst>
              <a:path w="6237961" h="350728">
                <a:moveTo>
                  <a:pt x="0" y="0"/>
                </a:moveTo>
                <a:lnTo>
                  <a:pt x="5981621" y="0"/>
                </a:lnTo>
                <a:lnTo>
                  <a:pt x="6237961" y="256340"/>
                </a:lnTo>
                <a:lnTo>
                  <a:pt x="6237961" y="350728"/>
                </a:lnTo>
                <a:lnTo>
                  <a:pt x="0" y="350728"/>
                </a:lnTo>
                <a:close/>
              </a:path>
            </a:pathLst>
          </a:custGeom>
          <a:blipFill dpi="0" rotWithShape="1">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5400000">
            <a:off x="5022378" y="7518263"/>
            <a:ext cx="2506323" cy="350728"/>
          </a:xfrm>
          <a:custGeom>
            <a:avLst/>
            <a:gdLst/>
            <a:ahLst/>
            <a:cxnLst/>
            <a:rect l="l" t="t" r="r" b="b"/>
            <a:pathLst>
              <a:path w="2506323" h="350728">
                <a:moveTo>
                  <a:pt x="0" y="350728"/>
                </a:moveTo>
                <a:lnTo>
                  <a:pt x="350728" y="0"/>
                </a:lnTo>
                <a:lnTo>
                  <a:pt x="2506323" y="0"/>
                </a:lnTo>
                <a:lnTo>
                  <a:pt x="2155595" y="350728"/>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8"/>
          <p:cNvSpPr/>
          <p:nvPr userDrawn="1"/>
        </p:nvSpPr>
        <p:spPr>
          <a:xfrm rot="5400000">
            <a:off x="10934662" y="5439737"/>
            <a:ext cx="2506323" cy="350728"/>
          </a:xfrm>
          <a:custGeom>
            <a:avLst/>
            <a:gdLst/>
            <a:ahLst/>
            <a:cxnLst/>
            <a:rect l="l" t="t" r="r" b="b"/>
            <a:pathLst>
              <a:path w="2506323" h="350728">
                <a:moveTo>
                  <a:pt x="0" y="350728"/>
                </a:moveTo>
                <a:lnTo>
                  <a:pt x="350728" y="0"/>
                </a:lnTo>
                <a:lnTo>
                  <a:pt x="2506323" y="0"/>
                </a:lnTo>
                <a:lnTo>
                  <a:pt x="2155595" y="350728"/>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5"/>
          <p:cNvSpPr>
            <a:spLocks noGrp="1"/>
          </p:cNvSpPr>
          <p:nvPr>
            <p:ph type="body" sz="quarter" idx="16" hasCustomPrompt="1"/>
          </p:nvPr>
        </p:nvSpPr>
        <p:spPr>
          <a:xfrm>
            <a:off x="759840" y="6317208"/>
            <a:ext cx="968752" cy="1699807"/>
          </a:xfrm>
          <a:prstGeom prst="rect">
            <a:avLst/>
          </a:prstGeom>
        </p:spPr>
        <p:txBody>
          <a:bodyPr wrap="none" lIns="36000" tIns="36000" rIns="36000" bIns="36000" anchor="ctr">
            <a:noAutofit/>
          </a:bodyPr>
          <a:lstStyle>
            <a:lvl1pPr algn="ctr">
              <a:lnSpc>
                <a:spcPct val="100000"/>
              </a:lnSpc>
              <a:spcBef>
                <a:spcPts val="0"/>
              </a:spcBef>
              <a:defRPr sz="120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0</a:t>
            </a:r>
            <a:endParaRPr kumimoji="1" lang="ja-JP" altLang="en-US" dirty="0"/>
          </a:p>
        </p:txBody>
      </p:sp>
      <p:sp>
        <p:nvSpPr>
          <p:cNvPr id="15" name="テキスト プレースホルダー 5"/>
          <p:cNvSpPr>
            <a:spLocks noGrp="1"/>
          </p:cNvSpPr>
          <p:nvPr>
            <p:ph type="body" sz="quarter" idx="20" hasCustomPrompt="1"/>
          </p:nvPr>
        </p:nvSpPr>
        <p:spPr>
          <a:xfrm>
            <a:off x="1653436" y="6417416"/>
            <a:ext cx="4221271" cy="647693"/>
          </a:xfrm>
          <a:prstGeom prst="rect">
            <a:avLst/>
          </a:prstGeo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21" hasCustomPrompt="1"/>
          </p:nvPr>
        </p:nvSpPr>
        <p:spPr>
          <a:xfrm>
            <a:off x="1653436" y="6961160"/>
            <a:ext cx="4221271" cy="1367429"/>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17" name="テキスト プレースホルダー 5"/>
          <p:cNvSpPr>
            <a:spLocks noGrp="1"/>
          </p:cNvSpPr>
          <p:nvPr>
            <p:ph type="body" sz="quarter" idx="22" hasCustomPrompt="1"/>
          </p:nvPr>
        </p:nvSpPr>
        <p:spPr>
          <a:xfrm>
            <a:off x="6423693" y="4298172"/>
            <a:ext cx="968752" cy="1699807"/>
          </a:xfrm>
          <a:prstGeom prst="rect">
            <a:avLst/>
          </a:prstGeom>
        </p:spPr>
        <p:txBody>
          <a:bodyPr wrap="none" lIns="36000" tIns="36000" rIns="36000" bIns="36000" anchor="ctr">
            <a:noAutofit/>
          </a:bodyPr>
          <a:lstStyle>
            <a:lvl1pPr algn="ctr">
              <a:lnSpc>
                <a:spcPct val="100000"/>
              </a:lnSpc>
              <a:spcBef>
                <a:spcPts val="0"/>
              </a:spcBef>
              <a:defRPr sz="120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0</a:t>
            </a:r>
            <a:endParaRPr kumimoji="1" lang="ja-JP" altLang="en-US" dirty="0"/>
          </a:p>
        </p:txBody>
      </p:sp>
      <p:sp>
        <p:nvSpPr>
          <p:cNvPr id="18" name="テキスト プレースホルダー 5"/>
          <p:cNvSpPr>
            <a:spLocks noGrp="1"/>
          </p:cNvSpPr>
          <p:nvPr>
            <p:ph type="body" sz="quarter" idx="23" hasCustomPrompt="1"/>
          </p:nvPr>
        </p:nvSpPr>
        <p:spPr>
          <a:xfrm>
            <a:off x="7317289" y="4398380"/>
            <a:ext cx="4221271" cy="647693"/>
          </a:xfrm>
          <a:prstGeom prst="rect">
            <a:avLst/>
          </a:prstGeo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4" hasCustomPrompt="1"/>
          </p:nvPr>
        </p:nvSpPr>
        <p:spPr>
          <a:xfrm>
            <a:off x="7317289" y="4942124"/>
            <a:ext cx="4221271" cy="1367429"/>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20" name="テキスト プレースホルダー 5"/>
          <p:cNvSpPr>
            <a:spLocks noGrp="1"/>
          </p:cNvSpPr>
          <p:nvPr>
            <p:ph type="body" sz="quarter" idx="25" hasCustomPrompt="1"/>
          </p:nvPr>
        </p:nvSpPr>
        <p:spPr>
          <a:xfrm>
            <a:off x="12314013" y="2230603"/>
            <a:ext cx="968752" cy="1699807"/>
          </a:xfrm>
          <a:prstGeom prst="rect">
            <a:avLst/>
          </a:prstGeom>
        </p:spPr>
        <p:txBody>
          <a:bodyPr wrap="none" lIns="36000" tIns="36000" rIns="36000" bIns="36000" anchor="ctr">
            <a:noAutofit/>
          </a:bodyPr>
          <a:lstStyle>
            <a:lvl1pPr algn="ctr">
              <a:lnSpc>
                <a:spcPct val="100000"/>
              </a:lnSpc>
              <a:spcBef>
                <a:spcPts val="0"/>
              </a:spcBef>
              <a:defRPr sz="120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0</a:t>
            </a:r>
            <a:endParaRPr kumimoji="1" lang="ja-JP" altLang="en-US" dirty="0"/>
          </a:p>
        </p:txBody>
      </p:sp>
      <p:sp>
        <p:nvSpPr>
          <p:cNvPr id="21" name="テキスト プレースホルダー 5"/>
          <p:cNvSpPr>
            <a:spLocks noGrp="1"/>
          </p:cNvSpPr>
          <p:nvPr>
            <p:ph type="body" sz="quarter" idx="26" hasCustomPrompt="1"/>
          </p:nvPr>
        </p:nvSpPr>
        <p:spPr>
          <a:xfrm>
            <a:off x="13207609" y="2330811"/>
            <a:ext cx="4221271" cy="647693"/>
          </a:xfrm>
          <a:prstGeom prst="rect">
            <a:avLst/>
          </a:prstGeo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7" hasCustomPrompt="1"/>
          </p:nvPr>
        </p:nvSpPr>
        <p:spPr>
          <a:xfrm>
            <a:off x="13207609" y="2874555"/>
            <a:ext cx="4221271" cy="1367429"/>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25" name="直角三角形 24"/>
          <p:cNvSpPr/>
          <p:nvPr userDrawn="1"/>
        </p:nvSpPr>
        <p:spPr>
          <a:xfrm rot="5400000">
            <a:off x="6659409" y="7065109"/>
            <a:ext cx="729472" cy="729472"/>
          </a:xfrm>
          <a:prstGeom prst="rtTriangle">
            <a:avLst/>
          </a:pr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直角三角形 25"/>
          <p:cNvSpPr/>
          <p:nvPr userDrawn="1"/>
        </p:nvSpPr>
        <p:spPr>
          <a:xfrm rot="5400000">
            <a:off x="12579738" y="5005969"/>
            <a:ext cx="729472" cy="729472"/>
          </a:xfrm>
          <a:prstGeom prst="rtTriangle">
            <a:avLst/>
          </a:pr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95622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 calcmode="lin" valueType="num">
                                      <p:cBhvr additive="base">
                                        <p:cTn id="16"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wipe(left)">
                                      <p:cBhvr>
                                        <p:cTn id="21" dur="500"/>
                                        <p:tgtEl>
                                          <p:spTgt spid="16">
                                            <p:txEl>
                                              <p:pRg st="0" end="0"/>
                                            </p:txEl>
                                          </p:spTgt>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par>
                                <p:cTn id="30" presetID="2" presetClass="entr" presetSubtype="4" decel="10000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decel="100000" fill="hold" grpId="0" nodeType="after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2" decel="100000" fill="hold" grpId="0" nodeType="after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 calcmode="lin" valueType="num">
                                      <p:cBhvr additive="base">
                                        <p:cTn id="42"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left)">
                                      <p:cBhvr>
                                        <p:cTn id="47" dur="500"/>
                                        <p:tgtEl>
                                          <p:spTgt spid="19">
                                            <p:txEl>
                                              <p:pRg st="0" end="0"/>
                                            </p:txEl>
                                          </p:spTgt>
                                        </p:tgtEl>
                                      </p:cBhvr>
                                    </p:animEffect>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par>
                                <p:cTn id="56" presetID="2" presetClass="entr" presetSubtype="4" decel="10000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ppt_x"/>
                                          </p:val>
                                        </p:tav>
                                        <p:tav tm="100000">
                                          <p:val>
                                            <p:strVal val="#ppt_x"/>
                                          </p:val>
                                        </p:tav>
                                      </p:tavLst>
                                    </p:anim>
                                    <p:anim calcmode="lin" valueType="num">
                                      <p:cBhvr additive="base">
                                        <p:cTn id="59" dur="500" fill="hold"/>
                                        <p:tgtEl>
                                          <p:spTgt spid="26"/>
                                        </p:tgtEl>
                                        <p:attrNameLst>
                                          <p:attrName>ppt_y</p:attrName>
                                        </p:attrNameLst>
                                      </p:cBhvr>
                                      <p:tavLst>
                                        <p:tav tm="0">
                                          <p:val>
                                            <p:strVal val="1+#ppt_h/2"/>
                                          </p:val>
                                        </p:tav>
                                        <p:tav tm="100000">
                                          <p:val>
                                            <p:strVal val="#ppt_y"/>
                                          </p:val>
                                        </p:tav>
                                      </p:tavLst>
                                    </p:anim>
                                  </p:childTnLst>
                                </p:cTn>
                              </p:par>
                            </p:childTnLst>
                          </p:cTn>
                        </p:par>
                        <p:par>
                          <p:cTn id="60" fill="hold">
                            <p:stCondLst>
                              <p:cond delay="5500"/>
                            </p:stCondLst>
                            <p:childTnLst>
                              <p:par>
                                <p:cTn id="61" presetID="2" presetClass="entr" presetSubtype="4" decel="100000" fill="hold" grpId="0" nodeType="afterEffect">
                                  <p:stCondLst>
                                    <p:cond delay="0"/>
                                  </p:stCondLst>
                                  <p:childTnLst>
                                    <p:set>
                                      <p:cBhvr>
                                        <p:cTn id="62" dur="1" fill="hold">
                                          <p:stCondLst>
                                            <p:cond delay="0"/>
                                          </p:stCondLst>
                                        </p:cTn>
                                        <p:tgtEl>
                                          <p:spTgt spid="20">
                                            <p:txEl>
                                              <p:pRg st="0" end="0"/>
                                            </p:txEl>
                                          </p:spTgt>
                                        </p:tgtEl>
                                        <p:attrNameLst>
                                          <p:attrName>style.visibility</p:attrName>
                                        </p:attrNameLst>
                                      </p:cBhvr>
                                      <p:to>
                                        <p:strVal val="visible"/>
                                      </p:to>
                                    </p:set>
                                    <p:anim calcmode="lin" valueType="num">
                                      <p:cBhvr additive="base">
                                        <p:cTn id="6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65" fill="hold">
                            <p:stCondLst>
                              <p:cond delay="6000"/>
                            </p:stCondLst>
                            <p:childTnLst>
                              <p:par>
                                <p:cTn id="66" presetID="2" presetClass="entr" presetSubtype="2" decel="100000" fill="hold" grpId="0" nodeType="after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 calcmode="lin" valueType="num">
                                      <p:cBhvr additive="base">
                                        <p:cTn id="6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6500"/>
                            </p:stCondLst>
                            <p:childTnLst>
                              <p:par>
                                <p:cTn id="71" presetID="22" presetClass="entr" presetSubtype="8" fill="hold" grpId="0" nodeType="afterEffect">
                                  <p:stCondLst>
                                    <p:cond delay="0"/>
                                  </p:stCondLst>
                                  <p:childTnLst>
                                    <p:set>
                                      <p:cBhvr>
                                        <p:cTn id="72" dur="1" fill="hold">
                                          <p:stCondLst>
                                            <p:cond delay="0"/>
                                          </p:stCondLst>
                                        </p:cTn>
                                        <p:tgtEl>
                                          <p:spTgt spid="22">
                                            <p:txEl>
                                              <p:pRg st="0" end="0"/>
                                            </p:txEl>
                                          </p:spTgt>
                                        </p:tgtEl>
                                        <p:attrNameLst>
                                          <p:attrName>style.visibility</p:attrName>
                                        </p:attrNameLst>
                                      </p:cBhvr>
                                      <p:to>
                                        <p:strVal val="visible"/>
                                      </p:to>
                                    </p:set>
                                    <p:animEffect transition="in" filter="wipe(left)">
                                      <p:cBhvr>
                                        <p:cTn id="7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8" grpId="0" animBg="1"/>
      <p:bldP spid="9" grpId="0" animBg="1"/>
      <p:bldP spid="12" grpId="0" animBg="1"/>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2"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2"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5" grpId="0" animBg="1"/>
      <p:bldP spid="26"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Left Big Image">
    <p:spTree>
      <p:nvGrpSpPr>
        <p:cNvPr id="1" name=""/>
        <p:cNvGrpSpPr/>
        <p:nvPr/>
      </p:nvGrpSpPr>
      <p:grpSpPr>
        <a:xfrm>
          <a:off x="0" y="0"/>
          <a:ext cx="0" cy="0"/>
          <a:chOff x="0" y="0"/>
          <a:chExt cx="0" cy="0"/>
        </a:xfrm>
      </p:grpSpPr>
      <p:sp>
        <p:nvSpPr>
          <p:cNvPr id="3" name="正方形/長方形 2"/>
          <p:cNvSpPr/>
          <p:nvPr userDrawn="1"/>
        </p:nvSpPr>
        <p:spPr>
          <a:xfrm>
            <a:off x="12808120" y="-40500"/>
            <a:ext cx="9174617" cy="10368000"/>
          </a:xfrm>
          <a:prstGeom prst="rect">
            <a:avLst/>
          </a:prstGeom>
          <a:blipFill dpi="0" rotWithShape="0">
            <a:blip r:embed="rId2"/>
            <a:srcRect/>
            <a:tile tx="0" ty="0" sx="100000" sy="100000" flip="none" algn="tl"/>
          </a:blipFill>
          <a:ln>
            <a:noFill/>
          </a:ln>
          <a:effectLst>
            <a:outerShdw blurRad="63500" dist="508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6" name="直線コネクタ 105"/>
          <p:cNvCxnSpPr/>
          <p:nvPr userDrawn="1"/>
        </p:nvCxnSpPr>
        <p:spPr>
          <a:xfrm>
            <a:off x="13192961" y="-4050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userDrawn="1"/>
        </p:nvGrpSpPr>
        <p:grpSpPr>
          <a:xfrm>
            <a:off x="16778435" y="339170"/>
            <a:ext cx="1150664" cy="1150664"/>
            <a:chOff x="7418859" y="2569953"/>
            <a:chExt cx="934639" cy="934639"/>
          </a:xfrm>
        </p:grpSpPr>
        <p:sp>
          <p:nvSpPr>
            <p:cNvPr id="85" name="涙形 8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2" name="タイトル 1"/>
          <p:cNvSpPr>
            <a:spLocks noGrp="1"/>
          </p:cNvSpPr>
          <p:nvPr>
            <p:ph type="title" hasCustomPrompt="1"/>
          </p:nvPr>
        </p:nvSpPr>
        <p:spPr>
          <a:xfrm>
            <a:off x="1816207" y="2106612"/>
            <a:ext cx="8166309" cy="3254602"/>
          </a:xfrm>
          <a:prstGeom prst="rect">
            <a:avLst/>
          </a:prstGeom>
        </p:spPr>
        <p:txBody>
          <a:bodyPr anchor="b"/>
          <a:lstStyle>
            <a:lvl1pPr algn="l">
              <a:lnSpc>
                <a:spcPts val="8800"/>
              </a:lnSpc>
              <a:defRPr baseline="0"/>
            </a:lvl1pPr>
          </a:lstStyle>
          <a:p>
            <a:r>
              <a:rPr kumimoji="1" lang="en-US" altLang="ja-JP" dirty="0"/>
              <a:t>SLIDE TITLE</a:t>
            </a:r>
            <a:r>
              <a:rPr kumimoji="1" lang="ja-JP" altLang="en-US" dirty="0"/>
              <a:t> </a:t>
            </a:r>
            <a:r>
              <a:rPr kumimoji="1" lang="en-US" altLang="ja-JP" dirty="0"/>
              <a:t>GOES HERE</a:t>
            </a:r>
            <a:endParaRPr kumimoji="1" lang="ja-JP" altLang="en-US" dirty="0"/>
          </a:p>
        </p:txBody>
      </p:sp>
      <p:sp>
        <p:nvSpPr>
          <p:cNvPr id="13" name="テキスト プレースホルダー 5"/>
          <p:cNvSpPr>
            <a:spLocks noGrp="1"/>
          </p:cNvSpPr>
          <p:nvPr>
            <p:ph type="body" sz="quarter" idx="12" hasCustomPrompt="1"/>
          </p:nvPr>
        </p:nvSpPr>
        <p:spPr>
          <a:xfrm>
            <a:off x="1816208" y="5506593"/>
            <a:ext cx="8166308" cy="3363676"/>
          </a:xfrm>
          <a:prstGeom prst="rect">
            <a:avLst/>
          </a:prstGeom>
        </p:spPr>
        <p:txBody>
          <a:bodyPr anchor="t">
            <a:normAutofit/>
          </a:bodyPr>
          <a:lstStyle>
            <a:lvl1pPr algn="l">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
        <p:nvSpPr>
          <p:cNvPr id="14" name="正方形/長方形 13"/>
          <p:cNvSpPr/>
          <p:nvPr userDrawn="1"/>
        </p:nvSpPr>
        <p:spPr>
          <a:xfrm>
            <a:off x="1923021" y="5275820"/>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4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1"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wipe(up)">
                                      <p:cBhvr>
                                        <p:cTn id="19" dur="500"/>
                                        <p:tgtEl>
                                          <p:spTgt spid="106"/>
                                        </p:tgtEl>
                                      </p:cBhvr>
                                    </p:animEffect>
                                  </p:childTnLst>
                                </p:cTn>
                              </p:par>
                            </p:childTnLst>
                          </p:cTn>
                        </p:par>
                        <p:par>
                          <p:cTn id="20" fill="hold">
                            <p:stCondLst>
                              <p:cond delay="1000"/>
                            </p:stCondLst>
                            <p:childTnLst>
                              <p:par>
                                <p:cTn id="21" presetID="2" presetClass="entr" presetSubtype="3" decel="100000" fill="hold" grpId="0" nodeType="afterEffect">
                                  <p:stCondLst>
                                    <p:cond delay="0"/>
                                  </p:stCondLst>
                                  <p:iterate type="wd">
                                    <p:tmPct val="10000"/>
                                  </p:iterate>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1+#ppt_w/2"/>
                                          </p:val>
                                        </p:tav>
                                        <p:tav tm="100000">
                                          <p:val>
                                            <p:strVal val="#ppt_x"/>
                                          </p:val>
                                        </p:tav>
                                      </p:tavLst>
                                    </p:anim>
                                    <p:anim calcmode="lin" valueType="num">
                                      <p:cBhvr additive="base">
                                        <p:cTn id="24" dur="10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1+#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750" fill="hold"/>
                                        <p:tgtEl>
                                          <p:spTgt spid="13"/>
                                        </p:tgtEl>
                                        <p:attrNameLst>
                                          <p:attrName>ppt_x</p:attrName>
                                        </p:attrNameLst>
                                      </p:cBhvr>
                                      <p:tavLst>
                                        <p:tav tm="0">
                                          <p:val>
                                            <p:strVal val="#ppt_x"/>
                                          </p:val>
                                        </p:tav>
                                        <p:tav tm="100000">
                                          <p:val>
                                            <p:strVal val="#ppt_x"/>
                                          </p:val>
                                        </p:tav>
                                      </p:tavLst>
                                    </p:anim>
                                    <p:anim calcmode="lin" valueType="num">
                                      <p:cBhvr additive="base">
                                        <p:cTn id="32"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7" grpId="0"/>
      <p:bldP spid="12" grpId="0"/>
      <p:bldP spid="13" grpId="0">
        <p:tmplLst>
          <p:tmpl>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ppt_x"/>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P spid="1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cxnSp>
        <p:nvCxnSpPr>
          <p:cNvPr id="106" name="直線コネクタ 105"/>
          <p:cNvCxnSpPr/>
          <p:nvPr userDrawn="1"/>
        </p:nvCxnSpPr>
        <p:spPr>
          <a:xfrm>
            <a:off x="8975189"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userDrawn="1"/>
        </p:nvGrpSpPr>
        <p:grpSpPr>
          <a:xfrm>
            <a:off x="16778435" y="339170"/>
            <a:ext cx="1150664" cy="1150664"/>
            <a:chOff x="7418859" y="2569953"/>
            <a:chExt cx="934639" cy="934639"/>
          </a:xfrm>
        </p:grpSpPr>
        <p:sp>
          <p:nvSpPr>
            <p:cNvPr id="85" name="涙形 8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3" name="直角三角形 15"/>
          <p:cNvSpPr/>
          <p:nvPr userDrawn="1"/>
        </p:nvSpPr>
        <p:spPr>
          <a:xfrm rot="10800000" flipH="1">
            <a:off x="-14514" y="-37458"/>
            <a:ext cx="10815525" cy="10368000"/>
          </a:xfrm>
          <a:custGeom>
            <a:avLst/>
            <a:gdLst/>
            <a:ahLst/>
            <a:cxnLst/>
            <a:rect l="l" t="t" r="r" b="b"/>
            <a:pathLst>
              <a:path w="10815525" h="10287000">
                <a:moveTo>
                  <a:pt x="7475651" y="0"/>
                </a:moveTo>
                <a:lnTo>
                  <a:pt x="0" y="0"/>
                </a:lnTo>
                <a:lnTo>
                  <a:pt x="0" y="10287000"/>
                </a:lnTo>
                <a:lnTo>
                  <a:pt x="7475651" y="10287000"/>
                </a:lnTo>
                <a:lnTo>
                  <a:pt x="10815525" y="10287000"/>
                </a:lnTo>
                <a:close/>
              </a:path>
            </a:pathLst>
          </a:custGeom>
          <a:blipFill dpi="0" rotWithShape="0">
            <a:blip r:embed="rId2"/>
            <a:srcRect/>
            <a:tile tx="0" ty="0" sx="100000" sy="100000" flip="none" algn="tl"/>
          </a:blipFill>
          <a:ln>
            <a:noFill/>
          </a:ln>
          <a:effectLst>
            <a:outerShdw blurRad="50800" dist="38100" dir="10800000" algn="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userDrawn="1"/>
        </p:nvCxnSpPr>
        <p:spPr>
          <a:xfrm flipH="1">
            <a:off x="7298790" y="0"/>
            <a:ext cx="3311153"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テキスト プレースホルダー 5"/>
          <p:cNvSpPr>
            <a:spLocks noGrp="1"/>
          </p:cNvSpPr>
          <p:nvPr>
            <p:ph type="body" sz="quarter" idx="16" hasCustomPrompt="1"/>
          </p:nvPr>
        </p:nvSpPr>
        <p:spPr>
          <a:xfrm>
            <a:off x="783771" y="638715"/>
            <a:ext cx="7402286" cy="5689600"/>
          </a:xfrm>
          <a:prstGeom prst="rect">
            <a:avLst/>
          </a:prstGeom>
        </p:spPr>
        <p:txBody>
          <a:bodyPr anchor="ctr">
            <a:noAutofit/>
          </a:bodyPr>
          <a:lstStyle>
            <a:lvl1pPr algn="ctr">
              <a:lnSpc>
                <a:spcPts val="7200"/>
              </a:lnSpc>
              <a:spcBef>
                <a:spcPts val="0"/>
              </a:spcBef>
              <a:defRPr sz="72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11" name="テキスト プレースホルダー 5">
            <a:extLst>
              <a:ext uri="{FF2B5EF4-FFF2-40B4-BE49-F238E27FC236}">
                <a16:creationId xmlns:a16="http://schemas.microsoft.com/office/drawing/2014/main" id="{2B698DAF-D3D6-4BD5-9CDF-484C916C0182}"/>
              </a:ext>
            </a:extLst>
          </p:cNvPr>
          <p:cNvSpPr>
            <a:spLocks noGrp="1"/>
          </p:cNvSpPr>
          <p:nvPr>
            <p:ph type="body" sz="quarter" idx="17" hasCustomPrompt="1"/>
          </p:nvPr>
        </p:nvSpPr>
        <p:spPr>
          <a:xfrm>
            <a:off x="9965129" y="3483515"/>
            <a:ext cx="7402286" cy="5689600"/>
          </a:xfrm>
          <a:prstGeom prst="rect">
            <a:avLst/>
          </a:prstGeom>
        </p:spPr>
        <p:txBody>
          <a:bodyPr anchor="ctr">
            <a:noAutofit/>
          </a:bodyPr>
          <a:lstStyle>
            <a:lvl1pPr algn="ctr">
              <a:lnSpc>
                <a:spcPts val="7200"/>
              </a:lnSpc>
              <a:spcBef>
                <a:spcPts val="0"/>
              </a:spcBef>
              <a:defRPr sz="72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44876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up)">
                                      <p:cBhvr>
                                        <p:cTn id="7" dur="500"/>
                                        <p:tgtEl>
                                          <p:spTgt spid="106"/>
                                        </p:tgtEl>
                                      </p:cBhvr>
                                    </p:animEffect>
                                  </p:childTnLst>
                                </p:cTn>
                              </p:par>
                              <p:par>
                                <p:cTn id="8" presetID="2" presetClass="entr" presetSubtype="9" decel="100000" fill="hold" grpId="0" nodeType="withEffect">
                                  <p:stCondLst>
                                    <p:cond delay="25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0-#ppt_w/2"/>
                                          </p:val>
                                        </p:tav>
                                        <p:tav tm="100000">
                                          <p:val>
                                            <p:strVal val="#ppt_x"/>
                                          </p:val>
                                        </p:tav>
                                      </p:tavLst>
                                    </p:anim>
                                    <p:anim calcmode="lin" valueType="num">
                                      <p:cBhvr additive="base">
                                        <p:cTn id="11" dur="75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9" decel="100000" fill="hold" grpId="0" nodeType="clickEffect">
                                  <p:stCondLst>
                                    <p:cond delay="0"/>
                                  </p:stCondLst>
                                  <p:iterate type="wd">
                                    <p:tmPct val="10000"/>
                                  </p:iterate>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750" fill="hold"/>
                                        <p:tgtEl>
                                          <p:spTgt spid="11"/>
                                        </p:tgtEl>
                                        <p:attrNameLst>
                                          <p:attrName>ppt_x</p:attrName>
                                        </p:attrNameLst>
                                      </p:cBhvr>
                                      <p:tavLst>
                                        <p:tav tm="0">
                                          <p:val>
                                            <p:strVal val="0-#ppt_w/2"/>
                                          </p:val>
                                        </p:tav>
                                        <p:tav tm="100000">
                                          <p:val>
                                            <p:strVal val="#ppt_x"/>
                                          </p:val>
                                        </p:tav>
                                      </p:tavLst>
                                    </p:anim>
                                    <p:anim calcmode="lin" valueType="num">
                                      <p:cBhvr additive="base">
                                        <p:cTn id="17"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9" decel="100000" fill="hold" nodeType="withEffect">
                  <p:stCondLst>
                    <p:cond delay="25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0-#ppt_h/2"/>
                          </p:val>
                        </p:tav>
                        <p:tav tm="100000">
                          <p:val>
                            <p:strVal val="#ppt_y"/>
                          </p:val>
                        </p:tav>
                      </p:tavLst>
                    </p:anim>
                  </p:childTnLst>
                </p:cTn>
              </p:par>
            </p:tnLst>
          </p:tmpl>
        </p:tmplLst>
      </p:bldP>
      <p:bldP spid="11" grpId="0">
        <p:tmplLst>
          <p:tmpl>
            <p:tnLst>
              <p:par>
                <p:cTn presetID="2" presetClass="entr" presetSubtype="9" decel="100000" fill="hold" nodeType="clickEffect">
                  <p:stCondLst>
                    <p:cond delay="0"/>
                  </p:stCondLst>
                  <p:iterate type="wd">
                    <p:tmPct val="10000"/>
                  </p:iterate>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 images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5544457" cy="5170488"/>
          </a:xfrm>
          <a:prstGeom prst="rect">
            <a:avLst/>
          </a:prstGeom>
          <a:effectLst>
            <a:innerShdw blurRad="114300">
              <a:prstClr val="black"/>
            </a:innerShdw>
          </a:effectLst>
        </p:spPr>
        <p:txBody>
          <a:bodyPr/>
          <a:lstStyle>
            <a:lvl1pPr>
              <a:defRPr sz="2000"/>
            </a:lvl1pPr>
          </a:lstStyle>
          <a:p>
            <a:r>
              <a:rPr kumimoji="1" lang="en-US" altLang="ja-JP" dirty="0"/>
              <a:t>Add an image</a:t>
            </a:r>
            <a:endParaRPr kumimoji="1" lang="ja-JP" altLang="en-US" dirty="0"/>
          </a:p>
        </p:txBody>
      </p:sp>
      <p:sp>
        <p:nvSpPr>
          <p:cNvPr id="8" name="図プレースホルダー 6"/>
          <p:cNvSpPr>
            <a:spLocks noGrp="1"/>
          </p:cNvSpPr>
          <p:nvPr>
            <p:ph type="pic" sz="quarter" idx="11" hasCustomPrompt="1"/>
          </p:nvPr>
        </p:nvSpPr>
        <p:spPr>
          <a:xfrm>
            <a:off x="11422743" y="0"/>
            <a:ext cx="6868432" cy="5170488"/>
          </a:xfrm>
          <a:prstGeom prst="rect">
            <a:avLst/>
          </a:prstGeom>
          <a:effectLst>
            <a:innerShdw blurRad="114300">
              <a:prstClr val="black"/>
            </a:innerShdw>
          </a:effectLst>
        </p:spPr>
        <p:txBody>
          <a:bodyPr/>
          <a:lstStyle>
            <a:lvl1pPr marL="0" marR="0" indent="0" algn="l" defTabSz="1633027" rtl="0" eaLnBrk="1" fontAlgn="auto" latinLnBrk="0" hangingPunct="1">
              <a:lnSpc>
                <a:spcPct val="120000"/>
              </a:lnSpc>
              <a:spcBef>
                <a:spcPts val="1200"/>
              </a:spcBef>
              <a:spcAft>
                <a:spcPts val="0"/>
              </a:spcAft>
              <a:buClrTx/>
              <a:buSzTx/>
              <a:buFontTx/>
              <a:buNone/>
              <a:tabLst/>
              <a:defRPr sz="2000"/>
            </a:lvl1pPr>
          </a:lstStyle>
          <a:p>
            <a:r>
              <a:rPr kumimoji="1" lang="en-US" altLang="ja-JP" dirty="0"/>
              <a:t>Add an image</a:t>
            </a:r>
            <a:endParaRPr kumimoji="1" lang="ja-JP" altLang="en-US" dirty="0"/>
          </a:p>
          <a:p>
            <a:endParaRPr kumimoji="1" lang="ja-JP" altLang="en-US" dirty="0"/>
          </a:p>
        </p:txBody>
      </p:sp>
      <p:sp>
        <p:nvSpPr>
          <p:cNvPr id="9" name="図プレースホルダー 6"/>
          <p:cNvSpPr>
            <a:spLocks noGrp="1"/>
          </p:cNvSpPr>
          <p:nvPr>
            <p:ph type="pic" sz="quarter" idx="12" hasCustomPrompt="1"/>
          </p:nvPr>
        </p:nvSpPr>
        <p:spPr>
          <a:xfrm>
            <a:off x="0" y="5170488"/>
            <a:ext cx="7663544" cy="5170488"/>
          </a:xfrm>
          <a:prstGeom prst="rect">
            <a:avLst/>
          </a:prstGeom>
          <a:effectLst>
            <a:innerShdw blurRad="114300">
              <a:prstClr val="black"/>
            </a:innerShdw>
          </a:effectLst>
        </p:spPr>
        <p:txBody>
          <a:bodyPr/>
          <a:lstStyle>
            <a:lvl1pPr>
              <a:defRPr sz="2000"/>
            </a:lvl1pPr>
          </a:lstStyle>
          <a:p>
            <a:r>
              <a:rPr kumimoji="1" lang="en-US" altLang="ja-JP" dirty="0"/>
              <a:t>Add an image</a:t>
            </a:r>
            <a:endParaRPr kumimoji="1" lang="ja-JP" altLang="en-US" dirty="0"/>
          </a:p>
        </p:txBody>
      </p:sp>
      <p:sp>
        <p:nvSpPr>
          <p:cNvPr id="10" name="図プレースホルダー 6"/>
          <p:cNvSpPr>
            <a:spLocks noGrp="1"/>
          </p:cNvSpPr>
          <p:nvPr>
            <p:ph type="pic" sz="quarter" idx="13" hasCustomPrompt="1"/>
          </p:nvPr>
        </p:nvSpPr>
        <p:spPr>
          <a:xfrm>
            <a:off x="7663544" y="5170488"/>
            <a:ext cx="4992914" cy="5170488"/>
          </a:xfrm>
          <a:prstGeom prst="rect">
            <a:avLst/>
          </a:prstGeom>
          <a:effectLst>
            <a:innerShdw blurRad="114300">
              <a:prstClr val="black"/>
            </a:innerShdw>
          </a:effectLst>
        </p:spPr>
        <p:txBody>
          <a:bodyPr/>
          <a:lstStyle>
            <a:lvl1pPr>
              <a:defRPr sz="2000"/>
            </a:lvl1pPr>
          </a:lstStyle>
          <a:p>
            <a:r>
              <a:rPr kumimoji="1" lang="en-US" altLang="ja-JP" dirty="0"/>
              <a:t>Add an image</a:t>
            </a:r>
            <a:endParaRPr kumimoji="1" lang="ja-JP" altLang="en-US" dirty="0"/>
          </a:p>
        </p:txBody>
      </p:sp>
      <p:sp>
        <p:nvSpPr>
          <p:cNvPr id="13" name="正方形/長方形 12"/>
          <p:cNvSpPr/>
          <p:nvPr userDrawn="1"/>
        </p:nvSpPr>
        <p:spPr>
          <a:xfrm>
            <a:off x="5544457" y="0"/>
            <a:ext cx="5878286" cy="5170488"/>
          </a:xfrm>
          <a:prstGeom prst="rect">
            <a:avLst/>
          </a:prstGeom>
          <a:blipFill dpi="0" rotWithShape="0">
            <a:blip r:embed="rId2"/>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2656457" y="5170488"/>
            <a:ext cx="5634717" cy="5170488"/>
          </a:xfrm>
          <a:prstGeom prst="rect">
            <a:avLst/>
          </a:prstGeom>
          <a:blipFill dpi="0" rotWithShape="0">
            <a:blip r:embed="rId3"/>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5"/>
          <p:cNvSpPr>
            <a:spLocks noGrp="1"/>
          </p:cNvSpPr>
          <p:nvPr>
            <p:ph type="body" sz="quarter" idx="16" hasCustomPrompt="1"/>
          </p:nvPr>
        </p:nvSpPr>
        <p:spPr>
          <a:xfrm>
            <a:off x="5689600" y="508004"/>
            <a:ext cx="5588000" cy="2002971"/>
          </a:xfrm>
          <a:prstGeom prst="rect">
            <a:avLst/>
          </a:prstGeom>
        </p:spPr>
        <p:txBody>
          <a:bodyPr anchor="b">
            <a:noAutofit/>
          </a:bodyPr>
          <a:lstStyle>
            <a:lvl1pPr algn="ctr">
              <a:lnSpc>
                <a:spcPts val="6000"/>
              </a:lnSpc>
              <a:spcBef>
                <a:spcPts val="0"/>
              </a:spcBef>
              <a:defRPr sz="60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sp>
        <p:nvSpPr>
          <p:cNvPr id="16" name="テキスト プレースホルダー 5"/>
          <p:cNvSpPr>
            <a:spLocks noGrp="1"/>
          </p:cNvSpPr>
          <p:nvPr>
            <p:ph type="body" sz="quarter" idx="17" hasCustomPrompt="1"/>
          </p:nvPr>
        </p:nvSpPr>
        <p:spPr>
          <a:xfrm>
            <a:off x="5689600" y="2510975"/>
            <a:ext cx="5588000" cy="2119086"/>
          </a:xfrm>
          <a:prstGeom prst="rect">
            <a:avLst/>
          </a:prstGeom>
        </p:spPr>
        <p:txBody>
          <a:bodyPr anchor="t">
            <a:normAutofit/>
          </a:bodyPr>
          <a:lstStyle>
            <a:lvl1pPr algn="ctr">
              <a:lnSpc>
                <a:spcPct val="130000"/>
              </a:lnSpc>
              <a:spcBef>
                <a:spcPts val="1200"/>
              </a:spcBef>
              <a:defRPr sz="2000" baseline="0">
                <a:solidFill>
                  <a:schemeClr val="bg1"/>
                </a:solidFill>
              </a:defRPr>
            </a:lvl1pPr>
          </a:lstStyle>
          <a:p>
            <a:pPr lvl="0"/>
            <a:r>
              <a:rPr kumimoji="1" lang="en-US" altLang="ja-JP" dirty="0"/>
              <a:t>Text Here</a:t>
            </a:r>
            <a:endParaRPr kumimoji="1" lang="ja-JP" altLang="en-US" dirty="0"/>
          </a:p>
        </p:txBody>
      </p:sp>
      <p:sp>
        <p:nvSpPr>
          <p:cNvPr id="17" name="テキスト プレースホルダー 5"/>
          <p:cNvSpPr>
            <a:spLocks noGrp="1"/>
          </p:cNvSpPr>
          <p:nvPr>
            <p:ph type="body" sz="quarter" idx="18" hasCustomPrompt="1"/>
          </p:nvPr>
        </p:nvSpPr>
        <p:spPr>
          <a:xfrm>
            <a:off x="12824958" y="5856513"/>
            <a:ext cx="5297714" cy="3766457"/>
          </a:xfrm>
          <a:prstGeom prst="rect">
            <a:avLst/>
          </a:prstGeom>
        </p:spPr>
        <p:txBody>
          <a:bodyPr anchor="ctr">
            <a:normAutofit/>
          </a:bodyPr>
          <a:lstStyle>
            <a:lvl1pPr algn="ctr">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cxnSp>
        <p:nvCxnSpPr>
          <p:cNvPr id="18" name="直線コネクタ 17"/>
          <p:cNvCxnSpPr/>
          <p:nvPr userDrawn="1"/>
        </p:nvCxnSpPr>
        <p:spPr>
          <a:xfrm flipH="1">
            <a:off x="5544457" y="5007428"/>
            <a:ext cx="587828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68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8" fill="hold" grpId="0" nodeType="withEffect">
                                  <p:stCondLst>
                                    <p:cond delay="10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2" fill="hold" grpId="0" nodeType="withEffect">
                                  <p:stCondLst>
                                    <p:cond delay="30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22" presetClass="entr" presetSubtype="2" fill="hold" grpId="0" nodeType="withEffect">
                                  <p:stCondLst>
                                    <p:cond delay="40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childTnLst>
                          </p:cTn>
                        </p:par>
                        <p:par>
                          <p:cTn id="27" fill="hold">
                            <p:stCondLst>
                              <p:cond delay="1500"/>
                            </p:stCondLst>
                            <p:childTnLst>
                              <p:par>
                                <p:cTn id="28" presetID="2" presetClass="entr" presetSubtype="1"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750" fill="hold"/>
                                        <p:tgtEl>
                                          <p:spTgt spid="15"/>
                                        </p:tgtEl>
                                        <p:attrNameLst>
                                          <p:attrName>ppt_x</p:attrName>
                                        </p:attrNameLst>
                                      </p:cBhvr>
                                      <p:tavLst>
                                        <p:tav tm="0">
                                          <p:val>
                                            <p:strVal val="#ppt_x"/>
                                          </p:val>
                                        </p:tav>
                                        <p:tav tm="100000">
                                          <p:val>
                                            <p:strVal val="#ppt_x"/>
                                          </p:val>
                                        </p:tav>
                                      </p:tavLst>
                                    </p:anim>
                                    <p:anim calcmode="lin" valueType="num">
                                      <p:cBhvr additive="base">
                                        <p:cTn id="31" dur="750" fill="hold"/>
                                        <p:tgtEl>
                                          <p:spTgt spid="15"/>
                                        </p:tgtEl>
                                        <p:attrNameLst>
                                          <p:attrName>ppt_y</p:attrName>
                                        </p:attrNameLst>
                                      </p:cBhvr>
                                      <p:tavLst>
                                        <p:tav tm="0">
                                          <p:val>
                                            <p:strVal val="0-#ppt_h/2"/>
                                          </p:val>
                                        </p:tav>
                                        <p:tav tm="100000">
                                          <p:val>
                                            <p:strVal val="#ppt_y"/>
                                          </p:val>
                                        </p:tav>
                                      </p:tavLst>
                                    </p:anim>
                                  </p:childTnLst>
                                </p:cTn>
                              </p:par>
                            </p:childTnLst>
                          </p:cTn>
                        </p:par>
                        <p:par>
                          <p:cTn id="32" fill="hold">
                            <p:stCondLst>
                              <p:cond delay="2250"/>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275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animBg="1"/>
      <p:bldP spid="14" grpId="0" animBg="1"/>
      <p:bldP spid="15" grpId="0">
        <p:tmplLst>
          <p:tmpl>
            <p:tnLst>
              <p:par>
                <p:cTn presetID="2" presetClass="entr" presetSubtype="1"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ppt_x"/>
                          </p:val>
                        </p:tav>
                        <p:tav tm="100000">
                          <p:val>
                            <p:strVal val="#ppt_x"/>
                          </p:val>
                        </p:tav>
                      </p:tavLst>
                    </p:anim>
                    <p:anim calcmode="lin" valueType="num">
                      <p:cBhvr additive="base">
                        <p:cTn dur="750" fill="hold"/>
                        <p:tgtEl>
                          <p:spTgt spid="15"/>
                        </p:tgtEl>
                        <p:attrNameLst>
                          <p:attrName>ppt_y</p:attrName>
                        </p:attrNameLst>
                      </p:cBhvr>
                      <p:tavLst>
                        <p:tav tm="0">
                          <p:val>
                            <p:strVal val="0-#ppt_h/2"/>
                          </p:val>
                        </p:tav>
                        <p:tav tm="100000">
                          <p:val>
                            <p:strVal val="#ppt_y"/>
                          </p:val>
                        </p:tav>
                      </p:tavLst>
                    </p:anim>
                  </p:childTnLst>
                </p:cTn>
              </p:par>
            </p:tnLst>
          </p:tmpl>
        </p:tmplLst>
      </p:bldP>
      <p:bldP spid="16" grpId="0">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6"/>
          <p:cNvSpPr>
            <a:spLocks noGrp="1"/>
          </p:cNvSpPr>
          <p:nvPr>
            <p:ph type="pic" sz="quarter" idx="10" hasCustomPrompt="1"/>
          </p:nvPr>
        </p:nvSpPr>
        <p:spPr>
          <a:xfrm>
            <a:off x="0" y="0"/>
            <a:ext cx="18291175" cy="10287000"/>
          </a:xfrm>
          <a:prstGeom prst="rect">
            <a:avLst/>
          </a:prstGeom>
          <a:effectLst>
            <a:innerShdw blurRad="114300">
              <a:prstClr val="black"/>
            </a:innerShdw>
          </a:effectLst>
        </p:spPr>
        <p:txBody>
          <a:bodyPr/>
          <a:lstStyle>
            <a:lvl1pPr>
              <a:defRPr sz="2000"/>
            </a:lvl1pPr>
          </a:lstStyle>
          <a:p>
            <a:r>
              <a:rPr kumimoji="1" lang="en-US" altLang="ja-JP" dirty="0"/>
              <a:t>Add an image</a:t>
            </a:r>
            <a:endParaRPr kumimoji="1" lang="ja-JP" altLang="en-US" dirty="0"/>
          </a:p>
        </p:txBody>
      </p:sp>
      <p:sp>
        <p:nvSpPr>
          <p:cNvPr id="4" name="テキスト プレースホルダー 5"/>
          <p:cNvSpPr>
            <a:spLocks noGrp="1"/>
          </p:cNvSpPr>
          <p:nvPr>
            <p:ph type="body" sz="quarter" idx="15" hasCustomPrompt="1"/>
          </p:nvPr>
        </p:nvSpPr>
        <p:spPr>
          <a:xfrm>
            <a:off x="0" y="8848579"/>
            <a:ext cx="8159262" cy="759789"/>
          </a:xfrm>
          <a:prstGeom prst="rect">
            <a:avLst/>
          </a:prstGeom>
          <a:blipFill dpi="0" rotWithShape="0">
            <a:blip r:embed="rId2">
              <a:alphaModFix amt="50000"/>
            </a:blip>
            <a:srcRect/>
            <a:tile tx="0" ty="0" sx="100000" sy="100000" flip="none" algn="tl"/>
          </a:blipFill>
        </p:spPr>
        <p:txBody>
          <a:bodyPr anchor="ctr">
            <a:noAutofit/>
          </a:bodyPr>
          <a:lstStyle>
            <a:lvl1pPr algn="ctr">
              <a:defRPr sz="40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23903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8" fill="hold" nodeType="withEffect">
                  <p:stCondLst>
                    <p:cond delay="750"/>
                  </p:stCondLst>
                  <p:childTnLst>
                    <p:set>
                      <p:cBhvr>
                        <p:cTn dur="1" fill="hold">
                          <p:stCondLst>
                            <p:cond delay="0"/>
                          </p:stCondLst>
                        </p:cTn>
                        <p:tgtEl>
                          <p:spTgt spid="4"/>
                        </p:tgtEl>
                        <p:attrNameLst>
                          <p:attrName>style.visibility</p:attrName>
                        </p:attrNameLst>
                      </p:cBhvr>
                      <p:to>
                        <p:strVal val="visible"/>
                      </p:to>
                    </p:set>
                    <p:animEffect transition="in" filter="wipe(left)">
                      <p:cBhvr>
                        <p:cTn dur="750"/>
                        <p:tgtEl>
                          <p:spTgt spid="4"/>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ullscreen Image and Text">
    <p:spTree>
      <p:nvGrpSpPr>
        <p:cNvPr id="1" name=""/>
        <p:cNvGrpSpPr/>
        <p:nvPr/>
      </p:nvGrpSpPr>
      <p:grpSpPr>
        <a:xfrm>
          <a:off x="0" y="0"/>
          <a:ext cx="0" cy="0"/>
          <a:chOff x="0" y="0"/>
          <a:chExt cx="0" cy="0"/>
        </a:xfrm>
      </p:grpSpPr>
      <p:sp>
        <p:nvSpPr>
          <p:cNvPr id="3" name="図プレースホルダー 6"/>
          <p:cNvSpPr>
            <a:spLocks noGrp="1"/>
          </p:cNvSpPr>
          <p:nvPr>
            <p:ph type="pic" sz="quarter" idx="10" hasCustomPrompt="1"/>
          </p:nvPr>
        </p:nvSpPr>
        <p:spPr>
          <a:xfrm>
            <a:off x="0" y="0"/>
            <a:ext cx="18291175" cy="10287000"/>
          </a:xfrm>
          <a:prstGeom prst="rect">
            <a:avLst/>
          </a:prstGeom>
          <a:effectLst>
            <a:innerShdw blurRad="114300">
              <a:prstClr val="black"/>
            </a:innerShdw>
          </a:effectLst>
        </p:spPr>
        <p:txBody>
          <a:bodyPr/>
          <a:lstStyle>
            <a:lvl1pPr>
              <a:defRPr sz="2000"/>
            </a:lvl1pPr>
          </a:lstStyle>
          <a:p>
            <a:r>
              <a:rPr kumimoji="1" lang="en-US" altLang="ja-JP" dirty="0"/>
              <a:t>Add an image</a:t>
            </a:r>
            <a:endParaRPr kumimoji="1" lang="ja-JP" altLang="en-US" dirty="0"/>
          </a:p>
        </p:txBody>
      </p:sp>
      <p:sp>
        <p:nvSpPr>
          <p:cNvPr id="4" name="テキスト プレースホルダー 5"/>
          <p:cNvSpPr>
            <a:spLocks noGrp="1"/>
          </p:cNvSpPr>
          <p:nvPr>
            <p:ph type="body" sz="quarter" idx="15" hasCustomPrompt="1"/>
          </p:nvPr>
        </p:nvSpPr>
        <p:spPr>
          <a:xfrm>
            <a:off x="822960" y="7962314"/>
            <a:ext cx="16645254" cy="759789"/>
          </a:xfrm>
          <a:prstGeom prst="rect">
            <a:avLst/>
          </a:prstGeom>
          <a:noFill/>
        </p:spPr>
        <p:txBody>
          <a:bodyPr anchor="ctr">
            <a:noAutofit/>
          </a:bodyPr>
          <a:lstStyle>
            <a:lvl1pPr algn="ctr">
              <a:defRPr sz="6000" i="0" baseline="0">
                <a:blipFill dpi="0" rotWithShape="1">
                  <a:blip r:embed="rId2"/>
                  <a:srcRect/>
                  <a:tile tx="0" ty="0" sx="100000" sy="100000" flip="none" algn="tl"/>
                </a:blip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7136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1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0-#ppt_w/2"/>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sp>
        <p:nvSpPr>
          <p:cNvPr id="17" name="正方形/長方形 10"/>
          <p:cNvSpPr/>
          <p:nvPr userDrawn="1"/>
        </p:nvSpPr>
        <p:spPr>
          <a:xfrm>
            <a:off x="9637486" y="4895440"/>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9054873" y="-29028"/>
            <a:ext cx="181429" cy="10332000"/>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円/楕円 18"/>
          <p:cNvSpPr/>
          <p:nvPr userDrawn="1"/>
        </p:nvSpPr>
        <p:spPr>
          <a:xfrm>
            <a:off x="8760165" y="1493887"/>
            <a:ext cx="770846" cy="770846"/>
          </a:xfrm>
          <a:prstGeom prst="ellipse">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円/楕円 19"/>
          <p:cNvSpPr/>
          <p:nvPr userDrawn="1"/>
        </p:nvSpPr>
        <p:spPr>
          <a:xfrm>
            <a:off x="8760165" y="3669609"/>
            <a:ext cx="770846" cy="770846"/>
          </a:xfrm>
          <a:prstGeom prst="ellipse">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8760165" y="5845331"/>
            <a:ext cx="770846" cy="770846"/>
          </a:xfrm>
          <a:prstGeom prst="ellipse">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8760165" y="8021053"/>
            <a:ext cx="770846" cy="770846"/>
          </a:xfrm>
          <a:prstGeom prst="ellipse">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プレースホルダー 21"/>
          <p:cNvSpPr>
            <a:spLocks noGrp="1"/>
          </p:cNvSpPr>
          <p:nvPr>
            <p:ph type="body" sz="quarter" idx="10" hasCustomPrompt="1"/>
          </p:nvPr>
        </p:nvSpPr>
        <p:spPr>
          <a:xfrm>
            <a:off x="11763827" y="4970343"/>
            <a:ext cx="4826001" cy="1092363"/>
          </a:xfrm>
          <a:prstGeom prst="rect">
            <a:avLst/>
          </a:prstGeo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a:t>HEADING GOES HERE</a:t>
            </a:r>
          </a:p>
        </p:txBody>
      </p:sp>
      <p:sp>
        <p:nvSpPr>
          <p:cNvPr id="24" name="正方形/長方形 23"/>
          <p:cNvSpPr/>
          <p:nvPr userDrawn="1"/>
        </p:nvSpPr>
        <p:spPr>
          <a:xfrm>
            <a:off x="10072914" y="5055330"/>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p:cNvGrpSpPr/>
          <p:nvPr userDrawn="1"/>
        </p:nvGrpSpPr>
        <p:grpSpPr>
          <a:xfrm flipH="1">
            <a:off x="9769499" y="4991832"/>
            <a:ext cx="2002861" cy="1003665"/>
            <a:chOff x="7280704" y="761243"/>
            <a:chExt cx="2002861" cy="1003665"/>
          </a:xfrm>
        </p:grpSpPr>
        <p:sp>
          <p:nvSpPr>
            <p:cNvPr id="26"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5"/>
          <p:cNvSpPr>
            <a:spLocks noGrp="1"/>
          </p:cNvSpPr>
          <p:nvPr>
            <p:ph type="body" sz="quarter" idx="21" hasCustomPrompt="1"/>
          </p:nvPr>
        </p:nvSpPr>
        <p:spPr>
          <a:xfrm>
            <a:off x="9792200" y="5204704"/>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0000</a:t>
            </a:r>
            <a:endParaRPr kumimoji="1" lang="ja-JP" altLang="en-US" dirty="0"/>
          </a:p>
        </p:txBody>
      </p:sp>
      <p:sp>
        <p:nvSpPr>
          <p:cNvPr id="34" name="テキスト プレースホルダー 5"/>
          <p:cNvSpPr>
            <a:spLocks noGrp="1"/>
          </p:cNvSpPr>
          <p:nvPr>
            <p:ph type="body" sz="quarter" idx="22" hasCustomPrompt="1"/>
          </p:nvPr>
        </p:nvSpPr>
        <p:spPr>
          <a:xfrm>
            <a:off x="10297941" y="5995497"/>
            <a:ext cx="6349945" cy="1247133"/>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
        <p:nvSpPr>
          <p:cNvPr id="35" name="正方形/長方形 10"/>
          <p:cNvSpPr/>
          <p:nvPr userDrawn="1"/>
        </p:nvSpPr>
        <p:spPr>
          <a:xfrm>
            <a:off x="9637486" y="543996"/>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21"/>
          <p:cNvSpPr>
            <a:spLocks noGrp="1"/>
          </p:cNvSpPr>
          <p:nvPr>
            <p:ph type="body" sz="quarter" idx="23" hasCustomPrompt="1"/>
          </p:nvPr>
        </p:nvSpPr>
        <p:spPr>
          <a:xfrm>
            <a:off x="11763827" y="618899"/>
            <a:ext cx="4826001" cy="1092363"/>
          </a:xfrm>
          <a:prstGeom prst="rect">
            <a:avLst/>
          </a:prstGeo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a:t>HEADING GOES HERE</a:t>
            </a:r>
          </a:p>
        </p:txBody>
      </p:sp>
      <p:sp>
        <p:nvSpPr>
          <p:cNvPr id="37" name="正方形/長方形 36"/>
          <p:cNvSpPr/>
          <p:nvPr userDrawn="1"/>
        </p:nvSpPr>
        <p:spPr>
          <a:xfrm>
            <a:off x="10072914" y="703886"/>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グループ化 37"/>
          <p:cNvGrpSpPr/>
          <p:nvPr userDrawn="1"/>
        </p:nvGrpSpPr>
        <p:grpSpPr>
          <a:xfrm flipH="1">
            <a:off x="9769499" y="640388"/>
            <a:ext cx="2002861" cy="1003665"/>
            <a:chOff x="7280704" y="761243"/>
            <a:chExt cx="2002861" cy="1003665"/>
          </a:xfrm>
        </p:grpSpPr>
        <p:sp>
          <p:nvSpPr>
            <p:cNvPr id="39"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正方形/長方形 44"/>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プレースホルダー 5"/>
          <p:cNvSpPr>
            <a:spLocks noGrp="1"/>
          </p:cNvSpPr>
          <p:nvPr>
            <p:ph type="body" sz="quarter" idx="24" hasCustomPrompt="1"/>
          </p:nvPr>
        </p:nvSpPr>
        <p:spPr>
          <a:xfrm>
            <a:off x="9792200" y="853260"/>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0000</a:t>
            </a:r>
            <a:endParaRPr kumimoji="1" lang="ja-JP" altLang="en-US" dirty="0"/>
          </a:p>
        </p:txBody>
      </p:sp>
      <p:sp>
        <p:nvSpPr>
          <p:cNvPr id="47" name="テキスト プレースホルダー 5"/>
          <p:cNvSpPr>
            <a:spLocks noGrp="1"/>
          </p:cNvSpPr>
          <p:nvPr>
            <p:ph type="body" sz="quarter" idx="25" hasCustomPrompt="1"/>
          </p:nvPr>
        </p:nvSpPr>
        <p:spPr>
          <a:xfrm>
            <a:off x="10297941" y="1644053"/>
            <a:ext cx="6349945" cy="1247133"/>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
        <p:nvSpPr>
          <p:cNvPr id="48" name="正方形/長方形 10"/>
          <p:cNvSpPr/>
          <p:nvPr userDrawn="1"/>
        </p:nvSpPr>
        <p:spPr>
          <a:xfrm flipH="1">
            <a:off x="1345759" y="2689425"/>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21"/>
          <p:cNvSpPr>
            <a:spLocks noGrp="1"/>
          </p:cNvSpPr>
          <p:nvPr>
            <p:ph type="body" sz="quarter" idx="26" hasCustomPrompt="1"/>
          </p:nvPr>
        </p:nvSpPr>
        <p:spPr>
          <a:xfrm>
            <a:off x="1786641" y="2778842"/>
            <a:ext cx="4826001" cy="1092363"/>
          </a:xfrm>
          <a:prstGeom prst="rect">
            <a:avLst/>
          </a:prstGeom>
        </p:spPr>
        <p:txBody>
          <a:bodyPr anchor="ctr">
            <a:noAutofit/>
          </a:bodyPr>
          <a:lstStyle>
            <a:lvl1pPr marL="0" marR="0" indent="0" algn="r"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a:t>HEADING GOES HERE</a:t>
            </a:r>
          </a:p>
        </p:txBody>
      </p:sp>
      <p:sp>
        <p:nvSpPr>
          <p:cNvPr id="50" name="正方形/長方形 49"/>
          <p:cNvSpPr/>
          <p:nvPr userDrawn="1"/>
        </p:nvSpPr>
        <p:spPr>
          <a:xfrm>
            <a:off x="1529443" y="2863829"/>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userDrawn="1"/>
        </p:nvGrpSpPr>
        <p:grpSpPr>
          <a:xfrm>
            <a:off x="6612642" y="2800331"/>
            <a:ext cx="2002861" cy="1003665"/>
            <a:chOff x="7280704" y="761243"/>
            <a:chExt cx="2002861" cy="1003665"/>
          </a:xfrm>
        </p:grpSpPr>
        <p:sp>
          <p:nvSpPr>
            <p:cNvPr id="52"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正方形/長方形 57"/>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テキスト プレースホルダー 5"/>
          <p:cNvSpPr>
            <a:spLocks noGrp="1"/>
          </p:cNvSpPr>
          <p:nvPr>
            <p:ph type="body" sz="quarter" idx="27" hasCustomPrompt="1"/>
          </p:nvPr>
        </p:nvSpPr>
        <p:spPr>
          <a:xfrm>
            <a:off x="6969165" y="3013203"/>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0000</a:t>
            </a:r>
            <a:endParaRPr kumimoji="1" lang="ja-JP" altLang="en-US" dirty="0"/>
          </a:p>
        </p:txBody>
      </p:sp>
      <p:sp>
        <p:nvSpPr>
          <p:cNvPr id="60" name="テキスト プレースホルダー 5"/>
          <p:cNvSpPr>
            <a:spLocks noGrp="1"/>
          </p:cNvSpPr>
          <p:nvPr>
            <p:ph type="body" sz="quarter" idx="28" hasCustomPrompt="1"/>
          </p:nvPr>
        </p:nvSpPr>
        <p:spPr>
          <a:xfrm>
            <a:off x="1741770" y="3803996"/>
            <a:ext cx="6349945" cy="1247133"/>
          </a:xfrm>
          <a:prstGeom prst="rect">
            <a:avLst/>
          </a:prstGeom>
        </p:spPr>
        <p:txBody>
          <a:bodyPr anchor="ctr">
            <a:normAutofit/>
          </a:bodyPr>
          <a:lstStyle>
            <a:lvl1pPr algn="r">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
        <p:nvSpPr>
          <p:cNvPr id="61" name="正方形/長方形 10"/>
          <p:cNvSpPr/>
          <p:nvPr userDrawn="1"/>
        </p:nvSpPr>
        <p:spPr>
          <a:xfrm flipH="1">
            <a:off x="1349299" y="7071162"/>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プレースホルダー 21"/>
          <p:cNvSpPr>
            <a:spLocks noGrp="1"/>
          </p:cNvSpPr>
          <p:nvPr>
            <p:ph type="body" sz="quarter" idx="29" hasCustomPrompt="1"/>
          </p:nvPr>
        </p:nvSpPr>
        <p:spPr>
          <a:xfrm>
            <a:off x="1790181" y="7160579"/>
            <a:ext cx="4826001" cy="1092363"/>
          </a:xfrm>
          <a:prstGeom prst="rect">
            <a:avLst/>
          </a:prstGeom>
        </p:spPr>
        <p:txBody>
          <a:bodyPr anchor="ctr">
            <a:noAutofit/>
          </a:bodyPr>
          <a:lstStyle>
            <a:lvl1pPr marL="0" marR="0" indent="0" algn="r"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a:t>HEADING GOES HERE</a:t>
            </a:r>
          </a:p>
        </p:txBody>
      </p:sp>
      <p:sp>
        <p:nvSpPr>
          <p:cNvPr id="63" name="正方形/長方形 62"/>
          <p:cNvSpPr/>
          <p:nvPr userDrawn="1"/>
        </p:nvSpPr>
        <p:spPr>
          <a:xfrm>
            <a:off x="1532983" y="7245566"/>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p:cNvGrpSpPr/>
          <p:nvPr userDrawn="1"/>
        </p:nvGrpSpPr>
        <p:grpSpPr>
          <a:xfrm>
            <a:off x="6616182" y="7182068"/>
            <a:ext cx="2002861" cy="1003665"/>
            <a:chOff x="7280704" y="761243"/>
            <a:chExt cx="2002861" cy="1003665"/>
          </a:xfrm>
        </p:grpSpPr>
        <p:sp>
          <p:nvSpPr>
            <p:cNvPr id="65"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正方形/長方形 70"/>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テキスト プレースホルダー 5"/>
          <p:cNvSpPr>
            <a:spLocks noGrp="1"/>
          </p:cNvSpPr>
          <p:nvPr>
            <p:ph type="body" sz="quarter" idx="30" hasCustomPrompt="1"/>
          </p:nvPr>
        </p:nvSpPr>
        <p:spPr>
          <a:xfrm>
            <a:off x="6972705" y="7394940"/>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0000</a:t>
            </a:r>
            <a:endParaRPr kumimoji="1" lang="ja-JP" altLang="en-US" dirty="0"/>
          </a:p>
        </p:txBody>
      </p:sp>
      <p:sp>
        <p:nvSpPr>
          <p:cNvPr id="73" name="テキスト プレースホルダー 5"/>
          <p:cNvSpPr>
            <a:spLocks noGrp="1"/>
          </p:cNvSpPr>
          <p:nvPr>
            <p:ph type="body" sz="quarter" idx="31" hasCustomPrompt="1"/>
          </p:nvPr>
        </p:nvSpPr>
        <p:spPr>
          <a:xfrm>
            <a:off x="1745310" y="8185733"/>
            <a:ext cx="6349945" cy="1247133"/>
          </a:xfrm>
          <a:prstGeom prst="rect">
            <a:avLst/>
          </a:prstGeom>
        </p:spPr>
        <p:txBody>
          <a:bodyPr anchor="ctr">
            <a:normAutofit/>
          </a:bodyPr>
          <a:lstStyle>
            <a:lvl1pPr algn="r">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4704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ppt_x"/>
                                          </p:val>
                                        </p:tav>
                                        <p:tav tm="100000">
                                          <p:val>
                                            <p:strVal val="#ppt_x"/>
                                          </p:val>
                                        </p:tav>
                                      </p:tavLst>
                                    </p:anim>
                                    <p:anim calcmode="lin" valueType="num">
                                      <p:cBhvr additive="base">
                                        <p:cTn id="12" dur="75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1+#ppt_w/2"/>
                                          </p:val>
                                        </p:tav>
                                        <p:tav tm="100000">
                                          <p:val>
                                            <p:strVal val="#ppt_x"/>
                                          </p:val>
                                        </p:tav>
                                      </p:tavLst>
                                    </p:anim>
                                    <p:anim calcmode="lin" valueType="num">
                                      <p:cBhvr additive="base">
                                        <p:cTn id="16" dur="75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1" presetClass="entr" presetSubtype="1"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heel(1)">
                                      <p:cBhvr>
                                        <p:cTn id="20" dur="750"/>
                                        <p:tgtEl>
                                          <p:spTgt spid="37"/>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6">
                                            <p:txEl>
                                              <p:pRg st="0" end="0"/>
                                            </p:txEl>
                                          </p:spTgt>
                                        </p:tgtEl>
                                        <p:attrNameLst>
                                          <p:attrName>style.visibility</p:attrName>
                                        </p:attrNameLst>
                                      </p:cBhvr>
                                      <p:to>
                                        <p:strVal val="visible"/>
                                      </p:to>
                                    </p:set>
                                    <p:animEffect transition="in" filter="wipe(left)">
                                      <p:cBhvr>
                                        <p:cTn id="27" dur="500"/>
                                        <p:tgtEl>
                                          <p:spTgt spid="46">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wipe(left)">
                                      <p:cBhvr>
                                        <p:cTn id="31" dur="500"/>
                                        <p:tgtEl>
                                          <p:spTgt spid="36">
                                            <p:txEl>
                                              <p:pRg st="0" end="0"/>
                                            </p:txEl>
                                          </p:spTgt>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47">
                                            <p:txEl>
                                              <p:pRg st="0" end="0"/>
                                            </p:txEl>
                                          </p:spTgt>
                                        </p:tgtEl>
                                        <p:attrNameLst>
                                          <p:attrName>style.visibility</p:attrName>
                                        </p:attrNameLst>
                                      </p:cBhvr>
                                      <p:to>
                                        <p:strVal val="visible"/>
                                      </p:to>
                                    </p:set>
                                    <p:animEffect transition="in" filter="fade">
                                      <p:cBhvr>
                                        <p:cTn id="35" dur="500"/>
                                        <p:tgtEl>
                                          <p:spTgt spid="47">
                                            <p:txEl>
                                              <p:pRg st="0" end="0"/>
                                            </p:txEl>
                                          </p:spTgt>
                                        </p:tgtEl>
                                      </p:cBhvr>
                                    </p:animEffect>
                                  </p:childTnLst>
                                </p:cTn>
                              </p:par>
                            </p:childTnLst>
                          </p:cTn>
                        </p:par>
                        <p:par>
                          <p:cTn id="36" fill="hold">
                            <p:stCondLst>
                              <p:cond delay="3500"/>
                            </p:stCondLst>
                            <p:childTnLst>
                              <p:par>
                                <p:cTn id="37" presetID="2" presetClass="entr" presetSubtype="1" decel="10000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par>
                                <p:cTn id="41" presetID="2" presetClass="entr" presetSubtype="8" decel="10000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750" fill="hold"/>
                                        <p:tgtEl>
                                          <p:spTgt spid="48"/>
                                        </p:tgtEl>
                                        <p:attrNameLst>
                                          <p:attrName>ppt_x</p:attrName>
                                        </p:attrNameLst>
                                      </p:cBhvr>
                                      <p:tavLst>
                                        <p:tav tm="0">
                                          <p:val>
                                            <p:strVal val="0-#ppt_w/2"/>
                                          </p:val>
                                        </p:tav>
                                        <p:tav tm="100000">
                                          <p:val>
                                            <p:strVal val="#ppt_x"/>
                                          </p:val>
                                        </p:tav>
                                      </p:tavLst>
                                    </p:anim>
                                    <p:anim calcmode="lin" valueType="num">
                                      <p:cBhvr additive="base">
                                        <p:cTn id="44" dur="750" fill="hold"/>
                                        <p:tgtEl>
                                          <p:spTgt spid="48"/>
                                        </p:tgtEl>
                                        <p:attrNameLst>
                                          <p:attrName>ppt_y</p:attrName>
                                        </p:attrNameLst>
                                      </p:cBhvr>
                                      <p:tavLst>
                                        <p:tav tm="0">
                                          <p:val>
                                            <p:strVal val="#ppt_y"/>
                                          </p:val>
                                        </p:tav>
                                        <p:tav tm="100000">
                                          <p:val>
                                            <p:strVal val="#ppt_y"/>
                                          </p:val>
                                        </p:tav>
                                      </p:tavLst>
                                    </p:anim>
                                  </p:childTnLst>
                                </p:cTn>
                              </p:par>
                            </p:childTnLst>
                          </p:cTn>
                        </p:par>
                        <p:par>
                          <p:cTn id="45" fill="hold">
                            <p:stCondLst>
                              <p:cond delay="4250"/>
                            </p:stCondLst>
                            <p:childTnLst>
                              <p:par>
                                <p:cTn id="46" presetID="21" presetClass="entr" presetSubtype="1" fill="hold" grpId="0"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heel(1)">
                                      <p:cBhvr>
                                        <p:cTn id="48" dur="750"/>
                                        <p:tgtEl>
                                          <p:spTgt spid="50"/>
                                        </p:tgtEl>
                                      </p:cBhvr>
                                    </p:animEffect>
                                  </p:childTnLst>
                                </p:cTn>
                              </p:par>
                            </p:childTnLst>
                          </p:cTn>
                        </p:par>
                        <p:par>
                          <p:cTn id="49" fill="hold">
                            <p:stCondLst>
                              <p:cond delay="5000"/>
                            </p:stCondLst>
                            <p:childTnLst>
                              <p:par>
                                <p:cTn id="50" presetID="22" presetClass="entr" presetSubtype="2"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right)">
                                      <p:cBhvr>
                                        <p:cTn id="52" dur="500"/>
                                        <p:tgtEl>
                                          <p:spTgt spid="51"/>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right)">
                                      <p:cBhvr>
                                        <p:cTn id="55" dur="500"/>
                                        <p:tgtEl>
                                          <p:spTgt spid="59">
                                            <p:txEl>
                                              <p:pRg st="0" end="0"/>
                                            </p:txEl>
                                          </p:spTgt>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wipe(right)">
                                      <p:cBhvr>
                                        <p:cTn id="59" dur="500"/>
                                        <p:tgtEl>
                                          <p:spTgt spid="49">
                                            <p:txEl>
                                              <p:pRg st="0" end="0"/>
                                            </p:txEl>
                                          </p:spTgt>
                                        </p:tgtEl>
                                      </p:cBhvr>
                                    </p:animEffect>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60">
                                            <p:txEl>
                                              <p:pRg st="0" end="0"/>
                                            </p:txEl>
                                          </p:spTgt>
                                        </p:tgtEl>
                                        <p:attrNameLst>
                                          <p:attrName>style.visibility</p:attrName>
                                        </p:attrNameLst>
                                      </p:cBhvr>
                                      <p:to>
                                        <p:strVal val="visible"/>
                                      </p:to>
                                    </p:set>
                                    <p:animEffect transition="in" filter="fade">
                                      <p:cBhvr>
                                        <p:cTn id="63" dur="500"/>
                                        <p:tgtEl>
                                          <p:spTgt spid="60">
                                            <p:txEl>
                                              <p:pRg st="0" end="0"/>
                                            </p:txEl>
                                          </p:spTgt>
                                        </p:tgtEl>
                                      </p:cBhvr>
                                    </p:animEffect>
                                  </p:childTnLst>
                                </p:cTn>
                              </p:par>
                            </p:childTnLst>
                          </p:cTn>
                        </p:par>
                        <p:par>
                          <p:cTn id="64" fill="hold">
                            <p:stCondLst>
                              <p:cond delay="6500"/>
                            </p:stCondLst>
                            <p:childTnLst>
                              <p:par>
                                <p:cTn id="65" presetID="2" presetClass="entr" presetSubtype="1" decel="10000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2" decel="10000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750" fill="hold"/>
                                        <p:tgtEl>
                                          <p:spTgt spid="17"/>
                                        </p:tgtEl>
                                        <p:attrNameLst>
                                          <p:attrName>ppt_x</p:attrName>
                                        </p:attrNameLst>
                                      </p:cBhvr>
                                      <p:tavLst>
                                        <p:tav tm="0">
                                          <p:val>
                                            <p:strVal val="1+#ppt_w/2"/>
                                          </p:val>
                                        </p:tav>
                                        <p:tav tm="100000">
                                          <p:val>
                                            <p:strVal val="#ppt_x"/>
                                          </p:val>
                                        </p:tav>
                                      </p:tavLst>
                                    </p:anim>
                                    <p:anim calcmode="lin" valueType="num">
                                      <p:cBhvr additive="base">
                                        <p:cTn id="72" dur="750" fill="hold"/>
                                        <p:tgtEl>
                                          <p:spTgt spid="17"/>
                                        </p:tgtEl>
                                        <p:attrNameLst>
                                          <p:attrName>ppt_y</p:attrName>
                                        </p:attrNameLst>
                                      </p:cBhvr>
                                      <p:tavLst>
                                        <p:tav tm="0">
                                          <p:val>
                                            <p:strVal val="#ppt_y"/>
                                          </p:val>
                                        </p:tav>
                                        <p:tav tm="100000">
                                          <p:val>
                                            <p:strVal val="#ppt_y"/>
                                          </p:val>
                                        </p:tav>
                                      </p:tavLst>
                                    </p:anim>
                                  </p:childTnLst>
                                </p:cTn>
                              </p:par>
                            </p:childTnLst>
                          </p:cTn>
                        </p:par>
                        <p:par>
                          <p:cTn id="73" fill="hold">
                            <p:stCondLst>
                              <p:cond delay="7250"/>
                            </p:stCondLst>
                            <p:childTnLst>
                              <p:par>
                                <p:cTn id="74" presetID="21" presetClass="entr" presetSubtype="1"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heel(1)">
                                      <p:cBhvr>
                                        <p:cTn id="76" dur="750"/>
                                        <p:tgtEl>
                                          <p:spTgt spid="24"/>
                                        </p:tgtEl>
                                      </p:cBhvr>
                                    </p:animEffect>
                                  </p:childTnLst>
                                </p:cTn>
                              </p:par>
                            </p:childTnLst>
                          </p:cTn>
                        </p:par>
                        <p:par>
                          <p:cTn id="77" fill="hold">
                            <p:stCondLst>
                              <p:cond delay="8000"/>
                            </p:stCondLst>
                            <p:childTnLst>
                              <p:par>
                                <p:cTn id="78" presetID="22" presetClass="entr" presetSubtype="8"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left)">
                                      <p:cBhvr>
                                        <p:cTn id="80" dur="500"/>
                                        <p:tgtEl>
                                          <p:spTgt spid="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3">
                                            <p:txEl>
                                              <p:pRg st="0" end="0"/>
                                            </p:txEl>
                                          </p:spTgt>
                                        </p:tgtEl>
                                        <p:attrNameLst>
                                          <p:attrName>style.visibility</p:attrName>
                                        </p:attrNameLst>
                                      </p:cBhvr>
                                      <p:to>
                                        <p:strVal val="visible"/>
                                      </p:to>
                                    </p:set>
                                    <p:animEffect transition="in" filter="wipe(left)">
                                      <p:cBhvr>
                                        <p:cTn id="83" dur="500"/>
                                        <p:tgtEl>
                                          <p:spTgt spid="33">
                                            <p:txEl>
                                              <p:pRg st="0" end="0"/>
                                            </p:txEl>
                                          </p:spTgt>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23">
                                            <p:txEl>
                                              <p:pRg st="0" end="0"/>
                                            </p:txEl>
                                          </p:spTgt>
                                        </p:tgtEl>
                                        <p:attrNameLst>
                                          <p:attrName>style.visibility</p:attrName>
                                        </p:attrNameLst>
                                      </p:cBhvr>
                                      <p:to>
                                        <p:strVal val="visible"/>
                                      </p:to>
                                    </p:set>
                                    <p:animEffect transition="in" filter="wipe(left)">
                                      <p:cBhvr>
                                        <p:cTn id="87" dur="500"/>
                                        <p:tgtEl>
                                          <p:spTgt spid="23">
                                            <p:txEl>
                                              <p:pRg st="0" end="0"/>
                                            </p:txEl>
                                          </p:spTgt>
                                        </p:tgtEl>
                                      </p:cBhvr>
                                    </p:animEffect>
                                  </p:childTnLst>
                                </p:cTn>
                              </p:par>
                            </p:childTnLst>
                          </p:cTn>
                        </p:par>
                        <p:par>
                          <p:cTn id="88" fill="hold">
                            <p:stCondLst>
                              <p:cond delay="9000"/>
                            </p:stCondLst>
                            <p:childTnLst>
                              <p:par>
                                <p:cTn id="89" presetID="10" presetClass="entr" presetSubtype="0" fill="hold" grpId="0" nodeType="afterEffect">
                                  <p:stCondLst>
                                    <p:cond delay="0"/>
                                  </p:stCondLst>
                                  <p:childTnLst>
                                    <p:set>
                                      <p:cBhvr>
                                        <p:cTn id="90" dur="1" fill="hold">
                                          <p:stCondLst>
                                            <p:cond delay="0"/>
                                          </p:stCondLst>
                                        </p:cTn>
                                        <p:tgtEl>
                                          <p:spTgt spid="34">
                                            <p:txEl>
                                              <p:pRg st="0" end="0"/>
                                            </p:txEl>
                                          </p:spTgt>
                                        </p:tgtEl>
                                        <p:attrNameLst>
                                          <p:attrName>style.visibility</p:attrName>
                                        </p:attrNameLst>
                                      </p:cBhvr>
                                      <p:to>
                                        <p:strVal val="visible"/>
                                      </p:to>
                                    </p:set>
                                    <p:animEffect transition="in" filter="fade">
                                      <p:cBhvr>
                                        <p:cTn id="91" dur="500"/>
                                        <p:tgtEl>
                                          <p:spTgt spid="34">
                                            <p:txEl>
                                              <p:pRg st="0" end="0"/>
                                            </p:txEl>
                                          </p:spTgt>
                                        </p:tgtEl>
                                      </p:cBhvr>
                                    </p:animEffect>
                                  </p:childTnLst>
                                </p:cTn>
                              </p:par>
                            </p:childTnLst>
                          </p:cTn>
                        </p:par>
                        <p:par>
                          <p:cTn id="92" fill="hold">
                            <p:stCondLst>
                              <p:cond delay="9500"/>
                            </p:stCondLst>
                            <p:childTnLst>
                              <p:par>
                                <p:cTn id="93" presetID="2" presetClass="entr" presetSubtype="1" decel="100000" fill="hold" grpId="0" nodeType="after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750" fill="hold"/>
                                        <p:tgtEl>
                                          <p:spTgt spid="22"/>
                                        </p:tgtEl>
                                        <p:attrNameLst>
                                          <p:attrName>ppt_x</p:attrName>
                                        </p:attrNameLst>
                                      </p:cBhvr>
                                      <p:tavLst>
                                        <p:tav tm="0">
                                          <p:val>
                                            <p:strVal val="#ppt_x"/>
                                          </p:val>
                                        </p:tav>
                                        <p:tav tm="100000">
                                          <p:val>
                                            <p:strVal val="#ppt_x"/>
                                          </p:val>
                                        </p:tav>
                                      </p:tavLst>
                                    </p:anim>
                                    <p:anim calcmode="lin" valueType="num">
                                      <p:cBhvr additive="base">
                                        <p:cTn id="96" dur="750" fill="hold"/>
                                        <p:tgtEl>
                                          <p:spTgt spid="22"/>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anim calcmode="lin" valueType="num">
                                      <p:cBhvr additive="base">
                                        <p:cTn id="99" dur="750" fill="hold"/>
                                        <p:tgtEl>
                                          <p:spTgt spid="61"/>
                                        </p:tgtEl>
                                        <p:attrNameLst>
                                          <p:attrName>ppt_x</p:attrName>
                                        </p:attrNameLst>
                                      </p:cBhvr>
                                      <p:tavLst>
                                        <p:tav tm="0">
                                          <p:val>
                                            <p:strVal val="0-#ppt_w/2"/>
                                          </p:val>
                                        </p:tav>
                                        <p:tav tm="100000">
                                          <p:val>
                                            <p:strVal val="#ppt_x"/>
                                          </p:val>
                                        </p:tav>
                                      </p:tavLst>
                                    </p:anim>
                                    <p:anim calcmode="lin" valueType="num">
                                      <p:cBhvr additive="base">
                                        <p:cTn id="100" dur="750" fill="hold"/>
                                        <p:tgtEl>
                                          <p:spTgt spid="61"/>
                                        </p:tgtEl>
                                        <p:attrNameLst>
                                          <p:attrName>ppt_y</p:attrName>
                                        </p:attrNameLst>
                                      </p:cBhvr>
                                      <p:tavLst>
                                        <p:tav tm="0">
                                          <p:val>
                                            <p:strVal val="#ppt_y"/>
                                          </p:val>
                                        </p:tav>
                                        <p:tav tm="100000">
                                          <p:val>
                                            <p:strVal val="#ppt_y"/>
                                          </p:val>
                                        </p:tav>
                                      </p:tavLst>
                                    </p:anim>
                                  </p:childTnLst>
                                </p:cTn>
                              </p:par>
                            </p:childTnLst>
                          </p:cTn>
                        </p:par>
                        <p:par>
                          <p:cTn id="101" fill="hold">
                            <p:stCondLst>
                              <p:cond delay="10250"/>
                            </p:stCondLst>
                            <p:childTnLst>
                              <p:par>
                                <p:cTn id="102" presetID="21" presetClass="entr" presetSubtype="1" fill="hold" grpId="0" nodeType="after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wheel(1)">
                                      <p:cBhvr>
                                        <p:cTn id="104" dur="750"/>
                                        <p:tgtEl>
                                          <p:spTgt spid="63"/>
                                        </p:tgtEl>
                                      </p:cBhvr>
                                    </p:animEffect>
                                  </p:childTnLst>
                                </p:cTn>
                              </p:par>
                            </p:childTnLst>
                          </p:cTn>
                        </p:par>
                        <p:par>
                          <p:cTn id="105" fill="hold">
                            <p:stCondLst>
                              <p:cond delay="11000"/>
                            </p:stCondLst>
                            <p:childTnLst>
                              <p:par>
                                <p:cTn id="106" presetID="22" presetClass="entr" presetSubtype="2" fill="hold" nodeType="after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wipe(right)">
                                      <p:cBhvr>
                                        <p:cTn id="108" dur="500"/>
                                        <p:tgtEl>
                                          <p:spTgt spid="64"/>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72">
                                            <p:txEl>
                                              <p:pRg st="0" end="0"/>
                                            </p:txEl>
                                          </p:spTgt>
                                        </p:tgtEl>
                                        <p:attrNameLst>
                                          <p:attrName>style.visibility</p:attrName>
                                        </p:attrNameLst>
                                      </p:cBhvr>
                                      <p:to>
                                        <p:strVal val="visible"/>
                                      </p:to>
                                    </p:set>
                                    <p:animEffect transition="in" filter="wipe(right)">
                                      <p:cBhvr>
                                        <p:cTn id="111" dur="500"/>
                                        <p:tgtEl>
                                          <p:spTgt spid="72">
                                            <p:txEl>
                                              <p:pRg st="0" end="0"/>
                                            </p:txEl>
                                          </p:spTgt>
                                        </p:tgtEl>
                                      </p:cBhvr>
                                    </p:animEffect>
                                  </p:childTnLst>
                                </p:cTn>
                              </p:par>
                            </p:childTnLst>
                          </p:cTn>
                        </p:par>
                        <p:par>
                          <p:cTn id="112" fill="hold">
                            <p:stCondLst>
                              <p:cond delay="11500"/>
                            </p:stCondLst>
                            <p:childTnLst>
                              <p:par>
                                <p:cTn id="113" presetID="22" presetClass="entr" presetSubtype="2" fill="hold" grpId="0" nodeType="afterEffect">
                                  <p:stCondLst>
                                    <p:cond delay="0"/>
                                  </p:stCondLst>
                                  <p:childTnLst>
                                    <p:set>
                                      <p:cBhvr>
                                        <p:cTn id="114" dur="1" fill="hold">
                                          <p:stCondLst>
                                            <p:cond delay="0"/>
                                          </p:stCondLst>
                                        </p:cTn>
                                        <p:tgtEl>
                                          <p:spTgt spid="62">
                                            <p:txEl>
                                              <p:pRg st="0" end="0"/>
                                            </p:txEl>
                                          </p:spTgt>
                                        </p:tgtEl>
                                        <p:attrNameLst>
                                          <p:attrName>style.visibility</p:attrName>
                                        </p:attrNameLst>
                                      </p:cBhvr>
                                      <p:to>
                                        <p:strVal val="visible"/>
                                      </p:to>
                                    </p:set>
                                    <p:animEffect transition="in" filter="wipe(right)">
                                      <p:cBhvr>
                                        <p:cTn id="115" dur="500"/>
                                        <p:tgtEl>
                                          <p:spTgt spid="62">
                                            <p:txEl>
                                              <p:pRg st="0" end="0"/>
                                            </p:txEl>
                                          </p:spTgt>
                                        </p:tgtEl>
                                      </p:cBhvr>
                                    </p:animEffect>
                                  </p:childTnLst>
                                </p:cTn>
                              </p:par>
                            </p:childTnLst>
                          </p:cTn>
                        </p:par>
                        <p:par>
                          <p:cTn id="116" fill="hold">
                            <p:stCondLst>
                              <p:cond delay="12000"/>
                            </p:stCondLst>
                            <p:childTnLst>
                              <p:par>
                                <p:cTn id="117" presetID="10" presetClass="entr" presetSubtype="0" fill="hold" grpId="0" nodeType="afterEffect">
                                  <p:stCondLst>
                                    <p:cond delay="0"/>
                                  </p:stCondLst>
                                  <p:childTnLst>
                                    <p:set>
                                      <p:cBhvr>
                                        <p:cTn id="118" dur="1" fill="hold">
                                          <p:stCondLst>
                                            <p:cond delay="0"/>
                                          </p:stCondLst>
                                        </p:cTn>
                                        <p:tgtEl>
                                          <p:spTgt spid="73">
                                            <p:txEl>
                                              <p:pRg st="0" end="0"/>
                                            </p:txEl>
                                          </p:spTgt>
                                        </p:tgtEl>
                                        <p:attrNameLst>
                                          <p:attrName>style.visibility</p:attrName>
                                        </p:attrNameLst>
                                      </p:cBhvr>
                                      <p:to>
                                        <p:strVal val="visible"/>
                                      </p:to>
                                    </p:set>
                                    <p:animEffect transition="in" filter="fade">
                                      <p:cBhvr>
                                        <p:cTn id="119" dur="500"/>
                                        <p:tgtEl>
                                          <p:spTgt spid="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animBg="1"/>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animBg="1"/>
      <p:bldP spid="46" grpId="0" build="p">
        <p:tmplLst>
          <p:tmpl lvl="1">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animBg="1"/>
      <p:bldP spid="49" grpId="0" build="p">
        <p:tmplLst>
          <p:tmpl lvl="1">
            <p:tnLst>
              <p:par>
                <p:cTn presetID="22" presetClass="entr" presetSubtype="2"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right)">
                      <p:cBhvr>
                        <p:cTn dur="500"/>
                        <p:tgtEl>
                          <p:spTgt spid="49"/>
                        </p:tgtEl>
                      </p:cBhvr>
                    </p:animEffect>
                  </p:childTnLst>
                </p:cTn>
              </p:par>
            </p:tnLst>
          </p:tmpl>
        </p:tmplLst>
      </p:bldP>
      <p:bldP spid="50" grpId="0" animBg="1"/>
      <p:bldP spid="59" grpId="0"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500"/>
                        <p:tgtEl>
                          <p:spTgt spid="59"/>
                        </p:tgtEl>
                      </p:cBhvr>
                    </p:animEffect>
                  </p:childTnLst>
                </p:cTn>
              </p:par>
            </p:tnLst>
          </p:tmpl>
        </p:tmplLst>
      </p:bldP>
      <p:bldP spid="60" grpId="0" build="p">
        <p:tmplLst>
          <p:tmpl lvl="1">
            <p:tnLst>
              <p:par>
                <p:cTn presetID="10" presetClass="entr" presetSubtype="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animBg="1"/>
      <p:bldP spid="62" grpId="0" build="p">
        <p:tmplLst>
          <p:tmpl lvl="1">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animBg="1"/>
      <p:bldP spid="72" grpId="0" build="p">
        <p:tmplLst>
          <p:tmpl lvl="1">
            <p:tnLst>
              <p:par>
                <p:cTn presetID="22" presetClass="entr" presetSubtype="2"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10" presetClass="entr" presetSubtype="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7" name="正方形/長方形 6"/>
          <p:cNvSpPr/>
          <p:nvPr userDrawn="1"/>
        </p:nvSpPr>
        <p:spPr>
          <a:xfrm>
            <a:off x="-29029" y="-29028"/>
            <a:ext cx="18360000" cy="5184000"/>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a:off x="0" y="5001756"/>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16" hasCustomPrompt="1"/>
          </p:nvPr>
        </p:nvSpPr>
        <p:spPr>
          <a:xfrm>
            <a:off x="7194310" y="961964"/>
            <a:ext cx="9468090" cy="3976913"/>
          </a:xfrm>
          <a:prstGeom prst="rect">
            <a:avLst/>
          </a:prstGeom>
        </p:spPr>
        <p:txBody>
          <a:bodyPr anchor="b">
            <a:noAutofit/>
          </a:bodyPr>
          <a:lstStyle>
            <a:lvl1pPr algn="l">
              <a:lnSpc>
                <a:spcPts val="8800"/>
              </a:lnSpc>
              <a:spcBef>
                <a:spcPts val="0"/>
              </a:spcBef>
              <a:defRPr sz="88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sp>
        <p:nvSpPr>
          <p:cNvPr id="13" name="テキスト プレースホルダー 5"/>
          <p:cNvSpPr>
            <a:spLocks noGrp="1"/>
          </p:cNvSpPr>
          <p:nvPr>
            <p:ph type="body" sz="quarter" idx="12" hasCustomPrompt="1"/>
          </p:nvPr>
        </p:nvSpPr>
        <p:spPr>
          <a:xfrm>
            <a:off x="7174524" y="5298094"/>
            <a:ext cx="9531420" cy="3932989"/>
          </a:xfrm>
          <a:prstGeom prst="rect">
            <a:avLst/>
          </a:prstGeom>
        </p:spPr>
        <p:txBody>
          <a:bodyPr anchor="t">
            <a:normAutofit/>
          </a:bodyPr>
          <a:lstStyle>
            <a:lvl1pPr marL="342900" indent="-342900" algn="l">
              <a:lnSpc>
                <a:spcPct val="130000"/>
              </a:lnSpc>
              <a:buFontTx/>
              <a:buBlip>
                <a:blip r:embed="rId4"/>
              </a:buBlip>
              <a:defRPr sz="2000" baseline="0">
                <a:solidFill>
                  <a:schemeClr val="tx2"/>
                </a:solidFill>
              </a:defRPr>
            </a:lvl1pPr>
          </a:lstStyle>
          <a:p>
            <a:pPr lvl="0"/>
            <a:r>
              <a:rPr kumimoji="1" lang="en-US" altLang="ja-JP" dirty="0"/>
              <a:t>Text Here</a:t>
            </a:r>
            <a:endParaRPr kumimoji="1" lang="ja-JP" altLang="en-US" dirty="0"/>
          </a:p>
        </p:txBody>
      </p:sp>
      <p:pic>
        <p:nvPicPr>
          <p:cNvPr id="2" name="図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609167" y="767381"/>
            <a:ext cx="4144801" cy="8468751"/>
          </a:xfrm>
          <a:prstGeom prst="rect">
            <a:avLst/>
          </a:prstGeom>
          <a:effectLst>
            <a:outerShdw blurRad="177800" dist="127000" dir="2700000" algn="tl" rotWithShape="0">
              <a:prstClr val="black">
                <a:alpha val="40000"/>
              </a:prstClr>
            </a:outerShdw>
          </a:effectLst>
        </p:spPr>
      </p:pic>
      <p:sp>
        <p:nvSpPr>
          <p:cNvPr id="4" name="図プレースホルダー 3"/>
          <p:cNvSpPr>
            <a:spLocks noGrp="1"/>
          </p:cNvSpPr>
          <p:nvPr>
            <p:ph type="pic" sz="quarter" idx="17" hasCustomPrompt="1"/>
          </p:nvPr>
        </p:nvSpPr>
        <p:spPr>
          <a:xfrm>
            <a:off x="2901980" y="1851143"/>
            <a:ext cx="3559175" cy="6329362"/>
          </a:xfrm>
          <a:prstGeom prst="rect">
            <a:avLst/>
          </a:prstGeom>
          <a:effectLst>
            <a:innerShdw blurRad="114300">
              <a:prstClr val="black"/>
            </a:innerShdw>
          </a:effectLst>
        </p:spPr>
        <p:txBody>
          <a:bodyPr/>
          <a:lstStyle>
            <a:lvl1pPr>
              <a:defRPr sz="20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99142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750"/>
                            </p:stCondLst>
                            <p:childTnLst>
                              <p:par>
                                <p:cTn id="12" presetID="2" presetClass="entr" presetSubtype="1" decel="10000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ppt_x"/>
                                          </p:val>
                                        </p:tav>
                                        <p:tav tm="100000">
                                          <p:val>
                                            <p:strVal val="#ppt_x"/>
                                          </p:val>
                                        </p:tav>
                                      </p:tavLst>
                                    </p:anim>
                                    <p:anim calcmode="lin" valueType="num">
                                      <p:cBhvr additive="base">
                                        <p:cTn id="19" dur="1000" fill="hold"/>
                                        <p:tgtEl>
                                          <p:spTgt spid="4"/>
                                        </p:tgtEl>
                                        <p:attrNameLst>
                                          <p:attrName>ppt_y</p:attrName>
                                        </p:attrNameLst>
                                      </p:cBhvr>
                                      <p:tavLst>
                                        <p:tav tm="0">
                                          <p:val>
                                            <p:strVal val="0-#ppt_h/2"/>
                                          </p:val>
                                        </p:tav>
                                        <p:tav tm="100000">
                                          <p:val>
                                            <p:strVal val="#ppt_y"/>
                                          </p:val>
                                        </p:tav>
                                      </p:tavLst>
                                    </p:anim>
                                  </p:childTnLst>
                                </p:cTn>
                              </p:par>
                              <p:par>
                                <p:cTn id="20" presetID="2" presetClass="entr" presetSubtype="3" decel="100000" fill="hold" grpId="0" nodeType="withEffect">
                                  <p:stCondLst>
                                    <p:cond delay="250"/>
                                  </p:stCondLst>
                                  <p:iterate type="wd">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1+#ppt_w/2"/>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childTnLst>
                          </p:cTn>
                        </p:par>
                        <p:par>
                          <p:cTn id="24" fill="hold">
                            <p:stCondLst>
                              <p:cond delay="1825"/>
                            </p:stCondLst>
                            <p:childTnLst>
                              <p:par>
                                <p:cTn id="25" presetID="10" presetClass="entr" presetSubtype="0" fill="hold" grpId="0" nodeType="afterEffect">
                                  <p:stCondLst>
                                    <p:cond delay="2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p:tmplLst>
          <p:tmpl>
            <p:tnLst>
              <p:par>
                <p:cTn presetID="2" presetClass="entr" presetSubtype="3" decel="100000" fill="hold" nodeType="withEffect">
                  <p:stCondLst>
                    <p:cond delay="250"/>
                  </p:stCondLst>
                  <p:iterate type="wd">
                    <p:tmPct val="10000"/>
                  </p:iterate>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4"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7" name="正方形/長方形 6"/>
          <p:cNvSpPr/>
          <p:nvPr userDrawn="1"/>
        </p:nvSpPr>
        <p:spPr>
          <a:xfrm>
            <a:off x="-29029" y="-29028"/>
            <a:ext cx="18360000" cy="5184000"/>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a:off x="0" y="5001756"/>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16" hasCustomPrompt="1"/>
          </p:nvPr>
        </p:nvSpPr>
        <p:spPr>
          <a:xfrm>
            <a:off x="9723644" y="961964"/>
            <a:ext cx="7593685" cy="3976913"/>
          </a:xfrm>
          <a:prstGeom prst="rect">
            <a:avLst/>
          </a:prstGeom>
        </p:spPr>
        <p:txBody>
          <a:bodyPr anchor="b">
            <a:noAutofit/>
          </a:bodyPr>
          <a:lstStyle>
            <a:lvl1pPr algn="l">
              <a:lnSpc>
                <a:spcPts val="8800"/>
              </a:lnSpc>
              <a:spcBef>
                <a:spcPts val="0"/>
              </a:spcBef>
              <a:defRPr sz="88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sp>
        <p:nvSpPr>
          <p:cNvPr id="13" name="テキスト プレースホルダー 5"/>
          <p:cNvSpPr>
            <a:spLocks noGrp="1"/>
          </p:cNvSpPr>
          <p:nvPr>
            <p:ph type="body" sz="quarter" idx="12" hasCustomPrompt="1"/>
          </p:nvPr>
        </p:nvSpPr>
        <p:spPr>
          <a:xfrm>
            <a:off x="9720774" y="5298094"/>
            <a:ext cx="7644479" cy="3932989"/>
          </a:xfrm>
          <a:prstGeom prst="rect">
            <a:avLst/>
          </a:prstGeom>
        </p:spPr>
        <p:txBody>
          <a:bodyPr anchor="t">
            <a:normAutofit/>
          </a:bodyPr>
          <a:lstStyle>
            <a:lvl1pPr marL="342900" indent="-342900" algn="l">
              <a:lnSpc>
                <a:spcPct val="130000"/>
              </a:lnSpc>
              <a:buFontTx/>
              <a:buBlip>
                <a:blip r:embed="rId4"/>
              </a:buBlip>
              <a:defRPr sz="2000" baseline="0">
                <a:solidFill>
                  <a:schemeClr val="tx2"/>
                </a:solidFill>
              </a:defRPr>
            </a:lvl1pPr>
          </a:lstStyle>
          <a:p>
            <a:pPr lvl="0"/>
            <a:r>
              <a:rPr kumimoji="1" lang="en-US" altLang="ja-JP" dirty="0"/>
              <a:t>Text Here</a:t>
            </a:r>
            <a:endParaRPr kumimoji="1" lang="ja-JP" altLang="en-US" dirty="0"/>
          </a:p>
        </p:txBody>
      </p:sp>
      <p:pic>
        <p:nvPicPr>
          <p:cNvPr id="3" name="図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77394" y="961964"/>
            <a:ext cx="5876715" cy="8355707"/>
          </a:xfrm>
          <a:prstGeom prst="rect">
            <a:avLst/>
          </a:prstGeom>
          <a:effectLst>
            <a:outerShdw blurRad="177800" dist="127000" dir="2700000" algn="tl" rotWithShape="0">
              <a:prstClr val="black">
                <a:alpha val="40000"/>
              </a:prstClr>
            </a:outerShdw>
          </a:effectLst>
        </p:spPr>
      </p:pic>
      <p:pic>
        <p:nvPicPr>
          <p:cNvPr id="2" name="図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88089" y="4118967"/>
            <a:ext cx="2544365" cy="5198704"/>
          </a:xfrm>
          <a:prstGeom prst="rect">
            <a:avLst/>
          </a:prstGeom>
          <a:effectLst>
            <a:outerShdw blurRad="177800" dist="127000" dir="2700000" algn="tl" rotWithShape="0">
              <a:prstClr val="black">
                <a:alpha val="40000"/>
              </a:prstClr>
            </a:outerShdw>
          </a:effectLst>
        </p:spPr>
      </p:pic>
      <p:sp>
        <p:nvSpPr>
          <p:cNvPr id="4" name="図プレースホルダー 3"/>
          <p:cNvSpPr>
            <a:spLocks noGrp="1"/>
          </p:cNvSpPr>
          <p:nvPr>
            <p:ph type="pic" sz="quarter" idx="17" hasCustomPrompt="1"/>
          </p:nvPr>
        </p:nvSpPr>
        <p:spPr>
          <a:xfrm>
            <a:off x="1167838" y="4797663"/>
            <a:ext cx="2184867" cy="3841312"/>
          </a:xfrm>
          <a:prstGeom prst="rect">
            <a:avLst/>
          </a:prstGeom>
          <a:effectLst>
            <a:innerShdw blurRad="114300">
              <a:prstClr val="black"/>
            </a:innerShdw>
          </a:effectLst>
        </p:spPr>
        <p:txBody>
          <a:bodyPr/>
          <a:lstStyle>
            <a:lvl1pPr>
              <a:defRPr sz="2000" baseline="0"/>
            </a:lvl1pPr>
          </a:lstStyle>
          <a:p>
            <a:r>
              <a:rPr kumimoji="1" lang="en-US" altLang="ja-JP" dirty="0"/>
              <a:t>Add an image</a:t>
            </a:r>
            <a:endParaRPr kumimoji="1" lang="ja-JP" altLang="en-US" dirty="0"/>
          </a:p>
        </p:txBody>
      </p:sp>
      <p:sp>
        <p:nvSpPr>
          <p:cNvPr id="9" name="図プレースホルダー 3"/>
          <p:cNvSpPr>
            <a:spLocks noGrp="1"/>
          </p:cNvSpPr>
          <p:nvPr>
            <p:ph type="pic" sz="quarter" idx="18" hasCustomPrompt="1"/>
          </p:nvPr>
        </p:nvSpPr>
        <p:spPr>
          <a:xfrm>
            <a:off x="3765140" y="1737549"/>
            <a:ext cx="5101223" cy="6804537"/>
          </a:xfrm>
          <a:prstGeom prst="rect">
            <a:avLst/>
          </a:prstGeom>
          <a:effectLst>
            <a:innerShdw blurRad="114300">
              <a:prstClr val="black"/>
            </a:innerShdw>
          </a:effectLst>
        </p:spPr>
        <p:txBody>
          <a:bodyPr/>
          <a:lstStyle>
            <a:lvl1pPr>
              <a:defRPr sz="20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08955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 decel="10000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000" fill="hold"/>
                                        <p:tgtEl>
                                          <p:spTgt spid="3"/>
                                        </p:tgtEl>
                                        <p:attrNameLst>
                                          <p:attrName>ppt_x</p:attrName>
                                        </p:attrNameLst>
                                      </p:cBhvr>
                                      <p:tavLst>
                                        <p:tav tm="0">
                                          <p:val>
                                            <p:strVal val="#ppt_x"/>
                                          </p:val>
                                        </p:tav>
                                        <p:tav tm="100000">
                                          <p:val>
                                            <p:strVal val="#ppt_x"/>
                                          </p:val>
                                        </p:tav>
                                      </p:tavLst>
                                    </p:anim>
                                    <p:anim calcmode="lin" valueType="num">
                                      <p:cBhvr additive="base">
                                        <p:cTn id="19" dur="1000" fill="hold"/>
                                        <p:tgtEl>
                                          <p:spTgt spid="3"/>
                                        </p:tgtEl>
                                        <p:attrNameLst>
                                          <p:attrName>ppt_y</p:attrName>
                                        </p:attrNameLst>
                                      </p:cBhvr>
                                      <p:tavLst>
                                        <p:tav tm="0">
                                          <p:val>
                                            <p:strVal val="0-#ppt_h/2"/>
                                          </p:val>
                                        </p:tav>
                                        <p:tav tm="100000">
                                          <p:val>
                                            <p:strVal val="#ppt_y"/>
                                          </p:val>
                                        </p:tav>
                                      </p:tavLst>
                                    </p:anim>
                                  </p:childTnLst>
                                </p:cTn>
                              </p:par>
                              <p:par>
                                <p:cTn id="20" presetID="2" presetClass="entr" presetSubtype="1" decel="100000" fill="hold" nodeType="withEffect">
                                  <p:stCondLst>
                                    <p:cond delay="50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1000" fill="hold"/>
                                        <p:tgtEl>
                                          <p:spTgt spid="2"/>
                                        </p:tgtEl>
                                        <p:attrNameLst>
                                          <p:attrName>ppt_x</p:attrName>
                                        </p:attrNameLst>
                                      </p:cBhvr>
                                      <p:tavLst>
                                        <p:tav tm="0">
                                          <p:val>
                                            <p:strVal val="#ppt_x"/>
                                          </p:val>
                                        </p:tav>
                                        <p:tav tm="100000">
                                          <p:val>
                                            <p:strVal val="#ppt_x"/>
                                          </p:val>
                                        </p:tav>
                                      </p:tavLst>
                                    </p:anim>
                                    <p:anim calcmode="lin" valueType="num">
                                      <p:cBhvr additive="base">
                                        <p:cTn id="23" dur="1000" fill="hold"/>
                                        <p:tgtEl>
                                          <p:spTgt spid="2"/>
                                        </p:tgtEl>
                                        <p:attrNameLst>
                                          <p:attrName>ppt_y</p:attrName>
                                        </p:attrNameLst>
                                      </p:cBhvr>
                                      <p:tavLst>
                                        <p:tav tm="0">
                                          <p:val>
                                            <p:strVal val="0-#ppt_h/2"/>
                                          </p:val>
                                        </p:tav>
                                        <p:tav tm="100000">
                                          <p:val>
                                            <p:strVal val="#ppt_y"/>
                                          </p:val>
                                        </p:tav>
                                      </p:tavLst>
                                    </p:anim>
                                  </p:childTnLst>
                                </p:cTn>
                              </p:par>
                              <p:par>
                                <p:cTn id="24" presetID="2" presetClass="entr" presetSubtype="1" decel="100000" fill="hold" grpId="0" nodeType="withEffect">
                                  <p:stCondLst>
                                    <p:cond delay="50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1000" fill="hold"/>
                                        <p:tgtEl>
                                          <p:spTgt spid="4"/>
                                        </p:tgtEl>
                                        <p:attrNameLst>
                                          <p:attrName>ppt_x</p:attrName>
                                        </p:attrNameLst>
                                      </p:cBhvr>
                                      <p:tavLst>
                                        <p:tav tm="0">
                                          <p:val>
                                            <p:strVal val="#ppt_x"/>
                                          </p:val>
                                        </p:tav>
                                        <p:tav tm="100000">
                                          <p:val>
                                            <p:strVal val="#ppt_x"/>
                                          </p:val>
                                        </p:tav>
                                      </p:tavLst>
                                    </p:anim>
                                    <p:anim calcmode="lin" valueType="num">
                                      <p:cBhvr additive="base">
                                        <p:cTn id="27" dur="1000" fill="hold"/>
                                        <p:tgtEl>
                                          <p:spTgt spid="4"/>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750"/>
                                  </p:stCondLst>
                                  <p:iterate type="wd">
                                    <p:tmPct val="10000"/>
                                  </p:iterate>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1+#ppt_w/2"/>
                                          </p:val>
                                        </p:tav>
                                        <p:tav tm="100000">
                                          <p:val>
                                            <p:strVal val="#ppt_x"/>
                                          </p:val>
                                        </p:tav>
                                      </p:tavLst>
                                    </p:anim>
                                    <p:anim calcmode="lin" valueType="num">
                                      <p:cBhvr additive="base">
                                        <p:cTn id="31" dur="750" fill="hold"/>
                                        <p:tgtEl>
                                          <p:spTgt spid="11"/>
                                        </p:tgtEl>
                                        <p:attrNameLst>
                                          <p:attrName>ppt_y</p:attrName>
                                        </p:attrNameLst>
                                      </p:cBhvr>
                                      <p:tavLst>
                                        <p:tav tm="0">
                                          <p:val>
                                            <p:strVal val="0-#ppt_h/2"/>
                                          </p:val>
                                        </p:tav>
                                        <p:tav tm="100000">
                                          <p:val>
                                            <p:strVal val="#ppt_y"/>
                                          </p:val>
                                        </p:tav>
                                      </p:tavLst>
                                    </p:anim>
                                  </p:childTnLst>
                                </p:cTn>
                              </p:par>
                            </p:childTnLst>
                          </p:cTn>
                        </p:par>
                        <p:par>
                          <p:cTn id="32" fill="hold">
                            <p:stCondLst>
                              <p:cond delay="2325"/>
                            </p:stCondLst>
                            <p:childTnLst>
                              <p:par>
                                <p:cTn id="33" presetID="10" presetClass="entr" presetSubtype="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p:tmplLst>
          <p:tmpl>
            <p:tnLst>
              <p:par>
                <p:cTn presetID="2" presetClass="entr" presetSubtype="3" decel="100000" fill="hold" nodeType="withEffect">
                  <p:stCondLst>
                    <p:cond delay="750"/>
                  </p:stCondLst>
                  <p:iterate type="wd">
                    <p:tmPct val="10000"/>
                  </p:iterate>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4" grpId="0"/>
      <p:bldP spid="9"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7" name="正方形/長方形 6"/>
          <p:cNvSpPr/>
          <p:nvPr userDrawn="1"/>
        </p:nvSpPr>
        <p:spPr>
          <a:xfrm>
            <a:off x="-29029" y="-29029"/>
            <a:ext cx="18360000" cy="7518399"/>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a:off x="0" y="7324041"/>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p:cNvSpPr>
            <a:spLocks noGrp="1"/>
          </p:cNvSpPr>
          <p:nvPr>
            <p:ph type="body" sz="quarter" idx="12" hasCustomPrompt="1"/>
          </p:nvPr>
        </p:nvSpPr>
        <p:spPr>
          <a:xfrm>
            <a:off x="7174524" y="7590971"/>
            <a:ext cx="9776378" cy="1640112"/>
          </a:xfrm>
          <a:prstGeom prst="rect">
            <a:avLst/>
          </a:prstGeom>
        </p:spPr>
        <p:txBody>
          <a:bodyPr anchor="t">
            <a:normAutofit/>
          </a:bodyPr>
          <a:lstStyle>
            <a:lvl1pPr marL="0" indent="0" algn="l">
              <a:lnSpc>
                <a:spcPct val="130000"/>
              </a:lnSpc>
              <a:buFontTx/>
              <a:buNone/>
              <a:defRPr sz="2000" baseline="0">
                <a:solidFill>
                  <a:schemeClr val="tx2"/>
                </a:solidFill>
              </a:defRPr>
            </a:lvl1pPr>
          </a:lstStyle>
          <a:p>
            <a:pPr lvl="0"/>
            <a:r>
              <a:rPr kumimoji="1" lang="en-US" altLang="ja-JP" dirty="0"/>
              <a:t>Text Here</a:t>
            </a:r>
            <a:endParaRPr kumimoji="1" lang="ja-JP" altLang="en-US" dirty="0"/>
          </a:p>
        </p:txBody>
      </p:sp>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9167" y="767381"/>
            <a:ext cx="4144801" cy="8468751"/>
          </a:xfrm>
          <a:prstGeom prst="rect">
            <a:avLst/>
          </a:prstGeom>
          <a:effectLst>
            <a:outerShdw blurRad="177800" dist="127000" dir="2700000" algn="tl" rotWithShape="0">
              <a:prstClr val="black">
                <a:alpha val="40000"/>
              </a:prstClr>
            </a:outerShdw>
          </a:effectLst>
        </p:spPr>
      </p:pic>
      <p:sp>
        <p:nvSpPr>
          <p:cNvPr id="4" name="図プレースホルダー 3"/>
          <p:cNvSpPr>
            <a:spLocks noGrp="1"/>
          </p:cNvSpPr>
          <p:nvPr>
            <p:ph type="pic" sz="quarter" idx="17" hasCustomPrompt="1"/>
          </p:nvPr>
        </p:nvSpPr>
        <p:spPr>
          <a:xfrm>
            <a:off x="2901980" y="1851143"/>
            <a:ext cx="3559175" cy="6329362"/>
          </a:xfrm>
          <a:prstGeom prst="rect">
            <a:avLst/>
          </a:prstGeom>
          <a:effectLst>
            <a:innerShdw blurRad="114300">
              <a:prstClr val="black"/>
            </a:innerShdw>
          </a:effectLst>
        </p:spPr>
        <p:txBody>
          <a:bodyPr/>
          <a:lstStyle>
            <a:lvl1pPr>
              <a:defRPr sz="2000" baseline="0"/>
            </a:lvl1pPr>
          </a:lstStyle>
          <a:p>
            <a:r>
              <a:rPr kumimoji="1" lang="en-US" altLang="ja-JP" dirty="0"/>
              <a:t>Add an image</a:t>
            </a:r>
            <a:endParaRPr kumimoji="1" lang="ja-JP" altLang="en-US" dirty="0"/>
          </a:p>
        </p:txBody>
      </p:sp>
      <p:sp>
        <p:nvSpPr>
          <p:cNvPr id="9" name="図プレースホルダー 28"/>
          <p:cNvSpPr>
            <a:spLocks noGrp="1"/>
          </p:cNvSpPr>
          <p:nvPr>
            <p:ph type="pic" sz="quarter" idx="22" hasCustomPrompt="1"/>
          </p:nvPr>
        </p:nvSpPr>
        <p:spPr>
          <a:xfrm>
            <a:off x="7158226" y="1311728"/>
            <a:ext cx="767673" cy="767673"/>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10" name="テキスト プレースホルダー 5"/>
          <p:cNvSpPr>
            <a:spLocks noGrp="1"/>
          </p:cNvSpPr>
          <p:nvPr>
            <p:ph type="body" sz="quarter" idx="23" hasCustomPrompt="1"/>
          </p:nvPr>
        </p:nvSpPr>
        <p:spPr>
          <a:xfrm>
            <a:off x="8069942" y="2002528"/>
            <a:ext cx="8880959" cy="958387"/>
          </a:xfrm>
          <a:prstGeom prst="rect">
            <a:avLst/>
          </a:prstGeom>
        </p:spPr>
        <p:txBody>
          <a:bodyPr anchor="t">
            <a:normAutofit/>
          </a:bodyPr>
          <a:lstStyle>
            <a:lvl1pPr algn="l">
              <a:lnSpc>
                <a:spcPct val="120000"/>
              </a:lnSpc>
              <a:spcBef>
                <a:spcPts val="0"/>
              </a:spcBef>
              <a:defRPr sz="2000" baseline="0">
                <a:solidFill>
                  <a:schemeClr val="bg1"/>
                </a:solidFill>
              </a:defRPr>
            </a:lvl1pPr>
          </a:lstStyle>
          <a:p>
            <a:pPr lvl="0"/>
            <a:r>
              <a:rPr kumimoji="1" lang="en-US" altLang="ja-JP" dirty="0"/>
              <a:t>Text Here</a:t>
            </a:r>
          </a:p>
          <a:p>
            <a:pPr lvl="0"/>
            <a:r>
              <a:rPr kumimoji="1" lang="en-US" altLang="ja-JP" dirty="0"/>
              <a:t>Text Here</a:t>
            </a:r>
            <a:endParaRPr kumimoji="1" lang="ja-JP" altLang="en-US" dirty="0"/>
          </a:p>
        </p:txBody>
      </p:sp>
      <p:sp>
        <p:nvSpPr>
          <p:cNvPr id="14" name="テキスト プレースホルダー 5"/>
          <p:cNvSpPr>
            <a:spLocks noGrp="1"/>
          </p:cNvSpPr>
          <p:nvPr>
            <p:ph type="body" sz="quarter" idx="15" hasCustomPrompt="1"/>
          </p:nvPr>
        </p:nvSpPr>
        <p:spPr>
          <a:xfrm>
            <a:off x="8069942" y="1369785"/>
            <a:ext cx="8880960"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21" name="図プレースホルダー 28"/>
          <p:cNvSpPr>
            <a:spLocks noGrp="1"/>
          </p:cNvSpPr>
          <p:nvPr>
            <p:ph type="pic" sz="quarter" idx="24" hasCustomPrompt="1"/>
          </p:nvPr>
        </p:nvSpPr>
        <p:spPr>
          <a:xfrm>
            <a:off x="7158226" y="3124085"/>
            <a:ext cx="767673" cy="767673"/>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22" name="テキスト プレースホルダー 5"/>
          <p:cNvSpPr>
            <a:spLocks noGrp="1"/>
          </p:cNvSpPr>
          <p:nvPr>
            <p:ph type="body" sz="quarter" idx="25" hasCustomPrompt="1"/>
          </p:nvPr>
        </p:nvSpPr>
        <p:spPr>
          <a:xfrm>
            <a:off x="8069942" y="3814885"/>
            <a:ext cx="8880959" cy="958387"/>
          </a:xfrm>
          <a:prstGeom prst="rect">
            <a:avLst/>
          </a:prstGeom>
        </p:spPr>
        <p:txBody>
          <a:bodyPr anchor="t">
            <a:normAutofit/>
          </a:bodyPr>
          <a:lstStyle>
            <a:lvl1pPr algn="l">
              <a:lnSpc>
                <a:spcPct val="120000"/>
              </a:lnSpc>
              <a:spcBef>
                <a:spcPts val="0"/>
              </a:spcBef>
              <a:defRPr sz="2000" baseline="0">
                <a:solidFill>
                  <a:schemeClr val="bg1"/>
                </a:solidFill>
              </a:defRPr>
            </a:lvl1pPr>
          </a:lstStyle>
          <a:p>
            <a:pPr lvl="0"/>
            <a:r>
              <a:rPr kumimoji="1" lang="en-US" altLang="ja-JP" dirty="0"/>
              <a:t>Text Here</a:t>
            </a:r>
          </a:p>
          <a:p>
            <a:pPr lvl="0"/>
            <a:r>
              <a:rPr kumimoji="1" lang="en-US" altLang="ja-JP" dirty="0"/>
              <a:t>Text Here</a:t>
            </a:r>
            <a:endParaRPr kumimoji="1" lang="ja-JP" altLang="en-US" dirty="0"/>
          </a:p>
        </p:txBody>
      </p:sp>
      <p:sp>
        <p:nvSpPr>
          <p:cNvPr id="23" name="テキスト プレースホルダー 5"/>
          <p:cNvSpPr>
            <a:spLocks noGrp="1"/>
          </p:cNvSpPr>
          <p:nvPr>
            <p:ph type="body" sz="quarter" idx="26" hasCustomPrompt="1"/>
          </p:nvPr>
        </p:nvSpPr>
        <p:spPr>
          <a:xfrm>
            <a:off x="8069942" y="3182142"/>
            <a:ext cx="8880960"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24" name="図プレースホルダー 28"/>
          <p:cNvSpPr>
            <a:spLocks noGrp="1"/>
          </p:cNvSpPr>
          <p:nvPr>
            <p:ph type="pic" sz="quarter" idx="27" hasCustomPrompt="1"/>
          </p:nvPr>
        </p:nvSpPr>
        <p:spPr>
          <a:xfrm>
            <a:off x="7158226" y="4936442"/>
            <a:ext cx="767673" cy="767673"/>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25" name="テキスト プレースホルダー 5"/>
          <p:cNvSpPr>
            <a:spLocks noGrp="1"/>
          </p:cNvSpPr>
          <p:nvPr>
            <p:ph type="body" sz="quarter" idx="28" hasCustomPrompt="1"/>
          </p:nvPr>
        </p:nvSpPr>
        <p:spPr>
          <a:xfrm>
            <a:off x="8069942" y="5627242"/>
            <a:ext cx="8880959" cy="958387"/>
          </a:xfrm>
          <a:prstGeom prst="rect">
            <a:avLst/>
          </a:prstGeom>
        </p:spPr>
        <p:txBody>
          <a:bodyPr anchor="t">
            <a:normAutofit/>
          </a:bodyPr>
          <a:lstStyle>
            <a:lvl1pPr algn="l">
              <a:lnSpc>
                <a:spcPct val="120000"/>
              </a:lnSpc>
              <a:spcBef>
                <a:spcPts val="0"/>
              </a:spcBef>
              <a:defRPr sz="2000" baseline="0">
                <a:solidFill>
                  <a:schemeClr val="bg1"/>
                </a:solidFill>
              </a:defRPr>
            </a:lvl1pPr>
          </a:lstStyle>
          <a:p>
            <a:pPr lvl="0"/>
            <a:r>
              <a:rPr kumimoji="1" lang="en-US" altLang="ja-JP" dirty="0"/>
              <a:t>Text Here</a:t>
            </a:r>
          </a:p>
          <a:p>
            <a:pPr lvl="0"/>
            <a:r>
              <a:rPr kumimoji="1" lang="en-US" altLang="ja-JP" dirty="0"/>
              <a:t>Text Here</a:t>
            </a:r>
            <a:endParaRPr kumimoji="1" lang="ja-JP" altLang="en-US" dirty="0"/>
          </a:p>
        </p:txBody>
      </p:sp>
      <p:sp>
        <p:nvSpPr>
          <p:cNvPr id="26" name="テキスト プレースホルダー 5"/>
          <p:cNvSpPr>
            <a:spLocks noGrp="1"/>
          </p:cNvSpPr>
          <p:nvPr>
            <p:ph type="body" sz="quarter" idx="29" hasCustomPrompt="1"/>
          </p:nvPr>
        </p:nvSpPr>
        <p:spPr>
          <a:xfrm>
            <a:off x="8069942" y="4994499"/>
            <a:ext cx="8880960"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71239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750"/>
                            </p:stCondLst>
                            <p:childTnLst>
                              <p:par>
                                <p:cTn id="12" presetID="2" presetClass="entr" presetSubtype="1" decel="10000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ppt_x"/>
                                          </p:val>
                                        </p:tav>
                                        <p:tav tm="100000">
                                          <p:val>
                                            <p:strVal val="#ppt_x"/>
                                          </p:val>
                                        </p:tav>
                                      </p:tavLst>
                                    </p:anim>
                                    <p:anim calcmode="lin" valueType="num">
                                      <p:cBhvr additive="base">
                                        <p:cTn id="19" dur="1000" fill="hold"/>
                                        <p:tgtEl>
                                          <p:spTgt spid="4"/>
                                        </p:tgtEl>
                                        <p:attrNameLst>
                                          <p:attrName>ppt_y</p:attrName>
                                        </p:attrNameLst>
                                      </p:cBhvr>
                                      <p:tavLst>
                                        <p:tav tm="0">
                                          <p:val>
                                            <p:strVal val="0-#ppt_h/2"/>
                                          </p:val>
                                        </p:tav>
                                        <p:tav tm="100000">
                                          <p:val>
                                            <p:strVal val="#ppt_y"/>
                                          </p:val>
                                        </p:tav>
                                      </p:tavLst>
                                    </p:anim>
                                  </p:childTnLst>
                                </p:cTn>
                              </p:par>
                            </p:childTnLst>
                          </p:cTn>
                        </p:par>
                        <p:par>
                          <p:cTn id="20" fill="hold">
                            <p:stCondLst>
                              <p:cond delay="1750"/>
                            </p:stCondLst>
                            <p:childTnLst>
                              <p:par>
                                <p:cTn id="21" presetID="49" presetClass="entr" presetSubtype="0" decel="100000"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par>
                                <p:cTn id="27" presetID="2" presetClass="entr" presetSubtype="2" decel="100000" fill="hold" grpId="0" nodeType="withEffect">
                                  <p:stCondLst>
                                    <p:cond delay="25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0" dur="1000" fill="hold"/>
                                        <p:tgtEl>
                                          <p:spTgt spid="14">
                                            <p:txEl>
                                              <p:pRg st="0" end="0"/>
                                            </p:txEl>
                                          </p:spTgt>
                                        </p:tgtEl>
                                        <p:attrNameLst>
                                          <p:attrName>ppt_y</p:attrName>
                                        </p:attrNameLst>
                                      </p:cBhvr>
                                      <p:tavLst>
                                        <p:tav tm="0">
                                          <p:val>
                                            <p:strVal val="#ppt_y"/>
                                          </p:val>
                                        </p:tav>
                                        <p:tav tm="100000">
                                          <p:val>
                                            <p:strVal val="#ppt_y"/>
                                          </p:val>
                                        </p:tav>
                                      </p:tavLst>
                                    </p:anim>
                                  </p:childTnLst>
                                </p:cTn>
                              </p:par>
                              <p:par>
                                <p:cTn id="31" presetID="10" presetClass="entr" presetSubtype="0" fill="hold" grpId="1" nodeType="withEffect">
                                  <p:stCondLst>
                                    <p:cond delay="75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par>
                                <p:cTn id="34" presetID="1" presetClass="exit" presetSubtype="0" fill="hold" grpId="2"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hidden"/>
                                      </p:to>
                                    </p:se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p:stCondLst>
                              <p:cond delay="3500"/>
                            </p:stCondLst>
                            <p:childTnLst>
                              <p:par>
                                <p:cTn id="41" presetID="49" presetClass="entr" presetSubtype="0" decel="100000" fill="hold" grpId="0" nodeType="afterEffect">
                                  <p:stCondLst>
                                    <p:cond delay="25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 calcmode="lin" valueType="num">
                                      <p:cBhvr>
                                        <p:cTn id="45" dur="500" fill="hold"/>
                                        <p:tgtEl>
                                          <p:spTgt spid="21"/>
                                        </p:tgtEl>
                                        <p:attrNameLst>
                                          <p:attrName>style.rotation</p:attrName>
                                        </p:attrNameLst>
                                      </p:cBhvr>
                                      <p:tavLst>
                                        <p:tav tm="0">
                                          <p:val>
                                            <p:fltVal val="360"/>
                                          </p:val>
                                        </p:tav>
                                        <p:tav tm="100000">
                                          <p:val>
                                            <p:fltVal val="0"/>
                                          </p:val>
                                        </p:tav>
                                      </p:tavLst>
                                    </p:anim>
                                    <p:animEffect transition="in" filter="fade">
                                      <p:cBhvr>
                                        <p:cTn id="46" dur="500"/>
                                        <p:tgtEl>
                                          <p:spTgt spid="21"/>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23">
                                            <p:txEl>
                                              <p:pRg st="0" end="0"/>
                                            </p:txEl>
                                          </p:spTgt>
                                        </p:tgtEl>
                                        <p:attrNameLst>
                                          <p:attrName>style.visibility</p:attrName>
                                        </p:attrNameLst>
                                      </p:cBhvr>
                                      <p:to>
                                        <p:strVal val="visible"/>
                                      </p:to>
                                    </p:set>
                                    <p:anim calcmode="lin" valueType="num">
                                      <p:cBhvr additive="base">
                                        <p:cTn id="49" dur="10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23">
                                            <p:txEl>
                                              <p:pRg st="0" end="0"/>
                                            </p:txEl>
                                          </p:spTgt>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1000"/>
                                  </p:stCondLst>
                                  <p:childTnLst>
                                    <p:set>
                                      <p:cBhvr>
                                        <p:cTn id="52" dur="1" fill="hold">
                                          <p:stCondLst>
                                            <p:cond delay="0"/>
                                          </p:stCondLst>
                                        </p:cTn>
                                        <p:tgtEl>
                                          <p:spTgt spid="23">
                                            <p:txEl>
                                              <p:pRg st="0" end="0"/>
                                            </p:txEl>
                                          </p:spTgt>
                                        </p:tgtEl>
                                        <p:attrNameLst>
                                          <p:attrName>style.visibility</p:attrName>
                                        </p:attrNameLst>
                                      </p:cBhvr>
                                      <p:to>
                                        <p:strVal val="visible"/>
                                      </p:to>
                                    </p:set>
                                    <p:animEffect transition="in" filter="fade">
                                      <p:cBhvr>
                                        <p:cTn id="53" dur="500"/>
                                        <p:tgtEl>
                                          <p:spTgt spid="23">
                                            <p:txEl>
                                              <p:pRg st="0" end="0"/>
                                            </p:txEl>
                                          </p:spTgt>
                                        </p:tgtEl>
                                      </p:cBhvr>
                                    </p:animEffect>
                                  </p:childTnLst>
                                </p:cTn>
                              </p:par>
                              <p:par>
                                <p:cTn id="54" presetID="1" presetClass="exit" presetSubtype="0" fill="hold" grpId="2" nodeType="withEffect">
                                  <p:stCondLst>
                                    <p:cond delay="500"/>
                                  </p:stCondLst>
                                  <p:childTnLst>
                                    <p:set>
                                      <p:cBhvr>
                                        <p:cTn id="55" dur="1" fill="hold">
                                          <p:stCondLst>
                                            <p:cond delay="0"/>
                                          </p:stCondLst>
                                        </p:cTn>
                                        <p:tgtEl>
                                          <p:spTgt spid="23">
                                            <p:txEl>
                                              <p:pRg st="0" end="0"/>
                                            </p:txEl>
                                          </p:spTgt>
                                        </p:tgtEl>
                                        <p:attrNameLst>
                                          <p:attrName>style.visibility</p:attrName>
                                        </p:attrNameLst>
                                      </p:cBhvr>
                                      <p:to>
                                        <p:strVal val="hidden"/>
                                      </p:to>
                                    </p:set>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par>
                          <p:cTn id="60" fill="hold">
                            <p:stCondLst>
                              <p:cond delay="5500"/>
                            </p:stCondLst>
                            <p:childTnLst>
                              <p:par>
                                <p:cTn id="61" presetID="49" presetClass="entr" presetSubtype="0" decel="100000" fill="hold" grpId="0" nodeType="afterEffect">
                                  <p:stCondLst>
                                    <p:cond delay="25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 calcmode="lin" valueType="num">
                                      <p:cBhvr>
                                        <p:cTn id="65" dur="500" fill="hold"/>
                                        <p:tgtEl>
                                          <p:spTgt spid="24"/>
                                        </p:tgtEl>
                                        <p:attrNameLst>
                                          <p:attrName>style.rotation</p:attrName>
                                        </p:attrNameLst>
                                      </p:cBhvr>
                                      <p:tavLst>
                                        <p:tav tm="0">
                                          <p:val>
                                            <p:fltVal val="360"/>
                                          </p:val>
                                        </p:tav>
                                        <p:tav tm="100000">
                                          <p:val>
                                            <p:fltVal val="0"/>
                                          </p:val>
                                        </p:tav>
                                      </p:tavLst>
                                    </p:anim>
                                    <p:animEffect transition="in" filter="fade">
                                      <p:cBhvr>
                                        <p:cTn id="66" dur="500"/>
                                        <p:tgtEl>
                                          <p:spTgt spid="24"/>
                                        </p:tgtEl>
                                      </p:cBhvr>
                                    </p:animEffect>
                                  </p:childTnLst>
                                </p:cTn>
                              </p:par>
                              <p:par>
                                <p:cTn id="67" presetID="2" presetClass="entr" presetSubtype="2" decel="100000" fill="hold" grpId="0" nodeType="withEffect">
                                  <p:stCondLst>
                                    <p:cond delay="500"/>
                                  </p:stCondLst>
                                  <p:childTnLst>
                                    <p:set>
                                      <p:cBhvr>
                                        <p:cTn id="68" dur="1" fill="hold">
                                          <p:stCondLst>
                                            <p:cond delay="0"/>
                                          </p:stCondLst>
                                        </p:cTn>
                                        <p:tgtEl>
                                          <p:spTgt spid="26">
                                            <p:txEl>
                                              <p:pRg st="0" end="0"/>
                                            </p:txEl>
                                          </p:spTgt>
                                        </p:tgtEl>
                                        <p:attrNameLst>
                                          <p:attrName>style.visibility</p:attrName>
                                        </p:attrNameLst>
                                      </p:cBhvr>
                                      <p:to>
                                        <p:strVal val="visible"/>
                                      </p:to>
                                    </p:set>
                                    <p:anim calcmode="lin" valueType="num">
                                      <p:cBhvr additive="base">
                                        <p:cTn id="69" dur="10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70" dur="1000" fill="hold"/>
                                        <p:tgtEl>
                                          <p:spTgt spid="26">
                                            <p:txEl>
                                              <p:pRg st="0" end="0"/>
                                            </p:txEl>
                                          </p:spTgt>
                                        </p:tgtEl>
                                        <p:attrNameLst>
                                          <p:attrName>ppt_y</p:attrName>
                                        </p:attrNameLst>
                                      </p:cBhvr>
                                      <p:tavLst>
                                        <p:tav tm="0">
                                          <p:val>
                                            <p:strVal val="#ppt_y"/>
                                          </p:val>
                                        </p:tav>
                                        <p:tav tm="100000">
                                          <p:val>
                                            <p:strVal val="#ppt_y"/>
                                          </p:val>
                                        </p:tav>
                                      </p:tavLst>
                                    </p:anim>
                                  </p:childTnLst>
                                </p:cTn>
                              </p:par>
                              <p:par>
                                <p:cTn id="71" presetID="10" presetClass="entr" presetSubtype="0" fill="hold" grpId="1" nodeType="withEffect">
                                  <p:stCondLst>
                                    <p:cond delay="100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fade">
                                      <p:cBhvr>
                                        <p:cTn id="73" dur="500"/>
                                        <p:tgtEl>
                                          <p:spTgt spid="26">
                                            <p:txEl>
                                              <p:pRg st="0" end="0"/>
                                            </p:txEl>
                                          </p:spTgt>
                                        </p:tgtEl>
                                      </p:cBhvr>
                                    </p:animEffect>
                                  </p:childTnLst>
                                </p:cTn>
                              </p:par>
                              <p:par>
                                <p:cTn id="74" presetID="1" presetClass="exit" presetSubtype="0" fill="hold" grpId="2" nodeType="withEffect">
                                  <p:stCondLst>
                                    <p:cond delay="500"/>
                                  </p:stCondLst>
                                  <p:childTnLst>
                                    <p:set>
                                      <p:cBhvr>
                                        <p:cTn id="75" dur="1" fill="hold">
                                          <p:stCondLst>
                                            <p:cond delay="0"/>
                                          </p:stCondLst>
                                        </p:cTn>
                                        <p:tgtEl>
                                          <p:spTgt spid="26">
                                            <p:txEl>
                                              <p:pRg st="0" end="0"/>
                                            </p:txEl>
                                          </p:spTgt>
                                        </p:tgtEl>
                                        <p:attrNameLst>
                                          <p:attrName>style.visibility</p:attrName>
                                        </p:attrNameLst>
                                      </p:cBhvr>
                                      <p:to>
                                        <p:strVal val="hidden"/>
                                      </p:to>
                                    </p:se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left)">
                                      <p:cBhvr>
                                        <p:cTn id="79" dur="500"/>
                                        <p:tgtEl>
                                          <p:spTgt spid="25"/>
                                        </p:tgtEl>
                                      </p:cBhvr>
                                    </p:animEffect>
                                  </p:childTnLst>
                                </p:cTn>
                              </p:par>
                            </p:childTnLst>
                          </p:cTn>
                        </p:par>
                        <p:par>
                          <p:cTn id="80" fill="hold">
                            <p:stCondLst>
                              <p:cond delay="7500"/>
                            </p:stCondLst>
                            <p:childTnLst>
                              <p:par>
                                <p:cTn id="81" presetID="10" presetClass="entr" presetSubtype="0" fill="hold" grpId="0" nodeType="afterEffect">
                                  <p:stCondLst>
                                    <p:cond delay="25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4" grpId="0"/>
      <p:bldP spid="9" grpId="0"/>
      <p:bldP spid="10" grpId="0">
        <p:tmplLst>
          <p:tmpl>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4" grpId="0" build="p">
        <p:tmplLst>
          <p:tmpl lvl="1">
            <p:tnLst>
              <p:par>
                <p:cTn presetID="2" presetClass="entr" presetSubtype="2"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ppt_y"/>
                          </p:val>
                        </p:tav>
                        <p:tav tm="100000">
                          <p:val>
                            <p:strVal val="#ppt_y"/>
                          </p:val>
                        </p:tav>
                      </p:tavLst>
                    </p:anim>
                  </p:childTnLst>
                </p:cTn>
              </p:par>
            </p:tnLst>
          </p:tmpl>
        </p:tmplLst>
      </p:bldP>
      <p:bldP spid="14" grpId="1" build="p">
        <p:tmplLst>
          <p:tmpl lvl="1">
            <p:tnLst>
              <p:par>
                <p:cTn presetID="10" presetClass="entr" presetSubtype="0" fill="hold" nodeType="withEffect">
                  <p:stCondLst>
                    <p:cond delay="7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4" grpId="2" build="p">
        <p:tmplLst>
          <p:tmpl lvl="1">
            <p:tnLst>
              <p:par>
                <p:cTn presetID="1" presetClass="exit" presetSubtype="0" fill="hold" nodeType="withEffect">
                  <p:stCondLst>
                    <p:cond delay="250"/>
                  </p:stCondLst>
                  <p:childTnLst>
                    <p:set>
                      <p:cBhvr>
                        <p:cTn dur="1" fill="hold">
                          <p:stCondLst>
                            <p:cond delay="0"/>
                          </p:stCondLst>
                        </p:cTn>
                        <p:tgtEl>
                          <p:spTgt spid="14"/>
                        </p:tgtEl>
                        <p:attrNameLst>
                          <p:attrName>style.visibility</p:attrName>
                        </p:attrNameLst>
                      </p:cBhvr>
                      <p:to>
                        <p:strVal val="hidden"/>
                      </p:to>
                    </p:set>
                  </p:childTnLst>
                </p:cTn>
              </p:par>
            </p:tnLst>
          </p:tmpl>
        </p:tmplLst>
      </p:bldP>
      <p:bldP spid="21" grpId="0"/>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1+#ppt_w/2"/>
                          </p:val>
                        </p:tav>
                        <p:tav tm="100000">
                          <p:val>
                            <p:strVal val="#ppt_x"/>
                          </p:val>
                        </p:tav>
                      </p:tavLst>
                    </p:anim>
                    <p:anim calcmode="lin" valueType="num">
                      <p:cBhvr additive="base">
                        <p:cTn dur="1000" fill="hold"/>
                        <p:tgtEl>
                          <p:spTgt spid="23"/>
                        </p:tgtEl>
                        <p:attrNameLst>
                          <p:attrName>ppt_y</p:attrName>
                        </p:attrNameLst>
                      </p:cBhvr>
                      <p:tavLst>
                        <p:tav tm="0">
                          <p:val>
                            <p:strVal val="#ppt_y"/>
                          </p:val>
                        </p:tav>
                        <p:tav tm="100000">
                          <p:val>
                            <p:strVal val="#ppt_y"/>
                          </p:val>
                        </p:tav>
                      </p:tavLst>
                    </p:anim>
                  </p:childTnLst>
                </p:cTn>
              </p:par>
            </p:tnLst>
          </p:tmpl>
        </p:tmplLst>
      </p:bldP>
      <p:bldP spid="23" grpId="1" build="p">
        <p:tmplLst>
          <p:tmpl lvl="1">
            <p:tnLst>
              <p:par>
                <p:cTn presetID="10" presetClass="entr" presetSubtype="0" fill="hold" nodeType="withEffect">
                  <p:stCondLst>
                    <p:cond delay="10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3" grpId="2" build="p">
        <p:tmplLst>
          <p:tmpl lvl="1">
            <p:tnLst>
              <p:par>
                <p:cTn presetID="1" presetClass="exit" presetSubtype="0" fill="hold" nodeType="withEffect">
                  <p:stCondLst>
                    <p:cond delay="500"/>
                  </p:stCondLst>
                  <p:childTnLst>
                    <p:set>
                      <p:cBhvr>
                        <p:cTn dur="1" fill="hold">
                          <p:stCondLst>
                            <p:cond delay="0"/>
                          </p:stCondLst>
                        </p:cTn>
                        <p:tgtEl>
                          <p:spTgt spid="23"/>
                        </p:tgtEl>
                        <p:attrNameLst>
                          <p:attrName>style.visibility</p:attrName>
                        </p:attrNameLst>
                      </p:cBhvr>
                      <p:to>
                        <p:strVal val="hidden"/>
                      </p:to>
                    </p:set>
                  </p:childTnLst>
                </p:cTn>
              </p:par>
            </p:tnLst>
          </p:tmpl>
        </p:tmplLst>
      </p:bldP>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1+#ppt_w/2"/>
                          </p:val>
                        </p:tav>
                        <p:tav tm="100000">
                          <p:val>
                            <p:strVal val="#ppt_x"/>
                          </p:val>
                        </p:tav>
                      </p:tavLst>
                    </p:anim>
                    <p:anim calcmode="lin" valueType="num">
                      <p:cBhvr additive="base">
                        <p:cTn dur="1000" fill="hold"/>
                        <p:tgtEl>
                          <p:spTgt spid="26"/>
                        </p:tgtEl>
                        <p:attrNameLst>
                          <p:attrName>ppt_y</p:attrName>
                        </p:attrNameLst>
                      </p:cBhvr>
                      <p:tavLst>
                        <p:tav tm="0">
                          <p:val>
                            <p:strVal val="#ppt_y"/>
                          </p:val>
                        </p:tav>
                        <p:tav tm="100000">
                          <p:val>
                            <p:strVal val="#ppt_y"/>
                          </p:val>
                        </p:tav>
                      </p:tavLst>
                    </p:anim>
                  </p:childTnLst>
                </p:cTn>
              </p:par>
            </p:tnLst>
          </p:tmpl>
        </p:tmplLst>
      </p:bldP>
      <p:bldP spid="26" grpId="1" build="p">
        <p:tmplLst>
          <p:tmpl lvl="1">
            <p:tnLst>
              <p:par>
                <p:cTn presetID="10" presetClass="entr" presetSubtype="0" fill="hold" nodeType="withEffect">
                  <p:stCondLst>
                    <p:cond delay="10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6" grpId="2" build="p">
        <p:tmplLst>
          <p:tmpl lvl="1">
            <p:tnLst>
              <p:par>
                <p:cTn presetID="1" presetClass="exit" presetSubtype="0" fill="hold" nodeType="withEffect">
                  <p:stCondLst>
                    <p:cond delay="500"/>
                  </p:stCondLst>
                  <p:childTnLst>
                    <p:set>
                      <p:cBhvr>
                        <p:cTn dur="1" fill="hold">
                          <p:stCondLst>
                            <p:cond delay="0"/>
                          </p:stCondLst>
                        </p:cTn>
                        <p:tgtEl>
                          <p:spTgt spid="26"/>
                        </p:tgtEl>
                        <p:attrNameLst>
                          <p:attrName>style.visibility</p:attrName>
                        </p:attrNameLst>
                      </p:cBhvr>
                      <p:to>
                        <p:strVal val="hidden"/>
                      </p:to>
                    </p:se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sktop Image">
    <p:spTree>
      <p:nvGrpSpPr>
        <p:cNvPr id="1" name=""/>
        <p:cNvGrpSpPr/>
        <p:nvPr/>
      </p:nvGrpSpPr>
      <p:grpSpPr>
        <a:xfrm>
          <a:off x="0" y="0"/>
          <a:ext cx="0" cy="0"/>
          <a:chOff x="0" y="0"/>
          <a:chExt cx="0" cy="0"/>
        </a:xfrm>
      </p:grpSpPr>
      <p:sp>
        <p:nvSpPr>
          <p:cNvPr id="7" name="正方形/長方形 6"/>
          <p:cNvSpPr/>
          <p:nvPr userDrawn="1"/>
        </p:nvSpPr>
        <p:spPr>
          <a:xfrm>
            <a:off x="-29029" y="5131136"/>
            <a:ext cx="18360000" cy="5184000"/>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a:off x="0" y="5311252"/>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16" hasCustomPrompt="1"/>
          </p:nvPr>
        </p:nvSpPr>
        <p:spPr>
          <a:xfrm>
            <a:off x="10438228" y="1859612"/>
            <a:ext cx="6991643" cy="3166349"/>
          </a:xfrm>
          <a:prstGeom prst="rect">
            <a:avLst/>
          </a:prstGeom>
          <a:noFill/>
        </p:spPr>
        <p:txBody>
          <a:bodyPr anchor="b">
            <a:noAutofit/>
          </a:bodyPr>
          <a:lstStyle>
            <a:lvl1pPr algn="l">
              <a:lnSpc>
                <a:spcPts val="6000"/>
              </a:lnSpc>
              <a:spcBef>
                <a:spcPts val="0"/>
              </a:spcBef>
              <a:defRPr sz="6000" i="0" baseline="0">
                <a:blipFill dpi="0" rotWithShape="1">
                  <a:blip r:embed="rId2"/>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sp>
        <p:nvSpPr>
          <p:cNvPr id="13" name="テキスト プレースホルダー 5"/>
          <p:cNvSpPr>
            <a:spLocks noGrp="1"/>
          </p:cNvSpPr>
          <p:nvPr>
            <p:ph type="body" sz="quarter" idx="12" hasCustomPrompt="1"/>
          </p:nvPr>
        </p:nvSpPr>
        <p:spPr>
          <a:xfrm>
            <a:off x="10451725" y="5438774"/>
            <a:ext cx="6969799" cy="3932989"/>
          </a:xfrm>
          <a:prstGeom prst="rect">
            <a:avLst/>
          </a:prstGeom>
        </p:spPr>
        <p:txBody>
          <a:bodyPr anchor="t">
            <a:normAutofit/>
          </a:bodyPr>
          <a:lstStyle>
            <a:lvl1pPr marL="0" indent="0" algn="l">
              <a:lnSpc>
                <a:spcPct val="130000"/>
              </a:lnSpc>
              <a:buFontTx/>
              <a:buNone/>
              <a:defRPr sz="2000" baseline="0">
                <a:solidFill>
                  <a:schemeClr val="bg1"/>
                </a:solidFill>
              </a:defRPr>
            </a:lvl1pPr>
          </a:lstStyle>
          <a:p>
            <a:pPr lvl="0"/>
            <a:r>
              <a:rPr kumimoji="1" lang="en-US" altLang="ja-JP" dirty="0"/>
              <a:t>Text Here</a:t>
            </a:r>
            <a:endParaRPr kumimoji="1" lang="ja-JP" alt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7799" y="1772528"/>
            <a:ext cx="8991826" cy="7284159"/>
          </a:xfrm>
          <a:prstGeom prst="rect">
            <a:avLst/>
          </a:prstGeom>
          <a:effectLst>
            <a:outerShdw blurRad="177800" dist="127000" dir="2700000" algn="tl" rotWithShape="0">
              <a:prstClr val="black">
                <a:alpha val="40000"/>
              </a:prstClr>
            </a:outerShdw>
          </a:effectLst>
        </p:spPr>
      </p:pic>
      <p:sp>
        <p:nvSpPr>
          <p:cNvPr id="10" name="図プレースホルダー 9"/>
          <p:cNvSpPr>
            <a:spLocks noGrp="1"/>
          </p:cNvSpPr>
          <p:nvPr>
            <p:ph type="pic" sz="quarter" idx="17" hasCustomPrompt="1"/>
          </p:nvPr>
        </p:nvSpPr>
        <p:spPr>
          <a:xfrm>
            <a:off x="1430777" y="2096087"/>
            <a:ext cx="8304066" cy="4557932"/>
          </a:xfrm>
          <a:prstGeom prst="rect">
            <a:avLst/>
          </a:prstGeom>
          <a:effectLst>
            <a:innerShdw blurRad="114300">
              <a:prstClr val="black"/>
            </a:innerShdw>
          </a:effectLst>
        </p:spPr>
        <p:txBody>
          <a:bodyPr/>
          <a:lstStyle>
            <a:lvl1pPr>
              <a:defRPr sz="2000">
                <a:solidFill>
                  <a:schemeClr val="bg1"/>
                </a:solidFill>
              </a:defRPr>
            </a:lvl1pPr>
          </a:lstStyle>
          <a:p>
            <a:r>
              <a:rPr kumimoji="1" lang="en-US" altLang="ja-JP" dirty="0"/>
              <a:t>Add an image</a:t>
            </a:r>
            <a:endParaRPr kumimoji="1" lang="ja-JP" altLang="en-US" dirty="0"/>
          </a:p>
        </p:txBody>
      </p:sp>
      <p:grpSp>
        <p:nvGrpSpPr>
          <p:cNvPr id="14" name="グループ化 13"/>
          <p:cNvGrpSpPr/>
          <p:nvPr userDrawn="1"/>
        </p:nvGrpSpPr>
        <p:grpSpPr>
          <a:xfrm>
            <a:off x="16778435" y="339170"/>
            <a:ext cx="1150664" cy="1150664"/>
            <a:chOff x="7418859" y="2569953"/>
            <a:chExt cx="934639" cy="934639"/>
          </a:xfrm>
        </p:grpSpPr>
        <p:sp>
          <p:nvSpPr>
            <p:cNvPr id="15" name="涙形 1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涙形 1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100654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2" fill="hold"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par>
                          <p:cTn id="20" fill="hold">
                            <p:stCondLst>
                              <p:cond delay="1250"/>
                            </p:stCondLst>
                            <p:childTnLst>
                              <p:par>
                                <p:cTn id="21" presetID="14" presetClass="entr" presetSubtype="1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par>
                                <p:cTn id="27" presetID="2" presetClass="entr" presetSubtype="3" decel="100000" fill="hold" grpId="0" nodeType="withEffect">
                                  <p:stCondLst>
                                    <p:cond delay="750"/>
                                  </p:stCondLst>
                                  <p:iterate type="wd">
                                    <p:tmPct val="10000"/>
                                  </p:iterate>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1+#ppt_w/2"/>
                                          </p:val>
                                        </p:tav>
                                        <p:tav tm="100000">
                                          <p:val>
                                            <p:strVal val="#ppt_x"/>
                                          </p:val>
                                        </p:tav>
                                      </p:tavLst>
                                    </p:anim>
                                    <p:anim calcmode="lin" valueType="num">
                                      <p:cBhvr additive="base">
                                        <p:cTn id="30" dur="750" fill="hold"/>
                                        <p:tgtEl>
                                          <p:spTgt spid="11"/>
                                        </p:tgtEl>
                                        <p:attrNameLst>
                                          <p:attrName>ppt_y</p:attrName>
                                        </p:attrNameLst>
                                      </p:cBhvr>
                                      <p:tavLst>
                                        <p:tav tm="0">
                                          <p:val>
                                            <p:strVal val="0-#ppt_h/2"/>
                                          </p:val>
                                        </p:tav>
                                        <p:tav tm="100000">
                                          <p:val>
                                            <p:strVal val="#ppt_y"/>
                                          </p:val>
                                        </p:tav>
                                      </p:tavLst>
                                    </p:anim>
                                  </p:childTnLst>
                                </p:cTn>
                              </p:par>
                            </p:childTnLst>
                          </p:cTn>
                        </p:par>
                        <p:par>
                          <p:cTn id="31" fill="hold">
                            <p:stCondLst>
                              <p:cond delay="2825"/>
                            </p:stCondLst>
                            <p:childTnLst>
                              <p:par>
                                <p:cTn id="32" presetID="10" presetClass="entr" presetSubtype="0" fill="hold" grpId="0" nodeType="afterEffect">
                                  <p:stCondLst>
                                    <p:cond delay="25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p:tmplLst>
          <p:tmpl>
            <p:tnLst>
              <p:par>
                <p:cTn presetID="2" presetClass="entr" presetSubtype="3" decel="100000" fill="hold" nodeType="withEffect">
                  <p:stCondLst>
                    <p:cond delay="750"/>
                  </p:stCondLst>
                  <p:iterate type="wd">
                    <p:tmPct val="10000"/>
                  </p:iterate>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0" grpId="0"/>
      <p:bldP spid="1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7" name="二等辺三角形 10"/>
          <p:cNvSpPr/>
          <p:nvPr userDrawn="1"/>
        </p:nvSpPr>
        <p:spPr>
          <a:xfrm rot="5400000">
            <a:off x="4849769" y="311945"/>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userDrawn="1"/>
        </p:nvGrpSpPr>
        <p:grpSpPr>
          <a:xfrm>
            <a:off x="2694475" y="2706998"/>
            <a:ext cx="5128897" cy="663576"/>
            <a:chOff x="2539364" y="3126253"/>
            <a:chExt cx="5128897" cy="663576"/>
          </a:xfrm>
        </p:grpSpPr>
        <p:cxnSp>
          <p:nvCxnSpPr>
            <p:cNvPr id="9" name="直線コネクタ 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90138" y="2185391"/>
            <a:ext cx="482540" cy="1722666"/>
          </a:xfrm>
          <a:prstGeom prst="rect">
            <a:avLst/>
          </a:prstGeom>
        </p:spPr>
      </p:pic>
      <p:sp>
        <p:nvSpPr>
          <p:cNvPr id="14" name="テキスト プレースホルダー 5"/>
          <p:cNvSpPr>
            <a:spLocks noGrp="1"/>
          </p:cNvSpPr>
          <p:nvPr>
            <p:ph type="body" sz="quarter" idx="15" hasCustomPrompt="1"/>
          </p:nvPr>
        </p:nvSpPr>
        <p:spPr>
          <a:xfrm>
            <a:off x="2694474" y="2706998"/>
            <a:ext cx="4782187"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17" name="二等辺三角形 10"/>
          <p:cNvSpPr/>
          <p:nvPr userDrawn="1"/>
        </p:nvSpPr>
        <p:spPr>
          <a:xfrm rot="5400000">
            <a:off x="4867069" y="1983045"/>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2711775" y="4378098"/>
            <a:ext cx="5128897" cy="663576"/>
            <a:chOff x="2539364" y="3126253"/>
            <a:chExt cx="5128897" cy="663576"/>
          </a:xfrm>
        </p:grpSpPr>
        <p:cxnSp>
          <p:nvCxnSpPr>
            <p:cNvPr id="19" name="直線コネクタ 1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23" name="図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7438" y="3856491"/>
            <a:ext cx="482540" cy="1722666"/>
          </a:xfrm>
          <a:prstGeom prst="rect">
            <a:avLst/>
          </a:prstGeom>
        </p:spPr>
      </p:pic>
      <p:sp>
        <p:nvSpPr>
          <p:cNvPr id="24" name="テキスト プレースホルダー 5"/>
          <p:cNvSpPr>
            <a:spLocks noGrp="1"/>
          </p:cNvSpPr>
          <p:nvPr>
            <p:ph type="body" sz="quarter" idx="18" hasCustomPrompt="1"/>
          </p:nvPr>
        </p:nvSpPr>
        <p:spPr>
          <a:xfrm>
            <a:off x="2711774" y="4378098"/>
            <a:ext cx="4782187"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27" name="二等辺三角形 10"/>
          <p:cNvSpPr/>
          <p:nvPr userDrawn="1"/>
        </p:nvSpPr>
        <p:spPr>
          <a:xfrm rot="5400000">
            <a:off x="4874973" y="3628063"/>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userDrawn="1"/>
        </p:nvGrpSpPr>
        <p:grpSpPr>
          <a:xfrm>
            <a:off x="2719679" y="6023116"/>
            <a:ext cx="5128897" cy="663576"/>
            <a:chOff x="2539364" y="3126253"/>
            <a:chExt cx="5128897" cy="663576"/>
          </a:xfrm>
        </p:grpSpPr>
        <p:cxnSp>
          <p:nvCxnSpPr>
            <p:cNvPr id="29" name="直線コネクタ 2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33" name="図 3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5342" y="5501509"/>
            <a:ext cx="482540" cy="1722666"/>
          </a:xfrm>
          <a:prstGeom prst="rect">
            <a:avLst/>
          </a:prstGeom>
        </p:spPr>
      </p:pic>
      <p:sp>
        <p:nvSpPr>
          <p:cNvPr id="34" name="テキスト プレースホルダー 5"/>
          <p:cNvSpPr>
            <a:spLocks noGrp="1"/>
          </p:cNvSpPr>
          <p:nvPr>
            <p:ph type="body" sz="quarter" idx="21" hasCustomPrompt="1"/>
          </p:nvPr>
        </p:nvSpPr>
        <p:spPr>
          <a:xfrm>
            <a:off x="2719678" y="6023116"/>
            <a:ext cx="4782187"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67" name="二等辺三角形 10"/>
          <p:cNvSpPr/>
          <p:nvPr userDrawn="1"/>
        </p:nvSpPr>
        <p:spPr>
          <a:xfrm rot="5400000">
            <a:off x="4900177" y="5195920"/>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p:cNvGrpSpPr/>
          <p:nvPr userDrawn="1"/>
        </p:nvGrpSpPr>
        <p:grpSpPr>
          <a:xfrm>
            <a:off x="2744883" y="7590973"/>
            <a:ext cx="5128897" cy="663576"/>
            <a:chOff x="2539364" y="3126253"/>
            <a:chExt cx="5128897" cy="663576"/>
          </a:xfrm>
        </p:grpSpPr>
        <p:cxnSp>
          <p:nvCxnSpPr>
            <p:cNvPr id="69" name="直線コネクタ 6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73" name="図 7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6032" y="7069366"/>
            <a:ext cx="482540" cy="1722666"/>
          </a:xfrm>
          <a:prstGeom prst="rect">
            <a:avLst/>
          </a:prstGeom>
        </p:spPr>
      </p:pic>
      <p:sp>
        <p:nvSpPr>
          <p:cNvPr id="74" name="テキスト プレースホルダー 5"/>
          <p:cNvSpPr>
            <a:spLocks noGrp="1"/>
          </p:cNvSpPr>
          <p:nvPr>
            <p:ph type="body" sz="quarter" idx="24" hasCustomPrompt="1"/>
          </p:nvPr>
        </p:nvSpPr>
        <p:spPr>
          <a:xfrm>
            <a:off x="2744882" y="7590973"/>
            <a:ext cx="4782187"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77" name="二等辺三角形 10"/>
          <p:cNvSpPr/>
          <p:nvPr userDrawn="1"/>
        </p:nvSpPr>
        <p:spPr>
          <a:xfrm rot="5400000">
            <a:off x="13068294" y="257866"/>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8" name="グループ化 77"/>
          <p:cNvGrpSpPr/>
          <p:nvPr userDrawn="1"/>
        </p:nvGrpSpPr>
        <p:grpSpPr>
          <a:xfrm>
            <a:off x="10913000" y="2652919"/>
            <a:ext cx="5128897" cy="663576"/>
            <a:chOff x="2539364" y="3126253"/>
            <a:chExt cx="5128897" cy="663576"/>
          </a:xfrm>
        </p:grpSpPr>
        <p:cxnSp>
          <p:nvCxnSpPr>
            <p:cNvPr id="79" name="直線コネクタ 7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83" name="図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94149" y="2131312"/>
            <a:ext cx="482540" cy="1722666"/>
          </a:xfrm>
          <a:prstGeom prst="rect">
            <a:avLst/>
          </a:prstGeom>
        </p:spPr>
      </p:pic>
      <p:sp>
        <p:nvSpPr>
          <p:cNvPr id="84" name="テキスト プレースホルダー 5"/>
          <p:cNvSpPr>
            <a:spLocks noGrp="1"/>
          </p:cNvSpPr>
          <p:nvPr>
            <p:ph type="body" sz="quarter" idx="27" hasCustomPrompt="1"/>
          </p:nvPr>
        </p:nvSpPr>
        <p:spPr>
          <a:xfrm>
            <a:off x="10912999" y="2652919"/>
            <a:ext cx="4782187"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87" name="二等辺三角形 10"/>
          <p:cNvSpPr/>
          <p:nvPr userDrawn="1"/>
        </p:nvSpPr>
        <p:spPr>
          <a:xfrm rot="5400000">
            <a:off x="13078984" y="1956586"/>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8" name="グループ化 87"/>
          <p:cNvGrpSpPr/>
          <p:nvPr userDrawn="1"/>
        </p:nvGrpSpPr>
        <p:grpSpPr>
          <a:xfrm>
            <a:off x="10923690" y="4351639"/>
            <a:ext cx="5128897" cy="663576"/>
            <a:chOff x="2539364" y="3126253"/>
            <a:chExt cx="5128897" cy="663576"/>
          </a:xfrm>
        </p:grpSpPr>
        <p:cxnSp>
          <p:nvCxnSpPr>
            <p:cNvPr id="89" name="直線コネクタ 88"/>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93" name="図 9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4839" y="3830032"/>
            <a:ext cx="482540" cy="1722666"/>
          </a:xfrm>
          <a:prstGeom prst="rect">
            <a:avLst/>
          </a:prstGeom>
        </p:spPr>
      </p:pic>
      <p:sp>
        <p:nvSpPr>
          <p:cNvPr id="94" name="テキスト プレースホルダー 5"/>
          <p:cNvSpPr>
            <a:spLocks noGrp="1"/>
          </p:cNvSpPr>
          <p:nvPr>
            <p:ph type="body" sz="quarter" idx="30" hasCustomPrompt="1"/>
          </p:nvPr>
        </p:nvSpPr>
        <p:spPr>
          <a:xfrm>
            <a:off x="10923689" y="4351639"/>
            <a:ext cx="4782187"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153" name="二等辺三角形 10">
            <a:extLst>
              <a:ext uri="{FF2B5EF4-FFF2-40B4-BE49-F238E27FC236}">
                <a16:creationId xmlns:a16="http://schemas.microsoft.com/office/drawing/2014/main" id="{1619A996-FFA8-4B68-890B-477B0CC8FD4C}"/>
              </a:ext>
            </a:extLst>
          </p:cNvPr>
          <p:cNvSpPr/>
          <p:nvPr userDrawn="1"/>
        </p:nvSpPr>
        <p:spPr>
          <a:xfrm rot="5400000">
            <a:off x="13068294" y="3625872"/>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4" name="グループ化 77">
            <a:extLst>
              <a:ext uri="{FF2B5EF4-FFF2-40B4-BE49-F238E27FC236}">
                <a16:creationId xmlns:a16="http://schemas.microsoft.com/office/drawing/2014/main" id="{A0FAE880-09CF-4BA6-9850-C29117EC3808}"/>
              </a:ext>
            </a:extLst>
          </p:cNvPr>
          <p:cNvGrpSpPr/>
          <p:nvPr userDrawn="1"/>
        </p:nvGrpSpPr>
        <p:grpSpPr>
          <a:xfrm>
            <a:off x="10913000" y="6020925"/>
            <a:ext cx="5128897" cy="663576"/>
            <a:chOff x="2539364" y="3126253"/>
            <a:chExt cx="5128897" cy="663576"/>
          </a:xfrm>
        </p:grpSpPr>
        <p:cxnSp>
          <p:nvCxnSpPr>
            <p:cNvPr id="155" name="直線コネクタ 78">
              <a:extLst>
                <a:ext uri="{FF2B5EF4-FFF2-40B4-BE49-F238E27FC236}">
                  <a16:creationId xmlns:a16="http://schemas.microsoft.com/office/drawing/2014/main" id="{A8B7A25D-6399-41B3-B948-69DB70304C7F}"/>
                </a:ext>
              </a:extLst>
            </p:cNvPr>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6" name="直線コネクタ 79">
              <a:extLst>
                <a:ext uri="{FF2B5EF4-FFF2-40B4-BE49-F238E27FC236}">
                  <a16:creationId xmlns:a16="http://schemas.microsoft.com/office/drawing/2014/main" id="{ECB32F15-C7E7-4F77-BB73-3D1A0A54A8A5}"/>
                </a:ext>
              </a:extLst>
            </p:cNvPr>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7" name="直線コネクタ 80">
              <a:extLst>
                <a:ext uri="{FF2B5EF4-FFF2-40B4-BE49-F238E27FC236}">
                  <a16:creationId xmlns:a16="http://schemas.microsoft.com/office/drawing/2014/main" id="{F52B0780-A109-4F40-BE04-E368129E63BD}"/>
                </a:ext>
              </a:extLst>
            </p:cNvPr>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8" name="直線コネクタ 81">
              <a:extLst>
                <a:ext uri="{FF2B5EF4-FFF2-40B4-BE49-F238E27FC236}">
                  <a16:creationId xmlns:a16="http://schemas.microsoft.com/office/drawing/2014/main" id="{15162F84-4586-4BA2-B911-A9E9DF4308B4}"/>
                </a:ext>
              </a:extLst>
            </p:cNvPr>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159" name="図 82">
            <a:extLst>
              <a:ext uri="{FF2B5EF4-FFF2-40B4-BE49-F238E27FC236}">
                <a16:creationId xmlns:a16="http://schemas.microsoft.com/office/drawing/2014/main" id="{CB33866C-8A11-4873-9E67-78CA44383A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94149" y="5499318"/>
            <a:ext cx="482540" cy="1722666"/>
          </a:xfrm>
          <a:prstGeom prst="rect">
            <a:avLst/>
          </a:prstGeom>
        </p:spPr>
      </p:pic>
      <p:sp>
        <p:nvSpPr>
          <p:cNvPr id="160" name="テキスト プレースホルダー 5">
            <a:extLst>
              <a:ext uri="{FF2B5EF4-FFF2-40B4-BE49-F238E27FC236}">
                <a16:creationId xmlns:a16="http://schemas.microsoft.com/office/drawing/2014/main" id="{DC861FD9-B4C4-42F2-82BA-151A09927038}"/>
              </a:ext>
            </a:extLst>
          </p:cNvPr>
          <p:cNvSpPr>
            <a:spLocks noGrp="1"/>
          </p:cNvSpPr>
          <p:nvPr>
            <p:ph type="body" sz="quarter" idx="31" hasCustomPrompt="1"/>
          </p:nvPr>
        </p:nvSpPr>
        <p:spPr>
          <a:xfrm>
            <a:off x="10912999" y="6020925"/>
            <a:ext cx="4782187"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161" name="二等辺三角形 10">
            <a:extLst>
              <a:ext uri="{FF2B5EF4-FFF2-40B4-BE49-F238E27FC236}">
                <a16:creationId xmlns:a16="http://schemas.microsoft.com/office/drawing/2014/main" id="{24714827-B1C1-44E1-B313-34FD97AA663F}"/>
              </a:ext>
            </a:extLst>
          </p:cNvPr>
          <p:cNvSpPr/>
          <p:nvPr userDrawn="1"/>
        </p:nvSpPr>
        <p:spPr>
          <a:xfrm rot="5400000">
            <a:off x="13078984" y="5198196"/>
            <a:ext cx="899888" cy="5469558"/>
          </a:xfrm>
          <a:custGeom>
            <a:avLst/>
            <a:gdLst/>
            <a:ahLst/>
            <a:cxnLst/>
            <a:rect l="l" t="t" r="r" b="b"/>
            <a:pathLst>
              <a:path w="899888" h="5469558">
                <a:moveTo>
                  <a:pt x="0" y="5469558"/>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469558"/>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2" name="グループ化 87">
            <a:extLst>
              <a:ext uri="{FF2B5EF4-FFF2-40B4-BE49-F238E27FC236}">
                <a16:creationId xmlns:a16="http://schemas.microsoft.com/office/drawing/2014/main" id="{D2EE2C65-3383-4EF6-B4D4-F41A840756CA}"/>
              </a:ext>
            </a:extLst>
          </p:cNvPr>
          <p:cNvGrpSpPr/>
          <p:nvPr userDrawn="1"/>
        </p:nvGrpSpPr>
        <p:grpSpPr>
          <a:xfrm>
            <a:off x="10923690" y="7593249"/>
            <a:ext cx="5128897" cy="663576"/>
            <a:chOff x="2539364" y="3126253"/>
            <a:chExt cx="5128897" cy="663576"/>
          </a:xfrm>
        </p:grpSpPr>
        <p:cxnSp>
          <p:nvCxnSpPr>
            <p:cNvPr id="163" name="直線コネクタ 88">
              <a:extLst>
                <a:ext uri="{FF2B5EF4-FFF2-40B4-BE49-F238E27FC236}">
                  <a16:creationId xmlns:a16="http://schemas.microsoft.com/office/drawing/2014/main" id="{F2EBB7C9-4CB4-48D7-A3E0-BFB4A2D292AC}"/>
                </a:ext>
              </a:extLst>
            </p:cNvPr>
            <p:cNvCxnSpPr/>
            <p:nvPr/>
          </p:nvCxnSpPr>
          <p:spPr>
            <a:xfrm>
              <a:off x="2539364" y="3126253"/>
              <a:ext cx="478218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4" name="直線コネクタ 89">
              <a:extLst>
                <a:ext uri="{FF2B5EF4-FFF2-40B4-BE49-F238E27FC236}">
                  <a16:creationId xmlns:a16="http://schemas.microsoft.com/office/drawing/2014/main" id="{C96AB49F-A97D-45B6-A31F-BBCA30E93F11}"/>
                </a:ext>
              </a:extLst>
            </p:cNvPr>
            <p:cNvCxnSpPr/>
            <p:nvPr/>
          </p:nvCxnSpPr>
          <p:spPr>
            <a:xfrm>
              <a:off x="2539364" y="3789828"/>
              <a:ext cx="4782187"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5" name="直線コネクタ 90">
              <a:extLst>
                <a:ext uri="{FF2B5EF4-FFF2-40B4-BE49-F238E27FC236}">
                  <a16:creationId xmlns:a16="http://schemas.microsoft.com/office/drawing/2014/main" id="{5FE04D98-2111-422D-B767-6F697D1E6057}"/>
                </a:ext>
              </a:extLst>
            </p:cNvPr>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6" name="直線コネクタ 91">
              <a:extLst>
                <a:ext uri="{FF2B5EF4-FFF2-40B4-BE49-F238E27FC236}">
                  <a16:creationId xmlns:a16="http://schemas.microsoft.com/office/drawing/2014/main" id="{7DDF4BA7-D3A2-431A-87D6-57E922386ED9}"/>
                </a:ext>
              </a:extLst>
            </p:cNvPr>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167" name="図 92">
            <a:extLst>
              <a:ext uri="{FF2B5EF4-FFF2-40B4-BE49-F238E27FC236}">
                <a16:creationId xmlns:a16="http://schemas.microsoft.com/office/drawing/2014/main" id="{721F9A2D-75DE-4F6A-9A05-09E621DE57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4839" y="7071642"/>
            <a:ext cx="482540" cy="1722666"/>
          </a:xfrm>
          <a:prstGeom prst="rect">
            <a:avLst/>
          </a:prstGeom>
        </p:spPr>
      </p:pic>
      <p:sp>
        <p:nvSpPr>
          <p:cNvPr id="168" name="テキスト プレースホルダー 5">
            <a:extLst>
              <a:ext uri="{FF2B5EF4-FFF2-40B4-BE49-F238E27FC236}">
                <a16:creationId xmlns:a16="http://schemas.microsoft.com/office/drawing/2014/main" id="{70A90F50-3434-4DD9-9A52-F6E509CEB9D6}"/>
              </a:ext>
            </a:extLst>
          </p:cNvPr>
          <p:cNvSpPr>
            <a:spLocks noGrp="1"/>
          </p:cNvSpPr>
          <p:nvPr>
            <p:ph type="body" sz="quarter" idx="32" hasCustomPrompt="1"/>
          </p:nvPr>
        </p:nvSpPr>
        <p:spPr>
          <a:xfrm>
            <a:off x="10923689" y="7593249"/>
            <a:ext cx="4782187"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4773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250"/>
                                        <p:tgtEl>
                                          <p:spTgt spid="13"/>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 presetClass="entr" presetSubtype="2" decel="100000" fill="hold" grpId="0" nodeType="withEffect">
                                  <p:stCondLst>
                                    <p:cond delay="50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7" dur="1000" fill="hold"/>
                                        <p:tgtEl>
                                          <p:spTgt spid="14">
                                            <p:txEl>
                                              <p:pRg st="0" end="0"/>
                                            </p:txEl>
                                          </p:spTgt>
                                        </p:tgtEl>
                                        <p:attrNameLst>
                                          <p:attrName>ppt_y</p:attrName>
                                        </p:attrNameLst>
                                      </p:cBhvr>
                                      <p:tavLst>
                                        <p:tav tm="0">
                                          <p:val>
                                            <p:strVal val="#ppt_y"/>
                                          </p:val>
                                        </p:tav>
                                        <p:tav tm="100000">
                                          <p:val>
                                            <p:strVal val="#ppt_y"/>
                                          </p:val>
                                        </p:tav>
                                      </p:tavLst>
                                    </p:anim>
                                  </p:childTnLst>
                                </p:cTn>
                              </p:par>
                              <p:par>
                                <p:cTn id="18" presetID="10" presetClass="entr" presetSubtype="0" fill="hold" grpId="1" nodeType="withEffect">
                                  <p:stCondLst>
                                    <p:cond delay="100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fade">
                                      <p:cBhvr>
                                        <p:cTn id="20" dur="500"/>
                                        <p:tgtEl>
                                          <p:spTgt spid="14">
                                            <p:txEl>
                                              <p:pRg st="0" end="0"/>
                                            </p:txEl>
                                          </p:spTgt>
                                        </p:tgtEl>
                                      </p:cBhvr>
                                    </p:animEffect>
                                  </p:childTnLst>
                                </p:cTn>
                              </p:par>
                              <p:par>
                                <p:cTn id="21" presetID="1" presetClass="exit" presetSubtype="0" fill="hold" grpId="2" nodeType="withEffect">
                                  <p:stCondLst>
                                    <p:cond delay="500"/>
                                  </p:stCondLst>
                                  <p:childTnLst>
                                    <p:set>
                                      <p:cBhvr>
                                        <p:cTn id="22" dur="1" fill="hold">
                                          <p:stCondLst>
                                            <p:cond delay="0"/>
                                          </p:stCondLst>
                                        </p:cTn>
                                        <p:tgtEl>
                                          <p:spTgt spid="14">
                                            <p:txEl>
                                              <p:pRg st="0" end="0"/>
                                            </p:txEl>
                                          </p:spTgt>
                                        </p:tgtEl>
                                        <p:attrNameLst>
                                          <p:attrName>style.visibility</p:attrName>
                                        </p:attrNameLst>
                                      </p:cBhvr>
                                      <p:to>
                                        <p:strVal val="hidden"/>
                                      </p:to>
                                    </p:set>
                                  </p:childTnLst>
                                </p:cTn>
                              </p:par>
                              <p:par>
                                <p:cTn id="23" presetID="22" presetClass="entr" presetSubtype="1" fill="hold"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250"/>
                                        <p:tgtEl>
                                          <p:spTgt spid="23"/>
                                        </p:tgtEl>
                                      </p:cBhvr>
                                    </p:animEffect>
                                  </p:childTnLst>
                                </p:cTn>
                              </p:par>
                              <p:par>
                                <p:cTn id="26" presetID="22" presetClass="entr" presetSubtype="8"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par>
                                <p:cTn id="29" presetID="2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 presetClass="entr" presetSubtype="2" decel="100000" fill="hold" grpId="0" nodeType="withEffect">
                                  <p:stCondLst>
                                    <p:cond delay="500"/>
                                  </p:stCondLst>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10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5" dur="100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1000"/>
                                  </p:stCondLst>
                                  <p:childTnLst>
                                    <p:set>
                                      <p:cBhvr>
                                        <p:cTn id="37" dur="1" fill="hold">
                                          <p:stCondLst>
                                            <p:cond delay="0"/>
                                          </p:stCondLst>
                                        </p:cTn>
                                        <p:tgtEl>
                                          <p:spTgt spid="24">
                                            <p:txEl>
                                              <p:pRg st="0" end="0"/>
                                            </p:txEl>
                                          </p:spTgt>
                                        </p:tgtEl>
                                        <p:attrNameLst>
                                          <p:attrName>style.visibility</p:attrName>
                                        </p:attrNameLst>
                                      </p:cBhvr>
                                      <p:to>
                                        <p:strVal val="visible"/>
                                      </p:to>
                                    </p:set>
                                    <p:animEffect transition="in" filter="fade">
                                      <p:cBhvr>
                                        <p:cTn id="38" dur="500"/>
                                        <p:tgtEl>
                                          <p:spTgt spid="24">
                                            <p:txEl>
                                              <p:pRg st="0" end="0"/>
                                            </p:txEl>
                                          </p:spTgt>
                                        </p:tgtEl>
                                      </p:cBhvr>
                                    </p:animEffect>
                                  </p:childTnLst>
                                </p:cTn>
                              </p:par>
                              <p:par>
                                <p:cTn id="39" presetID="1" presetClass="exit" presetSubtype="0" fill="hold" grpId="2" nodeType="withEffect">
                                  <p:stCondLst>
                                    <p:cond delay="500"/>
                                  </p:stCondLst>
                                  <p:childTnLst>
                                    <p:set>
                                      <p:cBhvr>
                                        <p:cTn id="40" dur="1" fill="hold">
                                          <p:stCondLst>
                                            <p:cond delay="0"/>
                                          </p:stCondLst>
                                        </p:cTn>
                                        <p:tgtEl>
                                          <p:spTgt spid="24">
                                            <p:txEl>
                                              <p:pRg st="0" end="0"/>
                                            </p:txEl>
                                          </p:spTgt>
                                        </p:tgtEl>
                                        <p:attrNameLst>
                                          <p:attrName>style.visibility</p:attrName>
                                        </p:attrNameLst>
                                      </p:cBhvr>
                                      <p:to>
                                        <p:strVal val="hidden"/>
                                      </p:to>
                                    </p:set>
                                  </p:childTnLst>
                                </p:cTn>
                              </p:par>
                              <p:par>
                                <p:cTn id="41" presetID="22" presetClass="entr" presetSubtype="1" fill="hold" nodeType="withEffect">
                                  <p:stCondLst>
                                    <p:cond delay="50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250"/>
                                        <p:tgtEl>
                                          <p:spTgt spid="33"/>
                                        </p:tgtEl>
                                      </p:cBhvr>
                                    </p:animEffect>
                                  </p:childTnLst>
                                </p:cTn>
                              </p:par>
                              <p:par>
                                <p:cTn id="44" presetID="22" presetClass="entr" presetSubtype="8" fill="hold" grpId="0" nodeType="withEffect">
                                  <p:stCondLst>
                                    <p:cond delay="25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par>
                                <p:cTn id="47" presetID="22" presetClass="entr" presetSubtype="8" fill="hold" nodeType="withEffect">
                                  <p:stCondLst>
                                    <p:cond delay="50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par>
                                <p:cTn id="50" presetID="2" presetClass="entr" presetSubtype="2" decel="100000" fill="hold" grpId="0" nodeType="withEffect">
                                  <p:stCondLst>
                                    <p:cond delay="500"/>
                                  </p:stCondLst>
                                  <p:childTnLst>
                                    <p:set>
                                      <p:cBhvr>
                                        <p:cTn id="51" dur="1" fill="hold">
                                          <p:stCondLst>
                                            <p:cond delay="0"/>
                                          </p:stCondLst>
                                        </p:cTn>
                                        <p:tgtEl>
                                          <p:spTgt spid="34">
                                            <p:txEl>
                                              <p:pRg st="0" end="0"/>
                                            </p:txEl>
                                          </p:spTgt>
                                        </p:tgtEl>
                                        <p:attrNameLst>
                                          <p:attrName>style.visibility</p:attrName>
                                        </p:attrNameLst>
                                      </p:cBhvr>
                                      <p:to>
                                        <p:strVal val="visible"/>
                                      </p:to>
                                    </p:set>
                                    <p:anim calcmode="lin" valueType="num">
                                      <p:cBhvr additive="base">
                                        <p:cTn id="52" dur="10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3" dur="1000" fill="hold"/>
                                        <p:tgtEl>
                                          <p:spTgt spid="34">
                                            <p:txEl>
                                              <p:pRg st="0" end="0"/>
                                            </p:txEl>
                                          </p:spTgt>
                                        </p:tgtEl>
                                        <p:attrNameLst>
                                          <p:attrName>ppt_y</p:attrName>
                                        </p:attrNameLst>
                                      </p:cBhvr>
                                      <p:tavLst>
                                        <p:tav tm="0">
                                          <p:val>
                                            <p:strVal val="#ppt_y"/>
                                          </p:val>
                                        </p:tav>
                                        <p:tav tm="100000">
                                          <p:val>
                                            <p:strVal val="#ppt_y"/>
                                          </p:val>
                                        </p:tav>
                                      </p:tavLst>
                                    </p:anim>
                                  </p:childTnLst>
                                </p:cTn>
                              </p:par>
                              <p:par>
                                <p:cTn id="54" presetID="10" presetClass="entr" presetSubtype="0" fill="hold" grpId="1" nodeType="withEffect">
                                  <p:stCondLst>
                                    <p:cond delay="100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fade">
                                      <p:cBhvr>
                                        <p:cTn id="56" dur="500"/>
                                        <p:tgtEl>
                                          <p:spTgt spid="34">
                                            <p:txEl>
                                              <p:pRg st="0" end="0"/>
                                            </p:txEl>
                                          </p:spTgt>
                                        </p:tgtEl>
                                      </p:cBhvr>
                                    </p:animEffect>
                                  </p:childTnLst>
                                </p:cTn>
                              </p:par>
                              <p:par>
                                <p:cTn id="57" presetID="1" presetClass="exit" presetSubtype="0" fill="hold" grpId="2" nodeType="withEffect">
                                  <p:stCondLst>
                                    <p:cond delay="500"/>
                                  </p:stCondLst>
                                  <p:childTnLst>
                                    <p:set>
                                      <p:cBhvr>
                                        <p:cTn id="58" dur="1" fill="hold">
                                          <p:stCondLst>
                                            <p:cond delay="0"/>
                                          </p:stCondLst>
                                        </p:cTn>
                                        <p:tgtEl>
                                          <p:spTgt spid="34">
                                            <p:txEl>
                                              <p:pRg st="0" end="0"/>
                                            </p:txEl>
                                          </p:spTgt>
                                        </p:tgtEl>
                                        <p:attrNameLst>
                                          <p:attrName>style.visibility</p:attrName>
                                        </p:attrNameLst>
                                      </p:cBhvr>
                                      <p:to>
                                        <p:strVal val="hidden"/>
                                      </p:to>
                                    </p:set>
                                  </p:childTnLst>
                                </p:cTn>
                              </p:par>
                              <p:par>
                                <p:cTn id="59" presetID="22" presetClass="entr" presetSubtype="1" fill="hold" nodeType="withEffect">
                                  <p:stCondLst>
                                    <p:cond delay="500"/>
                                  </p:stCondLst>
                                  <p:childTnLst>
                                    <p:set>
                                      <p:cBhvr>
                                        <p:cTn id="60" dur="1" fill="hold">
                                          <p:stCondLst>
                                            <p:cond delay="0"/>
                                          </p:stCondLst>
                                        </p:cTn>
                                        <p:tgtEl>
                                          <p:spTgt spid="73"/>
                                        </p:tgtEl>
                                        <p:attrNameLst>
                                          <p:attrName>style.visibility</p:attrName>
                                        </p:attrNameLst>
                                      </p:cBhvr>
                                      <p:to>
                                        <p:strVal val="visible"/>
                                      </p:to>
                                    </p:set>
                                    <p:animEffect transition="in" filter="wipe(up)">
                                      <p:cBhvr>
                                        <p:cTn id="61" dur="250"/>
                                        <p:tgtEl>
                                          <p:spTgt spid="73"/>
                                        </p:tgtEl>
                                      </p:cBhvr>
                                    </p:animEffect>
                                  </p:childTnLst>
                                </p:cTn>
                              </p:par>
                              <p:par>
                                <p:cTn id="62" presetID="22" presetClass="entr" presetSubtype="8" fill="hold" grpId="0" nodeType="withEffect">
                                  <p:stCondLst>
                                    <p:cond delay="250"/>
                                  </p:stCondLst>
                                  <p:childTnLst>
                                    <p:set>
                                      <p:cBhvr>
                                        <p:cTn id="63" dur="1" fill="hold">
                                          <p:stCondLst>
                                            <p:cond delay="0"/>
                                          </p:stCondLst>
                                        </p:cTn>
                                        <p:tgtEl>
                                          <p:spTgt spid="67"/>
                                        </p:tgtEl>
                                        <p:attrNameLst>
                                          <p:attrName>style.visibility</p:attrName>
                                        </p:attrNameLst>
                                      </p:cBhvr>
                                      <p:to>
                                        <p:strVal val="visible"/>
                                      </p:to>
                                    </p:set>
                                    <p:animEffect transition="in" filter="wipe(left)">
                                      <p:cBhvr>
                                        <p:cTn id="64" dur="500"/>
                                        <p:tgtEl>
                                          <p:spTgt spid="67"/>
                                        </p:tgtEl>
                                      </p:cBhvr>
                                    </p:animEffect>
                                  </p:childTnLst>
                                </p:cTn>
                              </p:par>
                              <p:par>
                                <p:cTn id="65" presetID="22" presetClass="entr" presetSubtype="8" fill="hold" nodeType="withEffect">
                                  <p:stCondLst>
                                    <p:cond delay="500"/>
                                  </p:stCondLst>
                                  <p:childTnLst>
                                    <p:set>
                                      <p:cBhvr>
                                        <p:cTn id="66" dur="1" fill="hold">
                                          <p:stCondLst>
                                            <p:cond delay="0"/>
                                          </p:stCondLst>
                                        </p:cTn>
                                        <p:tgtEl>
                                          <p:spTgt spid="68"/>
                                        </p:tgtEl>
                                        <p:attrNameLst>
                                          <p:attrName>style.visibility</p:attrName>
                                        </p:attrNameLst>
                                      </p:cBhvr>
                                      <p:to>
                                        <p:strVal val="visible"/>
                                      </p:to>
                                    </p:set>
                                    <p:animEffect transition="in" filter="wipe(left)">
                                      <p:cBhvr>
                                        <p:cTn id="67" dur="500"/>
                                        <p:tgtEl>
                                          <p:spTgt spid="68"/>
                                        </p:tgtEl>
                                      </p:cBhvr>
                                    </p:animEffect>
                                  </p:childTnLst>
                                </p:cTn>
                              </p:par>
                              <p:par>
                                <p:cTn id="68" presetID="2" presetClass="entr" presetSubtype="2" decel="100000" fill="hold" grpId="0" nodeType="withEffect">
                                  <p:stCondLst>
                                    <p:cond delay="500"/>
                                  </p:stCondLst>
                                  <p:childTnLst>
                                    <p:set>
                                      <p:cBhvr>
                                        <p:cTn id="69" dur="1" fill="hold">
                                          <p:stCondLst>
                                            <p:cond delay="0"/>
                                          </p:stCondLst>
                                        </p:cTn>
                                        <p:tgtEl>
                                          <p:spTgt spid="74">
                                            <p:txEl>
                                              <p:pRg st="0" end="0"/>
                                            </p:txEl>
                                          </p:spTgt>
                                        </p:tgtEl>
                                        <p:attrNameLst>
                                          <p:attrName>style.visibility</p:attrName>
                                        </p:attrNameLst>
                                      </p:cBhvr>
                                      <p:to>
                                        <p:strVal val="visible"/>
                                      </p:to>
                                    </p:set>
                                    <p:anim calcmode="lin" valueType="num">
                                      <p:cBhvr additive="base">
                                        <p:cTn id="70"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71" dur="1000" fill="hold"/>
                                        <p:tgtEl>
                                          <p:spTgt spid="74">
                                            <p:txEl>
                                              <p:pRg st="0" end="0"/>
                                            </p:txEl>
                                          </p:spTgt>
                                        </p:tgtEl>
                                        <p:attrNameLst>
                                          <p:attrName>ppt_y</p:attrName>
                                        </p:attrNameLst>
                                      </p:cBhvr>
                                      <p:tavLst>
                                        <p:tav tm="0">
                                          <p:val>
                                            <p:strVal val="#ppt_y"/>
                                          </p:val>
                                        </p:tav>
                                        <p:tav tm="100000">
                                          <p:val>
                                            <p:strVal val="#ppt_y"/>
                                          </p:val>
                                        </p:tav>
                                      </p:tavLst>
                                    </p:anim>
                                  </p:childTnLst>
                                </p:cTn>
                              </p:par>
                              <p:par>
                                <p:cTn id="72" presetID="10" presetClass="entr" presetSubtype="0" fill="hold" grpId="1" nodeType="withEffect">
                                  <p:stCondLst>
                                    <p:cond delay="1000"/>
                                  </p:stCondLst>
                                  <p:childTnLst>
                                    <p:set>
                                      <p:cBhvr>
                                        <p:cTn id="73" dur="1" fill="hold">
                                          <p:stCondLst>
                                            <p:cond delay="0"/>
                                          </p:stCondLst>
                                        </p:cTn>
                                        <p:tgtEl>
                                          <p:spTgt spid="74">
                                            <p:txEl>
                                              <p:pRg st="0" end="0"/>
                                            </p:txEl>
                                          </p:spTgt>
                                        </p:tgtEl>
                                        <p:attrNameLst>
                                          <p:attrName>style.visibility</p:attrName>
                                        </p:attrNameLst>
                                      </p:cBhvr>
                                      <p:to>
                                        <p:strVal val="visible"/>
                                      </p:to>
                                    </p:set>
                                    <p:animEffect transition="in" filter="fade">
                                      <p:cBhvr>
                                        <p:cTn id="74" dur="500"/>
                                        <p:tgtEl>
                                          <p:spTgt spid="74">
                                            <p:txEl>
                                              <p:pRg st="0" end="0"/>
                                            </p:txEl>
                                          </p:spTgt>
                                        </p:tgtEl>
                                      </p:cBhvr>
                                    </p:animEffect>
                                  </p:childTnLst>
                                </p:cTn>
                              </p:par>
                              <p:par>
                                <p:cTn id="75" presetID="1" presetClass="exit" presetSubtype="0" fill="hold" grpId="2" nodeType="withEffect">
                                  <p:stCondLst>
                                    <p:cond delay="500"/>
                                  </p:stCondLst>
                                  <p:childTnLst>
                                    <p:set>
                                      <p:cBhvr>
                                        <p:cTn id="76" dur="1" fill="hold">
                                          <p:stCondLst>
                                            <p:cond delay="0"/>
                                          </p:stCondLst>
                                        </p:cTn>
                                        <p:tgtEl>
                                          <p:spTgt spid="74">
                                            <p:txEl>
                                              <p:pRg st="0" end="0"/>
                                            </p:txEl>
                                          </p:spTgt>
                                        </p:tgtEl>
                                        <p:attrNameLst>
                                          <p:attrName>style.visibility</p:attrName>
                                        </p:attrNameLst>
                                      </p:cBhvr>
                                      <p:to>
                                        <p:strVal val="hidden"/>
                                      </p:to>
                                    </p:set>
                                  </p:childTnLst>
                                </p:cTn>
                              </p:par>
                            </p:childTnLst>
                          </p:cTn>
                        </p:par>
                        <p:par>
                          <p:cTn id="77" fill="hold">
                            <p:stCondLst>
                              <p:cond delay="1500"/>
                            </p:stCondLst>
                            <p:childTnLst>
                              <p:par>
                                <p:cTn id="78" presetID="22" presetClass="entr" presetSubtype="1" fill="hold" nodeType="after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wipe(up)">
                                      <p:cBhvr>
                                        <p:cTn id="80" dur="250"/>
                                        <p:tgtEl>
                                          <p:spTgt spid="83"/>
                                        </p:tgtEl>
                                      </p:cBhvr>
                                    </p:animEffect>
                                  </p:childTnLst>
                                </p:cTn>
                              </p:par>
                              <p:par>
                                <p:cTn id="81" presetID="22" presetClass="entr" presetSubtype="8" fill="hold" grpId="0" nodeType="withEffect">
                                  <p:stCondLst>
                                    <p:cond delay="250"/>
                                  </p:stCondLst>
                                  <p:childTnLst>
                                    <p:set>
                                      <p:cBhvr>
                                        <p:cTn id="82" dur="1" fill="hold">
                                          <p:stCondLst>
                                            <p:cond delay="0"/>
                                          </p:stCondLst>
                                        </p:cTn>
                                        <p:tgtEl>
                                          <p:spTgt spid="77"/>
                                        </p:tgtEl>
                                        <p:attrNameLst>
                                          <p:attrName>style.visibility</p:attrName>
                                        </p:attrNameLst>
                                      </p:cBhvr>
                                      <p:to>
                                        <p:strVal val="visible"/>
                                      </p:to>
                                    </p:set>
                                    <p:animEffect transition="in" filter="wipe(left)">
                                      <p:cBhvr>
                                        <p:cTn id="83" dur="500"/>
                                        <p:tgtEl>
                                          <p:spTgt spid="77"/>
                                        </p:tgtEl>
                                      </p:cBhvr>
                                    </p:animEffect>
                                  </p:childTnLst>
                                </p:cTn>
                              </p:par>
                              <p:par>
                                <p:cTn id="84" presetID="22" presetClass="entr" presetSubtype="8" fill="hold" nodeType="withEffect">
                                  <p:stCondLst>
                                    <p:cond delay="50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84">
                                            <p:txEl>
                                              <p:pRg st="0" end="0"/>
                                            </p:txEl>
                                          </p:spTgt>
                                        </p:tgtEl>
                                        <p:attrNameLst>
                                          <p:attrName>style.visibility</p:attrName>
                                        </p:attrNameLst>
                                      </p:cBhvr>
                                      <p:to>
                                        <p:strVal val="visible"/>
                                      </p:to>
                                    </p:set>
                                    <p:anim calcmode="lin" valueType="num">
                                      <p:cBhvr additive="base">
                                        <p:cTn id="89" dur="1000" fill="hold"/>
                                        <p:tgtEl>
                                          <p:spTgt spid="84">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84">
                                            <p:txEl>
                                              <p:pRg st="0" end="0"/>
                                            </p:txEl>
                                          </p:spTgt>
                                        </p:tgtEl>
                                        <p:attrNameLst>
                                          <p:attrName>ppt_y</p:attrName>
                                        </p:attrNameLst>
                                      </p:cBhvr>
                                      <p:tavLst>
                                        <p:tav tm="0">
                                          <p:val>
                                            <p:strVal val="#ppt_y"/>
                                          </p:val>
                                        </p:tav>
                                        <p:tav tm="100000">
                                          <p:val>
                                            <p:strVal val="#ppt_y"/>
                                          </p:val>
                                        </p:tav>
                                      </p:tavLst>
                                    </p:anim>
                                  </p:childTnLst>
                                </p:cTn>
                              </p:par>
                              <p:par>
                                <p:cTn id="91" presetID="10" presetClass="entr" presetSubtype="0" fill="hold" grpId="1" nodeType="withEffect">
                                  <p:stCondLst>
                                    <p:cond delay="1000"/>
                                  </p:stCondLst>
                                  <p:childTnLst>
                                    <p:set>
                                      <p:cBhvr>
                                        <p:cTn id="92" dur="1" fill="hold">
                                          <p:stCondLst>
                                            <p:cond delay="0"/>
                                          </p:stCondLst>
                                        </p:cTn>
                                        <p:tgtEl>
                                          <p:spTgt spid="84">
                                            <p:txEl>
                                              <p:pRg st="0" end="0"/>
                                            </p:txEl>
                                          </p:spTgt>
                                        </p:tgtEl>
                                        <p:attrNameLst>
                                          <p:attrName>style.visibility</p:attrName>
                                        </p:attrNameLst>
                                      </p:cBhvr>
                                      <p:to>
                                        <p:strVal val="visible"/>
                                      </p:to>
                                    </p:set>
                                    <p:animEffect transition="in" filter="fade">
                                      <p:cBhvr>
                                        <p:cTn id="93" dur="500"/>
                                        <p:tgtEl>
                                          <p:spTgt spid="84">
                                            <p:txEl>
                                              <p:pRg st="0" end="0"/>
                                            </p:txEl>
                                          </p:spTgt>
                                        </p:tgtEl>
                                      </p:cBhvr>
                                    </p:animEffect>
                                  </p:childTnLst>
                                </p:cTn>
                              </p:par>
                              <p:par>
                                <p:cTn id="94" presetID="1" presetClass="exit" presetSubtype="0" fill="hold" grpId="2" nodeType="withEffect">
                                  <p:stCondLst>
                                    <p:cond delay="500"/>
                                  </p:stCondLst>
                                  <p:childTnLst>
                                    <p:set>
                                      <p:cBhvr>
                                        <p:cTn id="95" dur="1" fill="hold">
                                          <p:stCondLst>
                                            <p:cond delay="0"/>
                                          </p:stCondLst>
                                        </p:cTn>
                                        <p:tgtEl>
                                          <p:spTgt spid="84">
                                            <p:txEl>
                                              <p:pRg st="0" end="0"/>
                                            </p:txEl>
                                          </p:spTgt>
                                        </p:tgtEl>
                                        <p:attrNameLst>
                                          <p:attrName>style.visibility</p:attrName>
                                        </p:attrNameLst>
                                      </p:cBhvr>
                                      <p:to>
                                        <p:strVal val="hidden"/>
                                      </p:to>
                                    </p:set>
                                  </p:childTnLst>
                                </p:cTn>
                              </p:par>
                              <p:par>
                                <p:cTn id="96" presetID="22" presetClass="entr" presetSubtype="1" fill="hold" nodeType="withEffect">
                                  <p:stCondLst>
                                    <p:cond delay="500"/>
                                  </p:stCondLst>
                                  <p:childTnLst>
                                    <p:set>
                                      <p:cBhvr>
                                        <p:cTn id="97" dur="1" fill="hold">
                                          <p:stCondLst>
                                            <p:cond delay="0"/>
                                          </p:stCondLst>
                                        </p:cTn>
                                        <p:tgtEl>
                                          <p:spTgt spid="93"/>
                                        </p:tgtEl>
                                        <p:attrNameLst>
                                          <p:attrName>style.visibility</p:attrName>
                                        </p:attrNameLst>
                                      </p:cBhvr>
                                      <p:to>
                                        <p:strVal val="visible"/>
                                      </p:to>
                                    </p:set>
                                    <p:animEffect transition="in" filter="wipe(up)">
                                      <p:cBhvr>
                                        <p:cTn id="98" dur="250"/>
                                        <p:tgtEl>
                                          <p:spTgt spid="93"/>
                                        </p:tgtEl>
                                      </p:cBhvr>
                                    </p:animEffect>
                                  </p:childTnLst>
                                </p:cTn>
                              </p:par>
                              <p:par>
                                <p:cTn id="99" presetID="22" presetClass="entr" presetSubtype="8" fill="hold" grpId="0" nodeType="withEffect">
                                  <p:stCondLst>
                                    <p:cond delay="250"/>
                                  </p:stCondLst>
                                  <p:childTnLst>
                                    <p:set>
                                      <p:cBhvr>
                                        <p:cTn id="100" dur="1" fill="hold">
                                          <p:stCondLst>
                                            <p:cond delay="0"/>
                                          </p:stCondLst>
                                        </p:cTn>
                                        <p:tgtEl>
                                          <p:spTgt spid="87"/>
                                        </p:tgtEl>
                                        <p:attrNameLst>
                                          <p:attrName>style.visibility</p:attrName>
                                        </p:attrNameLst>
                                      </p:cBhvr>
                                      <p:to>
                                        <p:strVal val="visible"/>
                                      </p:to>
                                    </p:set>
                                    <p:animEffect transition="in" filter="wipe(left)">
                                      <p:cBhvr>
                                        <p:cTn id="101" dur="500"/>
                                        <p:tgtEl>
                                          <p:spTgt spid="87"/>
                                        </p:tgtEl>
                                      </p:cBhvr>
                                    </p:animEffect>
                                  </p:childTnLst>
                                </p:cTn>
                              </p:par>
                              <p:par>
                                <p:cTn id="102" presetID="22" presetClass="entr" presetSubtype="8" fill="hold" nodeType="withEffect">
                                  <p:stCondLst>
                                    <p:cond delay="500"/>
                                  </p:stCondLst>
                                  <p:childTnLst>
                                    <p:set>
                                      <p:cBhvr>
                                        <p:cTn id="103" dur="1" fill="hold">
                                          <p:stCondLst>
                                            <p:cond delay="0"/>
                                          </p:stCondLst>
                                        </p:cTn>
                                        <p:tgtEl>
                                          <p:spTgt spid="88"/>
                                        </p:tgtEl>
                                        <p:attrNameLst>
                                          <p:attrName>style.visibility</p:attrName>
                                        </p:attrNameLst>
                                      </p:cBhvr>
                                      <p:to>
                                        <p:strVal val="visible"/>
                                      </p:to>
                                    </p:set>
                                    <p:animEffect transition="in" filter="wipe(left)">
                                      <p:cBhvr>
                                        <p:cTn id="104" dur="500"/>
                                        <p:tgtEl>
                                          <p:spTgt spid="88"/>
                                        </p:tgtEl>
                                      </p:cBhvr>
                                    </p:animEffect>
                                  </p:childTnLst>
                                </p:cTn>
                              </p:par>
                              <p:par>
                                <p:cTn id="105" presetID="2" presetClass="entr" presetSubtype="2" decel="100000" fill="hold" grpId="0" nodeType="withEffect">
                                  <p:stCondLst>
                                    <p:cond delay="500"/>
                                  </p:stCondLst>
                                  <p:childTnLst>
                                    <p:set>
                                      <p:cBhvr>
                                        <p:cTn id="106" dur="1" fill="hold">
                                          <p:stCondLst>
                                            <p:cond delay="0"/>
                                          </p:stCondLst>
                                        </p:cTn>
                                        <p:tgtEl>
                                          <p:spTgt spid="94">
                                            <p:txEl>
                                              <p:pRg st="0" end="0"/>
                                            </p:txEl>
                                          </p:spTgt>
                                        </p:tgtEl>
                                        <p:attrNameLst>
                                          <p:attrName>style.visibility</p:attrName>
                                        </p:attrNameLst>
                                      </p:cBhvr>
                                      <p:to>
                                        <p:strVal val="visible"/>
                                      </p:to>
                                    </p:set>
                                    <p:anim calcmode="lin" valueType="num">
                                      <p:cBhvr additive="base">
                                        <p:cTn id="107" dur="1000" fill="hold"/>
                                        <p:tgtEl>
                                          <p:spTgt spid="94">
                                            <p:txEl>
                                              <p:pRg st="0" end="0"/>
                                            </p:txEl>
                                          </p:spTgt>
                                        </p:tgtEl>
                                        <p:attrNameLst>
                                          <p:attrName>ppt_x</p:attrName>
                                        </p:attrNameLst>
                                      </p:cBhvr>
                                      <p:tavLst>
                                        <p:tav tm="0">
                                          <p:val>
                                            <p:strVal val="1+#ppt_w/2"/>
                                          </p:val>
                                        </p:tav>
                                        <p:tav tm="100000">
                                          <p:val>
                                            <p:strVal val="#ppt_x"/>
                                          </p:val>
                                        </p:tav>
                                      </p:tavLst>
                                    </p:anim>
                                    <p:anim calcmode="lin" valueType="num">
                                      <p:cBhvr additive="base">
                                        <p:cTn id="108" dur="1000" fill="hold"/>
                                        <p:tgtEl>
                                          <p:spTgt spid="94">
                                            <p:txEl>
                                              <p:pRg st="0" end="0"/>
                                            </p:txEl>
                                          </p:spTgt>
                                        </p:tgtEl>
                                        <p:attrNameLst>
                                          <p:attrName>ppt_y</p:attrName>
                                        </p:attrNameLst>
                                      </p:cBhvr>
                                      <p:tavLst>
                                        <p:tav tm="0">
                                          <p:val>
                                            <p:strVal val="#ppt_y"/>
                                          </p:val>
                                        </p:tav>
                                        <p:tav tm="100000">
                                          <p:val>
                                            <p:strVal val="#ppt_y"/>
                                          </p:val>
                                        </p:tav>
                                      </p:tavLst>
                                    </p:anim>
                                  </p:childTnLst>
                                </p:cTn>
                              </p:par>
                              <p:par>
                                <p:cTn id="109" presetID="10" presetClass="entr" presetSubtype="0" fill="hold" grpId="1" nodeType="withEffect">
                                  <p:stCondLst>
                                    <p:cond delay="1000"/>
                                  </p:stCondLst>
                                  <p:childTnLst>
                                    <p:set>
                                      <p:cBhvr>
                                        <p:cTn id="110" dur="1" fill="hold">
                                          <p:stCondLst>
                                            <p:cond delay="0"/>
                                          </p:stCondLst>
                                        </p:cTn>
                                        <p:tgtEl>
                                          <p:spTgt spid="94">
                                            <p:txEl>
                                              <p:pRg st="0" end="0"/>
                                            </p:txEl>
                                          </p:spTgt>
                                        </p:tgtEl>
                                        <p:attrNameLst>
                                          <p:attrName>style.visibility</p:attrName>
                                        </p:attrNameLst>
                                      </p:cBhvr>
                                      <p:to>
                                        <p:strVal val="visible"/>
                                      </p:to>
                                    </p:set>
                                    <p:animEffect transition="in" filter="fade">
                                      <p:cBhvr>
                                        <p:cTn id="111" dur="500"/>
                                        <p:tgtEl>
                                          <p:spTgt spid="94">
                                            <p:txEl>
                                              <p:pRg st="0" end="0"/>
                                            </p:txEl>
                                          </p:spTgt>
                                        </p:tgtEl>
                                      </p:cBhvr>
                                    </p:animEffect>
                                  </p:childTnLst>
                                </p:cTn>
                              </p:par>
                              <p:par>
                                <p:cTn id="112" presetID="1" presetClass="exit" presetSubtype="0" fill="hold" grpId="2" nodeType="withEffect">
                                  <p:stCondLst>
                                    <p:cond delay="500"/>
                                  </p:stCondLst>
                                  <p:childTnLst>
                                    <p:set>
                                      <p:cBhvr>
                                        <p:cTn id="113" dur="1" fill="hold">
                                          <p:stCondLst>
                                            <p:cond delay="0"/>
                                          </p:stCondLst>
                                        </p:cTn>
                                        <p:tgtEl>
                                          <p:spTgt spid="94">
                                            <p:txEl>
                                              <p:pRg st="0" end="0"/>
                                            </p:txEl>
                                          </p:spTgt>
                                        </p:tgtEl>
                                        <p:attrNameLst>
                                          <p:attrName>style.visibility</p:attrName>
                                        </p:attrNameLst>
                                      </p:cBhvr>
                                      <p:to>
                                        <p:strVal val="hidden"/>
                                      </p:to>
                                    </p:set>
                                  </p:childTnLst>
                                </p:cTn>
                              </p:par>
                              <p:par>
                                <p:cTn id="114" presetID="22" presetClass="entr" presetSubtype="1" fill="hold" nodeType="withEffect">
                                  <p:stCondLst>
                                    <p:cond delay="500"/>
                                  </p:stCondLst>
                                  <p:childTnLst>
                                    <p:set>
                                      <p:cBhvr>
                                        <p:cTn id="115" dur="1" fill="hold">
                                          <p:stCondLst>
                                            <p:cond delay="0"/>
                                          </p:stCondLst>
                                        </p:cTn>
                                        <p:tgtEl>
                                          <p:spTgt spid="159"/>
                                        </p:tgtEl>
                                        <p:attrNameLst>
                                          <p:attrName>style.visibility</p:attrName>
                                        </p:attrNameLst>
                                      </p:cBhvr>
                                      <p:to>
                                        <p:strVal val="visible"/>
                                      </p:to>
                                    </p:set>
                                    <p:animEffect transition="in" filter="wipe(up)">
                                      <p:cBhvr>
                                        <p:cTn id="116" dur="250"/>
                                        <p:tgtEl>
                                          <p:spTgt spid="159"/>
                                        </p:tgtEl>
                                      </p:cBhvr>
                                    </p:animEffect>
                                  </p:childTnLst>
                                </p:cTn>
                              </p:par>
                              <p:par>
                                <p:cTn id="117" presetID="22" presetClass="entr" presetSubtype="8" fill="hold" grpId="0" nodeType="withEffect">
                                  <p:stCondLst>
                                    <p:cond delay="250"/>
                                  </p:stCondLst>
                                  <p:childTnLst>
                                    <p:set>
                                      <p:cBhvr>
                                        <p:cTn id="118" dur="1" fill="hold">
                                          <p:stCondLst>
                                            <p:cond delay="0"/>
                                          </p:stCondLst>
                                        </p:cTn>
                                        <p:tgtEl>
                                          <p:spTgt spid="153"/>
                                        </p:tgtEl>
                                        <p:attrNameLst>
                                          <p:attrName>style.visibility</p:attrName>
                                        </p:attrNameLst>
                                      </p:cBhvr>
                                      <p:to>
                                        <p:strVal val="visible"/>
                                      </p:to>
                                    </p:set>
                                    <p:animEffect transition="in" filter="wipe(left)">
                                      <p:cBhvr>
                                        <p:cTn id="119" dur="500"/>
                                        <p:tgtEl>
                                          <p:spTgt spid="153"/>
                                        </p:tgtEl>
                                      </p:cBhvr>
                                    </p:animEffect>
                                  </p:childTnLst>
                                </p:cTn>
                              </p:par>
                              <p:par>
                                <p:cTn id="120" presetID="22" presetClass="entr" presetSubtype="8" fill="hold" nodeType="withEffect">
                                  <p:stCondLst>
                                    <p:cond delay="500"/>
                                  </p:stCondLst>
                                  <p:childTnLst>
                                    <p:set>
                                      <p:cBhvr>
                                        <p:cTn id="121" dur="1" fill="hold">
                                          <p:stCondLst>
                                            <p:cond delay="0"/>
                                          </p:stCondLst>
                                        </p:cTn>
                                        <p:tgtEl>
                                          <p:spTgt spid="154"/>
                                        </p:tgtEl>
                                        <p:attrNameLst>
                                          <p:attrName>style.visibility</p:attrName>
                                        </p:attrNameLst>
                                      </p:cBhvr>
                                      <p:to>
                                        <p:strVal val="visible"/>
                                      </p:to>
                                    </p:set>
                                    <p:animEffect transition="in" filter="wipe(left)">
                                      <p:cBhvr>
                                        <p:cTn id="122" dur="500"/>
                                        <p:tgtEl>
                                          <p:spTgt spid="154"/>
                                        </p:tgtEl>
                                      </p:cBhvr>
                                    </p:animEffect>
                                  </p:childTnLst>
                                </p:cTn>
                              </p:par>
                              <p:par>
                                <p:cTn id="123" presetID="2" presetClass="entr" presetSubtype="2" decel="100000" fill="hold" grpId="0" nodeType="withEffect">
                                  <p:stCondLst>
                                    <p:cond delay="500"/>
                                  </p:stCondLst>
                                  <p:childTnLst>
                                    <p:set>
                                      <p:cBhvr>
                                        <p:cTn id="124" dur="1" fill="hold">
                                          <p:stCondLst>
                                            <p:cond delay="0"/>
                                          </p:stCondLst>
                                        </p:cTn>
                                        <p:tgtEl>
                                          <p:spTgt spid="160">
                                            <p:txEl>
                                              <p:pRg st="0" end="0"/>
                                            </p:txEl>
                                          </p:spTgt>
                                        </p:tgtEl>
                                        <p:attrNameLst>
                                          <p:attrName>style.visibility</p:attrName>
                                        </p:attrNameLst>
                                      </p:cBhvr>
                                      <p:to>
                                        <p:strVal val="visible"/>
                                      </p:to>
                                    </p:set>
                                    <p:anim calcmode="lin" valueType="num">
                                      <p:cBhvr additive="base">
                                        <p:cTn id="125" dur="1000" fill="hold"/>
                                        <p:tgtEl>
                                          <p:spTgt spid="160">
                                            <p:txEl>
                                              <p:pRg st="0" end="0"/>
                                            </p:txEl>
                                          </p:spTgt>
                                        </p:tgtEl>
                                        <p:attrNameLst>
                                          <p:attrName>ppt_x</p:attrName>
                                        </p:attrNameLst>
                                      </p:cBhvr>
                                      <p:tavLst>
                                        <p:tav tm="0">
                                          <p:val>
                                            <p:strVal val="1+#ppt_w/2"/>
                                          </p:val>
                                        </p:tav>
                                        <p:tav tm="100000">
                                          <p:val>
                                            <p:strVal val="#ppt_x"/>
                                          </p:val>
                                        </p:tav>
                                      </p:tavLst>
                                    </p:anim>
                                    <p:anim calcmode="lin" valueType="num">
                                      <p:cBhvr additive="base">
                                        <p:cTn id="126" dur="1000" fill="hold"/>
                                        <p:tgtEl>
                                          <p:spTgt spid="160">
                                            <p:txEl>
                                              <p:pRg st="0" end="0"/>
                                            </p:txEl>
                                          </p:spTgt>
                                        </p:tgtEl>
                                        <p:attrNameLst>
                                          <p:attrName>ppt_y</p:attrName>
                                        </p:attrNameLst>
                                      </p:cBhvr>
                                      <p:tavLst>
                                        <p:tav tm="0">
                                          <p:val>
                                            <p:strVal val="#ppt_y"/>
                                          </p:val>
                                        </p:tav>
                                        <p:tav tm="100000">
                                          <p:val>
                                            <p:strVal val="#ppt_y"/>
                                          </p:val>
                                        </p:tav>
                                      </p:tavLst>
                                    </p:anim>
                                  </p:childTnLst>
                                </p:cTn>
                              </p:par>
                              <p:par>
                                <p:cTn id="127" presetID="10" presetClass="entr" presetSubtype="0" fill="hold" grpId="1" nodeType="withEffect">
                                  <p:stCondLst>
                                    <p:cond delay="1000"/>
                                  </p:stCondLst>
                                  <p:childTnLst>
                                    <p:set>
                                      <p:cBhvr>
                                        <p:cTn id="128" dur="1" fill="hold">
                                          <p:stCondLst>
                                            <p:cond delay="0"/>
                                          </p:stCondLst>
                                        </p:cTn>
                                        <p:tgtEl>
                                          <p:spTgt spid="160">
                                            <p:txEl>
                                              <p:pRg st="0" end="0"/>
                                            </p:txEl>
                                          </p:spTgt>
                                        </p:tgtEl>
                                        <p:attrNameLst>
                                          <p:attrName>style.visibility</p:attrName>
                                        </p:attrNameLst>
                                      </p:cBhvr>
                                      <p:to>
                                        <p:strVal val="visible"/>
                                      </p:to>
                                    </p:set>
                                    <p:animEffect transition="in" filter="fade">
                                      <p:cBhvr>
                                        <p:cTn id="129" dur="500"/>
                                        <p:tgtEl>
                                          <p:spTgt spid="160">
                                            <p:txEl>
                                              <p:pRg st="0" end="0"/>
                                            </p:txEl>
                                          </p:spTgt>
                                        </p:tgtEl>
                                      </p:cBhvr>
                                    </p:animEffect>
                                  </p:childTnLst>
                                </p:cTn>
                              </p:par>
                              <p:par>
                                <p:cTn id="130" presetID="1" presetClass="exit" presetSubtype="0" fill="hold" grpId="2" nodeType="withEffect">
                                  <p:stCondLst>
                                    <p:cond delay="500"/>
                                  </p:stCondLst>
                                  <p:childTnLst>
                                    <p:set>
                                      <p:cBhvr>
                                        <p:cTn id="131" dur="1" fill="hold">
                                          <p:stCondLst>
                                            <p:cond delay="0"/>
                                          </p:stCondLst>
                                        </p:cTn>
                                        <p:tgtEl>
                                          <p:spTgt spid="160">
                                            <p:txEl>
                                              <p:pRg st="0" end="0"/>
                                            </p:txEl>
                                          </p:spTgt>
                                        </p:tgtEl>
                                        <p:attrNameLst>
                                          <p:attrName>style.visibility</p:attrName>
                                        </p:attrNameLst>
                                      </p:cBhvr>
                                      <p:to>
                                        <p:strVal val="hidden"/>
                                      </p:to>
                                    </p:set>
                                  </p:childTnLst>
                                </p:cTn>
                              </p:par>
                              <p:par>
                                <p:cTn id="132" presetID="22" presetClass="entr" presetSubtype="1" fill="hold" nodeType="withEffect">
                                  <p:stCondLst>
                                    <p:cond delay="500"/>
                                  </p:stCondLst>
                                  <p:childTnLst>
                                    <p:set>
                                      <p:cBhvr>
                                        <p:cTn id="133" dur="1" fill="hold">
                                          <p:stCondLst>
                                            <p:cond delay="0"/>
                                          </p:stCondLst>
                                        </p:cTn>
                                        <p:tgtEl>
                                          <p:spTgt spid="167"/>
                                        </p:tgtEl>
                                        <p:attrNameLst>
                                          <p:attrName>style.visibility</p:attrName>
                                        </p:attrNameLst>
                                      </p:cBhvr>
                                      <p:to>
                                        <p:strVal val="visible"/>
                                      </p:to>
                                    </p:set>
                                    <p:animEffect transition="in" filter="wipe(up)">
                                      <p:cBhvr>
                                        <p:cTn id="134" dur="250"/>
                                        <p:tgtEl>
                                          <p:spTgt spid="167"/>
                                        </p:tgtEl>
                                      </p:cBhvr>
                                    </p:animEffect>
                                  </p:childTnLst>
                                </p:cTn>
                              </p:par>
                              <p:par>
                                <p:cTn id="135" presetID="22" presetClass="entr" presetSubtype="8" fill="hold" grpId="0" nodeType="withEffect">
                                  <p:stCondLst>
                                    <p:cond delay="250"/>
                                  </p:stCondLst>
                                  <p:childTnLst>
                                    <p:set>
                                      <p:cBhvr>
                                        <p:cTn id="136" dur="1" fill="hold">
                                          <p:stCondLst>
                                            <p:cond delay="0"/>
                                          </p:stCondLst>
                                        </p:cTn>
                                        <p:tgtEl>
                                          <p:spTgt spid="161"/>
                                        </p:tgtEl>
                                        <p:attrNameLst>
                                          <p:attrName>style.visibility</p:attrName>
                                        </p:attrNameLst>
                                      </p:cBhvr>
                                      <p:to>
                                        <p:strVal val="visible"/>
                                      </p:to>
                                    </p:set>
                                    <p:animEffect transition="in" filter="wipe(left)">
                                      <p:cBhvr>
                                        <p:cTn id="137" dur="500"/>
                                        <p:tgtEl>
                                          <p:spTgt spid="161"/>
                                        </p:tgtEl>
                                      </p:cBhvr>
                                    </p:animEffect>
                                  </p:childTnLst>
                                </p:cTn>
                              </p:par>
                              <p:par>
                                <p:cTn id="138" presetID="22" presetClass="entr" presetSubtype="8" fill="hold" nodeType="withEffect">
                                  <p:stCondLst>
                                    <p:cond delay="500"/>
                                  </p:stCondLst>
                                  <p:childTnLst>
                                    <p:set>
                                      <p:cBhvr>
                                        <p:cTn id="139" dur="1" fill="hold">
                                          <p:stCondLst>
                                            <p:cond delay="0"/>
                                          </p:stCondLst>
                                        </p:cTn>
                                        <p:tgtEl>
                                          <p:spTgt spid="162"/>
                                        </p:tgtEl>
                                        <p:attrNameLst>
                                          <p:attrName>style.visibility</p:attrName>
                                        </p:attrNameLst>
                                      </p:cBhvr>
                                      <p:to>
                                        <p:strVal val="visible"/>
                                      </p:to>
                                    </p:set>
                                    <p:animEffect transition="in" filter="wipe(left)">
                                      <p:cBhvr>
                                        <p:cTn id="140" dur="500"/>
                                        <p:tgtEl>
                                          <p:spTgt spid="162"/>
                                        </p:tgtEl>
                                      </p:cBhvr>
                                    </p:animEffect>
                                  </p:childTnLst>
                                </p:cTn>
                              </p:par>
                              <p:par>
                                <p:cTn id="141" presetID="2" presetClass="entr" presetSubtype="2" decel="100000" fill="hold" grpId="0" nodeType="withEffect">
                                  <p:stCondLst>
                                    <p:cond delay="500"/>
                                  </p:stCondLst>
                                  <p:childTnLst>
                                    <p:set>
                                      <p:cBhvr>
                                        <p:cTn id="142" dur="1" fill="hold">
                                          <p:stCondLst>
                                            <p:cond delay="0"/>
                                          </p:stCondLst>
                                        </p:cTn>
                                        <p:tgtEl>
                                          <p:spTgt spid="168">
                                            <p:txEl>
                                              <p:pRg st="0" end="0"/>
                                            </p:txEl>
                                          </p:spTgt>
                                        </p:tgtEl>
                                        <p:attrNameLst>
                                          <p:attrName>style.visibility</p:attrName>
                                        </p:attrNameLst>
                                      </p:cBhvr>
                                      <p:to>
                                        <p:strVal val="visible"/>
                                      </p:to>
                                    </p:set>
                                    <p:anim calcmode="lin" valueType="num">
                                      <p:cBhvr additive="base">
                                        <p:cTn id="143" dur="1000" fill="hold"/>
                                        <p:tgtEl>
                                          <p:spTgt spid="168">
                                            <p:txEl>
                                              <p:pRg st="0" end="0"/>
                                            </p:txEl>
                                          </p:spTgt>
                                        </p:tgtEl>
                                        <p:attrNameLst>
                                          <p:attrName>ppt_x</p:attrName>
                                        </p:attrNameLst>
                                      </p:cBhvr>
                                      <p:tavLst>
                                        <p:tav tm="0">
                                          <p:val>
                                            <p:strVal val="1+#ppt_w/2"/>
                                          </p:val>
                                        </p:tav>
                                        <p:tav tm="100000">
                                          <p:val>
                                            <p:strVal val="#ppt_x"/>
                                          </p:val>
                                        </p:tav>
                                      </p:tavLst>
                                    </p:anim>
                                    <p:anim calcmode="lin" valueType="num">
                                      <p:cBhvr additive="base">
                                        <p:cTn id="144" dur="1000" fill="hold"/>
                                        <p:tgtEl>
                                          <p:spTgt spid="168">
                                            <p:txEl>
                                              <p:pRg st="0" end="0"/>
                                            </p:txEl>
                                          </p:spTgt>
                                        </p:tgtEl>
                                        <p:attrNameLst>
                                          <p:attrName>ppt_y</p:attrName>
                                        </p:attrNameLst>
                                      </p:cBhvr>
                                      <p:tavLst>
                                        <p:tav tm="0">
                                          <p:val>
                                            <p:strVal val="#ppt_y"/>
                                          </p:val>
                                        </p:tav>
                                        <p:tav tm="100000">
                                          <p:val>
                                            <p:strVal val="#ppt_y"/>
                                          </p:val>
                                        </p:tav>
                                      </p:tavLst>
                                    </p:anim>
                                  </p:childTnLst>
                                </p:cTn>
                              </p:par>
                              <p:par>
                                <p:cTn id="145" presetID="10" presetClass="entr" presetSubtype="0" fill="hold" grpId="1" nodeType="withEffect">
                                  <p:stCondLst>
                                    <p:cond delay="1000"/>
                                  </p:stCondLst>
                                  <p:childTnLst>
                                    <p:set>
                                      <p:cBhvr>
                                        <p:cTn id="146" dur="1" fill="hold">
                                          <p:stCondLst>
                                            <p:cond delay="0"/>
                                          </p:stCondLst>
                                        </p:cTn>
                                        <p:tgtEl>
                                          <p:spTgt spid="168">
                                            <p:txEl>
                                              <p:pRg st="0" end="0"/>
                                            </p:txEl>
                                          </p:spTgt>
                                        </p:tgtEl>
                                        <p:attrNameLst>
                                          <p:attrName>style.visibility</p:attrName>
                                        </p:attrNameLst>
                                      </p:cBhvr>
                                      <p:to>
                                        <p:strVal val="visible"/>
                                      </p:to>
                                    </p:set>
                                    <p:animEffect transition="in" filter="fade">
                                      <p:cBhvr>
                                        <p:cTn id="147" dur="500"/>
                                        <p:tgtEl>
                                          <p:spTgt spid="168">
                                            <p:txEl>
                                              <p:pRg st="0" end="0"/>
                                            </p:txEl>
                                          </p:spTgt>
                                        </p:tgtEl>
                                      </p:cBhvr>
                                    </p:animEffect>
                                  </p:childTnLst>
                                </p:cTn>
                              </p:par>
                              <p:par>
                                <p:cTn id="148" presetID="1" presetClass="exit" presetSubtype="0" fill="hold" grpId="2" nodeType="withEffect">
                                  <p:stCondLst>
                                    <p:cond delay="500"/>
                                  </p:stCondLst>
                                  <p:childTnLst>
                                    <p:set>
                                      <p:cBhvr>
                                        <p:cTn id="149" dur="1" fill="hold">
                                          <p:stCondLst>
                                            <p:cond delay="0"/>
                                          </p:stCondLst>
                                        </p:cTn>
                                        <p:tgtEl>
                                          <p:spTgt spid="168">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ppt_y"/>
                          </p:val>
                        </p:tav>
                        <p:tav tm="100000">
                          <p:val>
                            <p:strVal val="#ppt_y"/>
                          </p:val>
                        </p:tav>
                      </p:tavLst>
                    </p:anim>
                  </p:childTnLst>
                </p:cTn>
              </p:par>
            </p:tnLst>
          </p:tmpl>
        </p:tmplLst>
      </p:bldP>
      <p:bldP spid="14" grpId="1" build="p">
        <p:tmplLst>
          <p:tmpl lvl="1">
            <p:tnLst>
              <p:par>
                <p:cTn presetID="10" presetClass="entr" presetSubtype="0" fill="hold" nodeType="withEffect">
                  <p:stCondLst>
                    <p:cond delay="1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4" grpId="2" build="p">
        <p:tmplLst>
          <p:tmpl lvl="1">
            <p:tnLst>
              <p:par>
                <p:cTn presetID="1" presetClass="exit" presetSubtype="0" fill="hold" nodeType="withEffect">
                  <p:stCondLst>
                    <p:cond delay="500"/>
                  </p:stCondLst>
                  <p:childTnLst>
                    <p:set>
                      <p:cBhvr>
                        <p:cTn dur="1" fill="hold">
                          <p:stCondLst>
                            <p:cond delay="0"/>
                          </p:stCondLst>
                        </p:cTn>
                        <p:tgtEl>
                          <p:spTgt spid="14"/>
                        </p:tgtEl>
                        <p:attrNameLst>
                          <p:attrName>style.visibility</p:attrName>
                        </p:attrNameLst>
                      </p:cBhvr>
                      <p:to>
                        <p:strVal val="hidden"/>
                      </p:to>
                    </p:set>
                  </p:childTnLst>
                </p:cTn>
              </p:par>
            </p:tnLst>
          </p:tmpl>
        </p:tmplLst>
      </p:bldP>
      <p:bldP spid="17" grpId="0" animBg="1"/>
      <p:bldP spid="24" grpId="0" build="p">
        <p:tmplLst>
          <p:tmpl lvl="1">
            <p:tnLst>
              <p:par>
                <p:cTn presetID="2" presetClass="entr" presetSubtype="2"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1+#ppt_w/2"/>
                          </p:val>
                        </p:tav>
                        <p:tav tm="100000">
                          <p:val>
                            <p:strVal val="#ppt_x"/>
                          </p:val>
                        </p:tav>
                      </p:tavLst>
                    </p:anim>
                    <p:anim calcmode="lin" valueType="num">
                      <p:cBhvr additive="base">
                        <p:cTn dur="1000" fill="hold"/>
                        <p:tgtEl>
                          <p:spTgt spid="24"/>
                        </p:tgtEl>
                        <p:attrNameLst>
                          <p:attrName>ppt_y</p:attrName>
                        </p:attrNameLst>
                      </p:cBhvr>
                      <p:tavLst>
                        <p:tav tm="0">
                          <p:val>
                            <p:strVal val="#ppt_y"/>
                          </p:val>
                        </p:tav>
                        <p:tav tm="100000">
                          <p:val>
                            <p:strVal val="#ppt_y"/>
                          </p:val>
                        </p:tav>
                      </p:tavLst>
                    </p:anim>
                  </p:childTnLst>
                </p:cTn>
              </p:par>
            </p:tnLst>
          </p:tmpl>
        </p:tmplLst>
      </p:bldP>
      <p:bldP spid="24" grpId="1" build="p">
        <p:tmplLst>
          <p:tmpl lvl="1">
            <p:tnLst>
              <p:par>
                <p:cTn presetID="10" presetClass="entr" presetSubtype="0" fill="hold" nodeType="withEffect">
                  <p:stCondLst>
                    <p:cond delay="10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4" grpId="2" build="p">
        <p:tmplLst>
          <p:tmpl lvl="1">
            <p:tnLst>
              <p:par>
                <p:cTn presetID="1" presetClass="exit" presetSubtype="0" fill="hold" nodeType="withEffect">
                  <p:stCondLst>
                    <p:cond delay="500"/>
                  </p:stCondLst>
                  <p:childTnLst>
                    <p:set>
                      <p:cBhvr>
                        <p:cTn dur="1" fill="hold">
                          <p:stCondLst>
                            <p:cond delay="0"/>
                          </p:stCondLst>
                        </p:cTn>
                        <p:tgtEl>
                          <p:spTgt spid="24"/>
                        </p:tgtEl>
                        <p:attrNameLst>
                          <p:attrName>style.visibility</p:attrName>
                        </p:attrNameLst>
                      </p:cBhvr>
                      <p:to>
                        <p:strVal val="hidden"/>
                      </p:to>
                    </p:set>
                  </p:childTnLst>
                </p:cTn>
              </p:par>
            </p:tnLst>
          </p:tmpl>
        </p:tmplLst>
      </p:bldP>
      <p:bldP spid="27" grpId="0" animBg="1"/>
      <p:bldP spid="34" grpId="0" build="p">
        <p:tmplLst>
          <p:tmpl lvl="1">
            <p:tnLst>
              <p:par>
                <p:cTn presetID="2" presetClass="entr" presetSubtype="2"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1+#ppt_w/2"/>
                          </p:val>
                        </p:tav>
                        <p:tav tm="100000">
                          <p:val>
                            <p:strVal val="#ppt_x"/>
                          </p:val>
                        </p:tav>
                      </p:tavLst>
                    </p:anim>
                    <p:anim calcmode="lin" valueType="num">
                      <p:cBhvr additive="base">
                        <p:cTn dur="1000" fill="hold"/>
                        <p:tgtEl>
                          <p:spTgt spid="34"/>
                        </p:tgtEl>
                        <p:attrNameLst>
                          <p:attrName>ppt_y</p:attrName>
                        </p:attrNameLst>
                      </p:cBhvr>
                      <p:tavLst>
                        <p:tav tm="0">
                          <p:val>
                            <p:strVal val="#ppt_y"/>
                          </p:val>
                        </p:tav>
                        <p:tav tm="100000">
                          <p:val>
                            <p:strVal val="#ppt_y"/>
                          </p:val>
                        </p:tav>
                      </p:tavLst>
                    </p:anim>
                  </p:childTnLst>
                </p:cTn>
              </p:par>
            </p:tnLst>
          </p:tmpl>
        </p:tmplLst>
      </p:bldP>
      <p:bldP spid="34" grpId="1" build="p">
        <p:tmplLst>
          <p:tmpl lvl="1">
            <p:tnLst>
              <p:par>
                <p:cTn presetID="10" presetClass="entr" presetSubtype="0" fill="hold" nodeType="withEffect">
                  <p:stCondLst>
                    <p:cond delay="1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4" grpId="2" build="p">
        <p:tmplLst>
          <p:tmpl lvl="1">
            <p:tnLst>
              <p:par>
                <p:cTn presetID="1" presetClass="exit" presetSubtype="0" fill="hold" nodeType="withEffect">
                  <p:stCondLst>
                    <p:cond delay="500"/>
                  </p:stCondLst>
                  <p:childTnLst>
                    <p:set>
                      <p:cBhvr>
                        <p:cTn dur="1" fill="hold">
                          <p:stCondLst>
                            <p:cond delay="0"/>
                          </p:stCondLst>
                        </p:cTn>
                        <p:tgtEl>
                          <p:spTgt spid="34"/>
                        </p:tgtEl>
                        <p:attrNameLst>
                          <p:attrName>style.visibility</p:attrName>
                        </p:attrNameLst>
                      </p:cBhvr>
                      <p:to>
                        <p:strVal val="hidden"/>
                      </p:to>
                    </p:set>
                  </p:childTnLst>
                </p:cTn>
              </p:par>
            </p:tnLst>
          </p:tmpl>
        </p:tmplLst>
      </p:bldP>
      <p:bldP spid="67" grpId="0" animBg="1"/>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4" grpId="1" build="p">
        <p:tmplLst>
          <p:tmpl lvl="1">
            <p:tnLst>
              <p:par>
                <p:cTn presetID="10" presetClass="entr" presetSubtype="0" fill="hold" nodeType="withEffect">
                  <p:stCondLst>
                    <p:cond delay="100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4" grpId="2" build="p">
        <p:tmplLst>
          <p:tmpl lvl="1">
            <p:tnLst>
              <p:par>
                <p:cTn presetID="1" presetClass="exit" presetSubtype="0" fill="hold" nodeType="withEffect">
                  <p:stCondLst>
                    <p:cond delay="500"/>
                  </p:stCondLst>
                  <p:childTnLst>
                    <p:set>
                      <p:cBhvr>
                        <p:cTn dur="1" fill="hold">
                          <p:stCondLst>
                            <p:cond delay="0"/>
                          </p:stCondLst>
                        </p:cTn>
                        <p:tgtEl>
                          <p:spTgt spid="74"/>
                        </p:tgtEl>
                        <p:attrNameLst>
                          <p:attrName>style.visibility</p:attrName>
                        </p:attrNameLst>
                      </p:cBhvr>
                      <p:to>
                        <p:strVal val="hidden"/>
                      </p:to>
                    </p:set>
                  </p:childTnLst>
                </p:cTn>
              </p:par>
            </p:tnLst>
          </p:tmpl>
        </p:tmplLst>
      </p:bldP>
      <p:bldP spid="77" grpId="0" animBg="1"/>
      <p:bldP spid="84" grpId="0" build="p">
        <p:tmplLst>
          <p:tmpl lvl="1">
            <p:tnLst>
              <p:par>
                <p:cTn presetID="2" presetClass="entr" presetSubtype="2" decel="100000" fill="hold" nodeType="withEffect">
                  <p:stCondLst>
                    <p:cond delay="50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fill="hold"/>
                        <p:tgtEl>
                          <p:spTgt spid="84"/>
                        </p:tgtEl>
                        <p:attrNameLst>
                          <p:attrName>ppt_x</p:attrName>
                        </p:attrNameLst>
                      </p:cBhvr>
                      <p:tavLst>
                        <p:tav tm="0">
                          <p:val>
                            <p:strVal val="1+#ppt_w/2"/>
                          </p:val>
                        </p:tav>
                        <p:tav tm="100000">
                          <p:val>
                            <p:strVal val="#ppt_x"/>
                          </p:val>
                        </p:tav>
                      </p:tavLst>
                    </p:anim>
                    <p:anim calcmode="lin" valueType="num">
                      <p:cBhvr additive="base">
                        <p:cTn dur="1000" fill="hold"/>
                        <p:tgtEl>
                          <p:spTgt spid="84"/>
                        </p:tgtEl>
                        <p:attrNameLst>
                          <p:attrName>ppt_y</p:attrName>
                        </p:attrNameLst>
                      </p:cBhvr>
                      <p:tavLst>
                        <p:tav tm="0">
                          <p:val>
                            <p:strVal val="#ppt_y"/>
                          </p:val>
                        </p:tav>
                        <p:tav tm="100000">
                          <p:val>
                            <p:strVal val="#ppt_y"/>
                          </p:val>
                        </p:tav>
                      </p:tavLst>
                    </p:anim>
                  </p:childTnLst>
                </p:cTn>
              </p:par>
            </p:tnLst>
          </p:tmpl>
        </p:tmplLst>
      </p:bldP>
      <p:bldP spid="84" grpId="1" build="p">
        <p:tmplLst>
          <p:tmpl lvl="1">
            <p:tnLst>
              <p:par>
                <p:cTn presetID="10" presetClass="entr" presetSubtype="0" fill="hold" nodeType="withEffect">
                  <p:stCondLst>
                    <p:cond delay="100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4" grpId="2" build="p">
        <p:tmplLst>
          <p:tmpl lvl="1">
            <p:tnLst>
              <p:par>
                <p:cTn presetID="1" presetClass="exit" presetSubtype="0" fill="hold" nodeType="withEffect">
                  <p:stCondLst>
                    <p:cond delay="500"/>
                  </p:stCondLst>
                  <p:childTnLst>
                    <p:set>
                      <p:cBhvr>
                        <p:cTn dur="1" fill="hold">
                          <p:stCondLst>
                            <p:cond delay="0"/>
                          </p:stCondLst>
                        </p:cTn>
                        <p:tgtEl>
                          <p:spTgt spid="84"/>
                        </p:tgtEl>
                        <p:attrNameLst>
                          <p:attrName>style.visibility</p:attrName>
                        </p:attrNameLst>
                      </p:cBhvr>
                      <p:to>
                        <p:strVal val="hidden"/>
                      </p:to>
                    </p:set>
                  </p:childTnLst>
                </p:cTn>
              </p:par>
            </p:tnLst>
          </p:tmpl>
        </p:tmplLst>
      </p:bldP>
      <p:bldP spid="87" grpId="0" animBg="1"/>
      <p:bldP spid="94" grpId="0" build="p">
        <p:tmplLst>
          <p:tmpl lvl="1">
            <p:tnLst>
              <p:par>
                <p:cTn presetID="2" presetClass="entr" presetSubtype="2" decel="100000" fill="hold" nodeType="withEffect">
                  <p:stCondLst>
                    <p:cond delay="50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fill="hold"/>
                        <p:tgtEl>
                          <p:spTgt spid="94"/>
                        </p:tgtEl>
                        <p:attrNameLst>
                          <p:attrName>ppt_x</p:attrName>
                        </p:attrNameLst>
                      </p:cBhvr>
                      <p:tavLst>
                        <p:tav tm="0">
                          <p:val>
                            <p:strVal val="1+#ppt_w/2"/>
                          </p:val>
                        </p:tav>
                        <p:tav tm="100000">
                          <p:val>
                            <p:strVal val="#ppt_x"/>
                          </p:val>
                        </p:tav>
                      </p:tavLst>
                    </p:anim>
                    <p:anim calcmode="lin" valueType="num">
                      <p:cBhvr additive="base">
                        <p:cTn dur="1000" fill="hold"/>
                        <p:tgtEl>
                          <p:spTgt spid="94"/>
                        </p:tgtEl>
                        <p:attrNameLst>
                          <p:attrName>ppt_y</p:attrName>
                        </p:attrNameLst>
                      </p:cBhvr>
                      <p:tavLst>
                        <p:tav tm="0">
                          <p:val>
                            <p:strVal val="#ppt_y"/>
                          </p:val>
                        </p:tav>
                        <p:tav tm="100000">
                          <p:val>
                            <p:strVal val="#ppt_y"/>
                          </p:val>
                        </p:tav>
                      </p:tavLst>
                    </p:anim>
                  </p:childTnLst>
                </p:cTn>
              </p:par>
            </p:tnLst>
          </p:tmpl>
        </p:tmplLst>
      </p:bldP>
      <p:bldP spid="94" grpId="1" build="p">
        <p:tmplLst>
          <p:tmpl lvl="1">
            <p:tnLst>
              <p:par>
                <p:cTn presetID="10" presetClass="entr" presetSubtype="0" fill="hold" nodeType="withEffect">
                  <p:stCondLst>
                    <p:cond delay="100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4" grpId="2" build="p">
        <p:tmplLst>
          <p:tmpl lvl="1">
            <p:tnLst>
              <p:par>
                <p:cTn presetID="1" presetClass="exit" presetSubtype="0" fill="hold" nodeType="withEffect">
                  <p:stCondLst>
                    <p:cond delay="500"/>
                  </p:stCondLst>
                  <p:childTnLst>
                    <p:set>
                      <p:cBhvr>
                        <p:cTn dur="1" fill="hold">
                          <p:stCondLst>
                            <p:cond delay="0"/>
                          </p:stCondLst>
                        </p:cTn>
                        <p:tgtEl>
                          <p:spTgt spid="94"/>
                        </p:tgtEl>
                        <p:attrNameLst>
                          <p:attrName>style.visibility</p:attrName>
                        </p:attrNameLst>
                      </p:cBhvr>
                      <p:to>
                        <p:strVal val="hidden"/>
                      </p:to>
                    </p:set>
                  </p:childTnLst>
                </p:cTn>
              </p:par>
            </p:tnLst>
          </p:tmpl>
        </p:tmplLst>
      </p:bldP>
      <p:bldP spid="153" grpId="0" animBg="1"/>
      <p:bldP spid="160" grpId="0" build="p">
        <p:tmplLst>
          <p:tmpl lvl="1">
            <p:tnLst>
              <p:par>
                <p:cTn presetID="2" presetClass="entr" presetSubtype="2" decel="100000" fill="hold" nodeType="withEffect">
                  <p:stCondLst>
                    <p:cond delay="50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fill="hold"/>
                        <p:tgtEl>
                          <p:spTgt spid="160"/>
                        </p:tgtEl>
                        <p:attrNameLst>
                          <p:attrName>ppt_x</p:attrName>
                        </p:attrNameLst>
                      </p:cBhvr>
                      <p:tavLst>
                        <p:tav tm="0">
                          <p:val>
                            <p:strVal val="1+#ppt_w/2"/>
                          </p:val>
                        </p:tav>
                        <p:tav tm="100000">
                          <p:val>
                            <p:strVal val="#ppt_x"/>
                          </p:val>
                        </p:tav>
                      </p:tavLst>
                    </p:anim>
                    <p:anim calcmode="lin" valueType="num">
                      <p:cBhvr additive="base">
                        <p:cTn dur="1000" fill="hold"/>
                        <p:tgtEl>
                          <p:spTgt spid="160"/>
                        </p:tgtEl>
                        <p:attrNameLst>
                          <p:attrName>ppt_y</p:attrName>
                        </p:attrNameLst>
                      </p:cBhvr>
                      <p:tavLst>
                        <p:tav tm="0">
                          <p:val>
                            <p:strVal val="#ppt_y"/>
                          </p:val>
                        </p:tav>
                        <p:tav tm="100000">
                          <p:val>
                            <p:strVal val="#ppt_y"/>
                          </p:val>
                        </p:tav>
                      </p:tavLst>
                    </p:anim>
                  </p:childTnLst>
                </p:cTn>
              </p:par>
            </p:tnLst>
          </p:tmpl>
        </p:tmplLst>
      </p:bldP>
      <p:bldP spid="160" grpId="1" build="p">
        <p:tmplLst>
          <p:tmpl lvl="1">
            <p:tnLst>
              <p:par>
                <p:cTn presetID="10" presetClass="entr" presetSubtype="0" fill="hold" nodeType="withEffect">
                  <p:stCondLst>
                    <p:cond delay="1000"/>
                  </p:stCondLst>
                  <p:childTnLst>
                    <p:set>
                      <p:cBhvr>
                        <p:cTn dur="1" fill="hold">
                          <p:stCondLst>
                            <p:cond delay="0"/>
                          </p:stCondLst>
                        </p:cTn>
                        <p:tgtEl>
                          <p:spTgt spid="160"/>
                        </p:tgtEl>
                        <p:attrNameLst>
                          <p:attrName>style.visibility</p:attrName>
                        </p:attrNameLst>
                      </p:cBhvr>
                      <p:to>
                        <p:strVal val="visible"/>
                      </p:to>
                    </p:set>
                    <p:animEffect transition="in" filter="fade">
                      <p:cBhvr>
                        <p:cTn dur="500"/>
                        <p:tgtEl>
                          <p:spTgt spid="160"/>
                        </p:tgtEl>
                      </p:cBhvr>
                    </p:animEffect>
                  </p:childTnLst>
                </p:cTn>
              </p:par>
            </p:tnLst>
          </p:tmpl>
        </p:tmplLst>
      </p:bldP>
      <p:bldP spid="160" grpId="2" build="p">
        <p:tmplLst>
          <p:tmpl lvl="1">
            <p:tnLst>
              <p:par>
                <p:cTn presetID="1" presetClass="exit" presetSubtype="0" fill="hold" nodeType="withEffect">
                  <p:stCondLst>
                    <p:cond delay="500"/>
                  </p:stCondLst>
                  <p:childTnLst>
                    <p:set>
                      <p:cBhvr>
                        <p:cTn dur="1" fill="hold">
                          <p:stCondLst>
                            <p:cond delay="0"/>
                          </p:stCondLst>
                        </p:cTn>
                        <p:tgtEl>
                          <p:spTgt spid="160"/>
                        </p:tgtEl>
                        <p:attrNameLst>
                          <p:attrName>style.visibility</p:attrName>
                        </p:attrNameLst>
                      </p:cBhvr>
                      <p:to>
                        <p:strVal val="hidden"/>
                      </p:to>
                    </p:set>
                  </p:childTnLst>
                </p:cTn>
              </p:par>
            </p:tnLst>
          </p:tmpl>
        </p:tmplLst>
      </p:bldP>
      <p:bldP spid="161" grpId="0" animBg="1"/>
      <p:bldP spid="168" grpId="0" build="p">
        <p:tmplLst>
          <p:tmpl lvl="1">
            <p:tnLst>
              <p:par>
                <p:cTn presetID="2" presetClass="entr" presetSubtype="2" decel="100000" fill="hold" nodeType="withEffect">
                  <p:stCondLst>
                    <p:cond delay="50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fill="hold"/>
                        <p:tgtEl>
                          <p:spTgt spid="168"/>
                        </p:tgtEl>
                        <p:attrNameLst>
                          <p:attrName>ppt_x</p:attrName>
                        </p:attrNameLst>
                      </p:cBhvr>
                      <p:tavLst>
                        <p:tav tm="0">
                          <p:val>
                            <p:strVal val="1+#ppt_w/2"/>
                          </p:val>
                        </p:tav>
                        <p:tav tm="100000">
                          <p:val>
                            <p:strVal val="#ppt_x"/>
                          </p:val>
                        </p:tav>
                      </p:tavLst>
                    </p:anim>
                    <p:anim calcmode="lin" valueType="num">
                      <p:cBhvr additive="base">
                        <p:cTn dur="1000" fill="hold"/>
                        <p:tgtEl>
                          <p:spTgt spid="168"/>
                        </p:tgtEl>
                        <p:attrNameLst>
                          <p:attrName>ppt_y</p:attrName>
                        </p:attrNameLst>
                      </p:cBhvr>
                      <p:tavLst>
                        <p:tav tm="0">
                          <p:val>
                            <p:strVal val="#ppt_y"/>
                          </p:val>
                        </p:tav>
                        <p:tav tm="100000">
                          <p:val>
                            <p:strVal val="#ppt_y"/>
                          </p:val>
                        </p:tav>
                      </p:tavLst>
                    </p:anim>
                  </p:childTnLst>
                </p:cTn>
              </p:par>
            </p:tnLst>
          </p:tmpl>
        </p:tmplLst>
      </p:bldP>
      <p:bldP spid="168" grpId="1" build="p">
        <p:tmplLst>
          <p:tmpl lvl="1">
            <p:tnLst>
              <p:par>
                <p:cTn presetID="10" presetClass="entr" presetSubtype="0" fill="hold" nodeType="withEffect">
                  <p:stCondLst>
                    <p:cond delay="1000"/>
                  </p:stCondLst>
                  <p:childTnLst>
                    <p:set>
                      <p:cBhvr>
                        <p:cTn dur="1" fill="hold">
                          <p:stCondLst>
                            <p:cond delay="0"/>
                          </p:stCondLst>
                        </p:cTn>
                        <p:tgtEl>
                          <p:spTgt spid="168"/>
                        </p:tgtEl>
                        <p:attrNameLst>
                          <p:attrName>style.visibility</p:attrName>
                        </p:attrNameLst>
                      </p:cBhvr>
                      <p:to>
                        <p:strVal val="visible"/>
                      </p:to>
                    </p:set>
                    <p:animEffect transition="in" filter="fade">
                      <p:cBhvr>
                        <p:cTn dur="500"/>
                        <p:tgtEl>
                          <p:spTgt spid="168"/>
                        </p:tgtEl>
                      </p:cBhvr>
                    </p:animEffect>
                  </p:childTnLst>
                </p:cTn>
              </p:par>
            </p:tnLst>
          </p:tmpl>
        </p:tmplLst>
      </p:bldP>
      <p:bldP spid="168" grpId="2" build="p">
        <p:tmplLst>
          <p:tmpl lvl="1">
            <p:tnLst>
              <p:par>
                <p:cTn presetID="1" presetClass="exit" presetSubtype="0" fill="hold" nodeType="withEffect">
                  <p:stCondLst>
                    <p:cond delay="500"/>
                  </p:stCondLst>
                  <p:childTnLst>
                    <p:set>
                      <p:cBhvr>
                        <p:cTn dur="1" fill="hold">
                          <p:stCondLst>
                            <p:cond delay="0"/>
                          </p:stCondLst>
                        </p:cTn>
                        <p:tgtEl>
                          <p:spTgt spid="168"/>
                        </p:tgtEl>
                        <p:attrNameLst>
                          <p:attrName>style.visibility</p:attrName>
                        </p:attrNameLst>
                      </p:cBhvr>
                      <p:to>
                        <p:strVal val="hidden"/>
                      </p:to>
                    </p:se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obile and 3 Points">
    <p:spTree>
      <p:nvGrpSpPr>
        <p:cNvPr id="1" name=""/>
        <p:cNvGrpSpPr/>
        <p:nvPr/>
      </p:nvGrpSpPr>
      <p:grpSpPr>
        <a:xfrm>
          <a:off x="0" y="0"/>
          <a:ext cx="0" cy="0"/>
          <a:chOff x="0" y="0"/>
          <a:chExt cx="0" cy="0"/>
        </a:xfrm>
      </p:grpSpPr>
      <p:sp>
        <p:nvSpPr>
          <p:cNvPr id="44" name="正方形/長方形 43"/>
          <p:cNvSpPr/>
          <p:nvPr userDrawn="1"/>
        </p:nvSpPr>
        <p:spPr>
          <a:xfrm>
            <a:off x="-29029" y="-29028"/>
            <a:ext cx="4340513" cy="10368000"/>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9" name="グループ化 8"/>
          <p:cNvGrpSpPr/>
          <p:nvPr userDrawn="1"/>
        </p:nvGrpSpPr>
        <p:grpSpPr>
          <a:xfrm>
            <a:off x="16778435" y="339170"/>
            <a:ext cx="1150664" cy="1150664"/>
            <a:chOff x="7418859" y="2569953"/>
            <a:chExt cx="934639" cy="934639"/>
          </a:xfrm>
        </p:grpSpPr>
        <p:sp>
          <p:nvSpPr>
            <p:cNvPr id="10" name="涙形 9"/>
            <p:cNvSpPr/>
            <p:nvPr/>
          </p:nvSpPr>
          <p:spPr>
            <a:xfrm>
              <a:off x="7418859" y="2569953"/>
              <a:ext cx="934639" cy="934639"/>
            </a:xfrm>
            <a:prstGeom prst="teardrop">
              <a:avLst/>
            </a:prstGeom>
            <a:blipFill>
              <a:blip r:embed="rId3"/>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涙形 10"/>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3" name="二等辺三角形 10"/>
          <p:cNvSpPr/>
          <p:nvPr userDrawn="1"/>
        </p:nvSpPr>
        <p:spPr>
          <a:xfrm rot="5400000">
            <a:off x="9801448" y="-1532943"/>
            <a:ext cx="900329" cy="7791726"/>
          </a:xfrm>
          <a:custGeom>
            <a:avLst/>
            <a:gdLst/>
            <a:ahLst/>
            <a:cxnLst/>
            <a:rect l="l" t="t" r="r" b="b"/>
            <a:pathLst>
              <a:path w="900329" h="7791726">
                <a:moveTo>
                  <a:pt x="0" y="7791726"/>
                </a:moveTo>
                <a:lnTo>
                  <a:pt x="0" y="7701661"/>
                </a:lnTo>
                <a:lnTo>
                  <a:pt x="0" y="4405936"/>
                </a:lnTo>
                <a:lnTo>
                  <a:pt x="0" y="4404936"/>
                </a:lnTo>
                <a:lnTo>
                  <a:pt x="0" y="2803892"/>
                </a:lnTo>
                <a:lnTo>
                  <a:pt x="0" y="2802892"/>
                </a:lnTo>
                <a:lnTo>
                  <a:pt x="441" y="2802892"/>
                </a:lnTo>
                <a:lnTo>
                  <a:pt x="441" y="2083768"/>
                </a:lnTo>
                <a:lnTo>
                  <a:pt x="441" y="2082768"/>
                </a:lnTo>
                <a:lnTo>
                  <a:pt x="441" y="481724"/>
                </a:lnTo>
                <a:lnTo>
                  <a:pt x="441" y="480724"/>
                </a:lnTo>
                <a:lnTo>
                  <a:pt x="1375" y="480724"/>
                </a:lnTo>
                <a:lnTo>
                  <a:pt x="450385" y="0"/>
                </a:lnTo>
                <a:lnTo>
                  <a:pt x="899395" y="480724"/>
                </a:lnTo>
                <a:lnTo>
                  <a:pt x="900329" y="480724"/>
                </a:lnTo>
                <a:lnTo>
                  <a:pt x="900329" y="481724"/>
                </a:lnTo>
                <a:lnTo>
                  <a:pt x="900329" y="2082768"/>
                </a:lnTo>
                <a:lnTo>
                  <a:pt x="900329" y="2083768"/>
                </a:lnTo>
                <a:lnTo>
                  <a:pt x="900329" y="5379493"/>
                </a:lnTo>
                <a:lnTo>
                  <a:pt x="900329" y="5469558"/>
                </a:lnTo>
                <a:lnTo>
                  <a:pt x="899888" y="5469558"/>
                </a:lnTo>
                <a:lnTo>
                  <a:pt x="899888" y="7701661"/>
                </a:lnTo>
                <a:lnTo>
                  <a:pt x="899888" y="7791726"/>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a:off x="6480883" y="2023415"/>
            <a:ext cx="7455472" cy="663576"/>
            <a:chOff x="212789" y="3126253"/>
            <a:chExt cx="7455472" cy="663576"/>
          </a:xfrm>
        </p:grpSpPr>
        <p:cxnSp>
          <p:nvCxnSpPr>
            <p:cNvPr id="15" name="直線コネクタ 14"/>
            <p:cNvCxnSpPr/>
            <p:nvPr/>
          </p:nvCxnSpPr>
          <p:spPr>
            <a:xfrm>
              <a:off x="212789" y="3126253"/>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212789" y="3789829"/>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0" name="テキスト プレースホルダー 5"/>
          <p:cNvSpPr>
            <a:spLocks noGrp="1"/>
          </p:cNvSpPr>
          <p:nvPr>
            <p:ph type="body" sz="quarter" idx="15" hasCustomPrompt="1"/>
          </p:nvPr>
        </p:nvSpPr>
        <p:spPr>
          <a:xfrm>
            <a:off x="6607492" y="2023415"/>
            <a:ext cx="6982152"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21" name="テキスト プレースホルダー 5"/>
          <p:cNvSpPr>
            <a:spLocks noGrp="1"/>
          </p:cNvSpPr>
          <p:nvPr>
            <p:ph type="body" sz="quarter" idx="18" hasCustomPrompt="1"/>
          </p:nvPr>
        </p:nvSpPr>
        <p:spPr>
          <a:xfrm>
            <a:off x="6597582" y="2813085"/>
            <a:ext cx="10152716" cy="1210778"/>
          </a:xfrm>
          <a:prstGeom prst="rect">
            <a:avLst/>
          </a:prstGeo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p>
        </p:txBody>
      </p:sp>
      <p:sp>
        <p:nvSpPr>
          <p:cNvPr id="28" name="二等辺三角形 10"/>
          <p:cNvSpPr/>
          <p:nvPr userDrawn="1"/>
        </p:nvSpPr>
        <p:spPr>
          <a:xfrm rot="5400000">
            <a:off x="9801449" y="979787"/>
            <a:ext cx="900329" cy="7791726"/>
          </a:xfrm>
          <a:custGeom>
            <a:avLst/>
            <a:gdLst/>
            <a:ahLst/>
            <a:cxnLst/>
            <a:rect l="l" t="t" r="r" b="b"/>
            <a:pathLst>
              <a:path w="900329" h="7791726">
                <a:moveTo>
                  <a:pt x="0" y="7791726"/>
                </a:moveTo>
                <a:lnTo>
                  <a:pt x="0" y="7701661"/>
                </a:lnTo>
                <a:lnTo>
                  <a:pt x="0" y="4405936"/>
                </a:lnTo>
                <a:lnTo>
                  <a:pt x="0" y="4404936"/>
                </a:lnTo>
                <a:lnTo>
                  <a:pt x="0" y="2803892"/>
                </a:lnTo>
                <a:lnTo>
                  <a:pt x="0" y="2802892"/>
                </a:lnTo>
                <a:lnTo>
                  <a:pt x="441" y="2802892"/>
                </a:lnTo>
                <a:lnTo>
                  <a:pt x="441" y="2083768"/>
                </a:lnTo>
                <a:lnTo>
                  <a:pt x="441" y="2082768"/>
                </a:lnTo>
                <a:lnTo>
                  <a:pt x="441" y="481724"/>
                </a:lnTo>
                <a:lnTo>
                  <a:pt x="441" y="480724"/>
                </a:lnTo>
                <a:lnTo>
                  <a:pt x="1375" y="480724"/>
                </a:lnTo>
                <a:lnTo>
                  <a:pt x="450385" y="0"/>
                </a:lnTo>
                <a:lnTo>
                  <a:pt x="899395" y="480724"/>
                </a:lnTo>
                <a:lnTo>
                  <a:pt x="900329" y="480724"/>
                </a:lnTo>
                <a:lnTo>
                  <a:pt x="900329" y="481724"/>
                </a:lnTo>
                <a:lnTo>
                  <a:pt x="900329" y="2082768"/>
                </a:lnTo>
                <a:lnTo>
                  <a:pt x="900329" y="2083768"/>
                </a:lnTo>
                <a:lnTo>
                  <a:pt x="900329" y="5379493"/>
                </a:lnTo>
                <a:lnTo>
                  <a:pt x="900329" y="5469558"/>
                </a:lnTo>
                <a:lnTo>
                  <a:pt x="899888" y="5469558"/>
                </a:lnTo>
                <a:lnTo>
                  <a:pt x="899888" y="7701661"/>
                </a:lnTo>
                <a:lnTo>
                  <a:pt x="899888" y="7791726"/>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6480884" y="4536145"/>
            <a:ext cx="7455472" cy="663576"/>
            <a:chOff x="212789" y="3126253"/>
            <a:chExt cx="7455472" cy="663576"/>
          </a:xfrm>
        </p:grpSpPr>
        <p:cxnSp>
          <p:nvCxnSpPr>
            <p:cNvPr id="30" name="直線コネクタ 29"/>
            <p:cNvCxnSpPr/>
            <p:nvPr/>
          </p:nvCxnSpPr>
          <p:spPr>
            <a:xfrm>
              <a:off x="212789" y="3126253"/>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212789" y="3789829"/>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34" name="テキスト プレースホルダー 5"/>
          <p:cNvSpPr>
            <a:spLocks noGrp="1"/>
          </p:cNvSpPr>
          <p:nvPr>
            <p:ph type="body" sz="quarter" idx="19" hasCustomPrompt="1"/>
          </p:nvPr>
        </p:nvSpPr>
        <p:spPr>
          <a:xfrm>
            <a:off x="6607493" y="4536145"/>
            <a:ext cx="6982152"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35" name="テキスト プレースホルダー 5"/>
          <p:cNvSpPr>
            <a:spLocks noGrp="1"/>
          </p:cNvSpPr>
          <p:nvPr>
            <p:ph type="body" sz="quarter" idx="20" hasCustomPrompt="1"/>
          </p:nvPr>
        </p:nvSpPr>
        <p:spPr>
          <a:xfrm>
            <a:off x="6597583" y="5325815"/>
            <a:ext cx="10152716" cy="1210778"/>
          </a:xfrm>
          <a:prstGeom prst="rect">
            <a:avLst/>
          </a:prstGeo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p>
        </p:txBody>
      </p:sp>
      <p:sp>
        <p:nvSpPr>
          <p:cNvPr id="36" name="二等辺三角形 10"/>
          <p:cNvSpPr/>
          <p:nvPr userDrawn="1"/>
        </p:nvSpPr>
        <p:spPr>
          <a:xfrm rot="5400000">
            <a:off x="9801449" y="3504595"/>
            <a:ext cx="900329" cy="7791726"/>
          </a:xfrm>
          <a:custGeom>
            <a:avLst/>
            <a:gdLst/>
            <a:ahLst/>
            <a:cxnLst/>
            <a:rect l="l" t="t" r="r" b="b"/>
            <a:pathLst>
              <a:path w="900329" h="7791726">
                <a:moveTo>
                  <a:pt x="0" y="7791726"/>
                </a:moveTo>
                <a:lnTo>
                  <a:pt x="0" y="7701661"/>
                </a:lnTo>
                <a:lnTo>
                  <a:pt x="0" y="4405936"/>
                </a:lnTo>
                <a:lnTo>
                  <a:pt x="0" y="4404936"/>
                </a:lnTo>
                <a:lnTo>
                  <a:pt x="0" y="2803892"/>
                </a:lnTo>
                <a:lnTo>
                  <a:pt x="0" y="2802892"/>
                </a:lnTo>
                <a:lnTo>
                  <a:pt x="441" y="2802892"/>
                </a:lnTo>
                <a:lnTo>
                  <a:pt x="441" y="2083768"/>
                </a:lnTo>
                <a:lnTo>
                  <a:pt x="441" y="2082768"/>
                </a:lnTo>
                <a:lnTo>
                  <a:pt x="441" y="481724"/>
                </a:lnTo>
                <a:lnTo>
                  <a:pt x="441" y="480724"/>
                </a:lnTo>
                <a:lnTo>
                  <a:pt x="1375" y="480724"/>
                </a:lnTo>
                <a:lnTo>
                  <a:pt x="450385" y="0"/>
                </a:lnTo>
                <a:lnTo>
                  <a:pt x="899395" y="480724"/>
                </a:lnTo>
                <a:lnTo>
                  <a:pt x="900329" y="480724"/>
                </a:lnTo>
                <a:lnTo>
                  <a:pt x="900329" y="481724"/>
                </a:lnTo>
                <a:lnTo>
                  <a:pt x="900329" y="2082768"/>
                </a:lnTo>
                <a:lnTo>
                  <a:pt x="900329" y="2083768"/>
                </a:lnTo>
                <a:lnTo>
                  <a:pt x="900329" y="5379493"/>
                </a:lnTo>
                <a:lnTo>
                  <a:pt x="900329" y="5469558"/>
                </a:lnTo>
                <a:lnTo>
                  <a:pt x="899888" y="5469558"/>
                </a:lnTo>
                <a:lnTo>
                  <a:pt x="899888" y="7701661"/>
                </a:lnTo>
                <a:lnTo>
                  <a:pt x="899888" y="7791726"/>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p:cNvGrpSpPr/>
          <p:nvPr userDrawn="1"/>
        </p:nvGrpSpPr>
        <p:grpSpPr>
          <a:xfrm>
            <a:off x="6480884" y="7060953"/>
            <a:ext cx="7455472" cy="663576"/>
            <a:chOff x="212789" y="3126253"/>
            <a:chExt cx="7455472" cy="663576"/>
          </a:xfrm>
        </p:grpSpPr>
        <p:cxnSp>
          <p:nvCxnSpPr>
            <p:cNvPr id="38" name="直線コネクタ 37"/>
            <p:cNvCxnSpPr/>
            <p:nvPr/>
          </p:nvCxnSpPr>
          <p:spPr>
            <a:xfrm>
              <a:off x="212789" y="3126253"/>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12789" y="3789829"/>
              <a:ext cx="710876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42" name="テキスト プレースホルダー 5"/>
          <p:cNvSpPr>
            <a:spLocks noGrp="1"/>
          </p:cNvSpPr>
          <p:nvPr>
            <p:ph type="body" sz="quarter" idx="21" hasCustomPrompt="1"/>
          </p:nvPr>
        </p:nvSpPr>
        <p:spPr>
          <a:xfrm>
            <a:off x="6607493" y="7060953"/>
            <a:ext cx="6982152" cy="647693"/>
          </a:xfrm>
          <a:prstGeom prst="rect">
            <a:avLst/>
          </a:prstGeo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43" name="テキスト プレースホルダー 5"/>
          <p:cNvSpPr>
            <a:spLocks noGrp="1"/>
          </p:cNvSpPr>
          <p:nvPr>
            <p:ph type="body" sz="quarter" idx="22" hasCustomPrompt="1"/>
          </p:nvPr>
        </p:nvSpPr>
        <p:spPr>
          <a:xfrm>
            <a:off x="6597583" y="7850623"/>
            <a:ext cx="10152716" cy="1210778"/>
          </a:xfrm>
          <a:prstGeom prst="rect">
            <a:avLst/>
          </a:prstGeo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p>
        </p:txBody>
      </p:sp>
      <p:cxnSp>
        <p:nvCxnSpPr>
          <p:cNvPr id="45" name="直線コネクタ 44"/>
          <p:cNvCxnSpPr/>
          <p:nvPr userDrawn="1"/>
        </p:nvCxnSpPr>
        <p:spPr>
          <a:xfrm>
            <a:off x="4151085" y="0"/>
            <a:ext cx="0" cy="1033897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 name="図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239084" y="866363"/>
            <a:ext cx="4144801" cy="8468751"/>
          </a:xfrm>
          <a:prstGeom prst="rect">
            <a:avLst/>
          </a:prstGeom>
          <a:effectLst>
            <a:outerShdw blurRad="177800" dist="127000" dir="2700000" algn="tl" rotWithShape="0">
              <a:prstClr val="black">
                <a:alpha val="40000"/>
              </a:prstClr>
            </a:outerShdw>
          </a:effectLst>
        </p:spPr>
      </p:pic>
      <p:sp>
        <p:nvSpPr>
          <p:cNvPr id="4" name="図プレースホルダー 3"/>
          <p:cNvSpPr>
            <a:spLocks noGrp="1"/>
          </p:cNvSpPr>
          <p:nvPr>
            <p:ph type="pic" sz="quarter" idx="17" hasCustomPrompt="1"/>
          </p:nvPr>
        </p:nvSpPr>
        <p:spPr>
          <a:xfrm>
            <a:off x="2531897" y="1964193"/>
            <a:ext cx="3559175" cy="6329362"/>
          </a:xfrm>
          <a:prstGeom prst="rect">
            <a:avLst/>
          </a:prstGeom>
          <a:effectLst>
            <a:innerShdw blurRad="114300">
              <a:prstClr val="black"/>
            </a:innerShdw>
          </a:effectLst>
        </p:spPr>
        <p:txBody>
          <a:bodyPr/>
          <a:lstStyle>
            <a:lvl1pPr>
              <a:defRPr sz="20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2310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down)">
                                      <p:cBhvr>
                                        <p:cTn id="16" dur="500"/>
                                        <p:tgtEl>
                                          <p:spTgt spid="4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up)">
                                      <p:cBhvr>
                                        <p:cTn id="20" dur="500"/>
                                        <p:tgtEl>
                                          <p:spTgt spid="45"/>
                                        </p:tgtEl>
                                      </p:cBhvr>
                                    </p:animEffect>
                                  </p:childTnLst>
                                </p:cTn>
                              </p:par>
                            </p:childTnLst>
                          </p:cTn>
                        </p:par>
                        <p:par>
                          <p:cTn id="21" fill="hold">
                            <p:stCondLst>
                              <p:cond delay="1500"/>
                            </p:stCondLst>
                            <p:childTnLst>
                              <p:par>
                                <p:cTn id="22" presetID="2" presetClass="entr" presetSubtype="1" decel="10000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1000" fill="hold"/>
                                        <p:tgtEl>
                                          <p:spTgt spid="3"/>
                                        </p:tgtEl>
                                        <p:attrNameLst>
                                          <p:attrName>ppt_x</p:attrName>
                                        </p:attrNameLst>
                                      </p:cBhvr>
                                      <p:tavLst>
                                        <p:tav tm="0">
                                          <p:val>
                                            <p:strVal val="#ppt_x"/>
                                          </p:val>
                                        </p:tav>
                                        <p:tav tm="100000">
                                          <p:val>
                                            <p:strVal val="#ppt_x"/>
                                          </p:val>
                                        </p:tav>
                                      </p:tavLst>
                                    </p:anim>
                                    <p:anim calcmode="lin" valueType="num">
                                      <p:cBhvr additive="base">
                                        <p:cTn id="25" dur="1000" fill="hold"/>
                                        <p:tgtEl>
                                          <p:spTgt spid="3"/>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1000" fill="hold"/>
                                        <p:tgtEl>
                                          <p:spTgt spid="4"/>
                                        </p:tgtEl>
                                        <p:attrNameLst>
                                          <p:attrName>ppt_x</p:attrName>
                                        </p:attrNameLst>
                                      </p:cBhvr>
                                      <p:tavLst>
                                        <p:tav tm="0">
                                          <p:val>
                                            <p:strVal val="#ppt_x"/>
                                          </p:val>
                                        </p:tav>
                                        <p:tav tm="100000">
                                          <p:val>
                                            <p:strVal val="#ppt_x"/>
                                          </p:val>
                                        </p:tav>
                                      </p:tavLst>
                                    </p:anim>
                                    <p:anim calcmode="lin" valueType="num">
                                      <p:cBhvr additive="base">
                                        <p:cTn id="29" dur="1000" fill="hold"/>
                                        <p:tgtEl>
                                          <p:spTgt spid="4"/>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 presetClass="entr" presetSubtype="2" decel="100000" fill="hold" grpId="0" nodeType="withEffect">
                                  <p:stCondLst>
                                    <p:cond delay="500"/>
                                  </p:stCondLst>
                                  <p:childTnLst>
                                    <p:set>
                                      <p:cBhvr>
                                        <p:cTn id="38" dur="1" fill="hold">
                                          <p:stCondLst>
                                            <p:cond delay="0"/>
                                          </p:stCondLst>
                                        </p:cTn>
                                        <p:tgtEl>
                                          <p:spTgt spid="20">
                                            <p:txEl>
                                              <p:pRg st="0" end="0"/>
                                            </p:txEl>
                                          </p:spTgt>
                                        </p:tgtEl>
                                        <p:attrNameLst>
                                          <p:attrName>style.visibility</p:attrName>
                                        </p:attrNameLst>
                                      </p:cBhvr>
                                      <p:to>
                                        <p:strVal val="visible"/>
                                      </p:to>
                                    </p:set>
                                    <p:anim calcmode="lin" valueType="num">
                                      <p:cBhvr additive="base">
                                        <p:cTn id="39"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0" dur="1000" fill="hold"/>
                                        <p:tgtEl>
                                          <p:spTgt spid="20">
                                            <p:txEl>
                                              <p:pRg st="0" end="0"/>
                                            </p:txEl>
                                          </p:spTgt>
                                        </p:tgtEl>
                                        <p:attrNameLst>
                                          <p:attrName>ppt_y</p:attrName>
                                        </p:attrNameLst>
                                      </p:cBhvr>
                                      <p:tavLst>
                                        <p:tav tm="0">
                                          <p:val>
                                            <p:strVal val="#ppt_y"/>
                                          </p:val>
                                        </p:tav>
                                        <p:tav tm="100000">
                                          <p:val>
                                            <p:strVal val="#ppt_y"/>
                                          </p:val>
                                        </p:tav>
                                      </p:tavLst>
                                    </p:anim>
                                  </p:childTnLst>
                                </p:cTn>
                              </p:par>
                              <p:par>
                                <p:cTn id="41" presetID="10" presetClass="entr" presetSubtype="0" fill="hold" grpId="1" nodeType="withEffect">
                                  <p:stCondLst>
                                    <p:cond delay="1000"/>
                                  </p:stCondLst>
                                  <p:childTnLst>
                                    <p:set>
                                      <p:cBhvr>
                                        <p:cTn id="42" dur="1" fill="hold">
                                          <p:stCondLst>
                                            <p:cond delay="0"/>
                                          </p:stCondLst>
                                        </p:cTn>
                                        <p:tgtEl>
                                          <p:spTgt spid="20">
                                            <p:txEl>
                                              <p:pRg st="0" end="0"/>
                                            </p:txEl>
                                          </p:spTgt>
                                        </p:tgtEl>
                                        <p:attrNameLst>
                                          <p:attrName>style.visibility</p:attrName>
                                        </p:attrNameLst>
                                      </p:cBhvr>
                                      <p:to>
                                        <p:strVal val="visible"/>
                                      </p:to>
                                    </p:set>
                                    <p:animEffect transition="in" filter="fade">
                                      <p:cBhvr>
                                        <p:cTn id="43" dur="500"/>
                                        <p:tgtEl>
                                          <p:spTgt spid="20">
                                            <p:txEl>
                                              <p:pRg st="0" end="0"/>
                                            </p:txEl>
                                          </p:spTgt>
                                        </p:tgtEl>
                                      </p:cBhvr>
                                    </p:animEffect>
                                  </p:childTnLst>
                                </p:cTn>
                              </p:par>
                              <p:par>
                                <p:cTn id="44" presetID="1" presetClass="exit" presetSubtype="0" fill="hold" grpId="2" nodeType="withEffect">
                                  <p:stCondLst>
                                    <p:cond delay="500"/>
                                  </p:stCondLst>
                                  <p:childTnLst>
                                    <p:set>
                                      <p:cBhvr>
                                        <p:cTn id="45" dur="1" fill="hold">
                                          <p:stCondLst>
                                            <p:cond delay="0"/>
                                          </p:stCondLst>
                                        </p:cTn>
                                        <p:tgtEl>
                                          <p:spTgt spid="20">
                                            <p:txEl>
                                              <p:pRg st="0" end="0"/>
                                            </p:txEl>
                                          </p:spTgt>
                                        </p:tgtEl>
                                        <p:attrNameLst>
                                          <p:attrName>style.visibility</p:attrName>
                                        </p:attrNameLst>
                                      </p:cBhvr>
                                      <p:to>
                                        <p:strVal val="hidden"/>
                                      </p:to>
                                    </p:se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1">
                                            <p:txEl>
                                              <p:pRg st="0" end="0"/>
                                            </p:txEl>
                                          </p:spTgt>
                                        </p:tgtEl>
                                        <p:attrNameLst>
                                          <p:attrName>style.visibility</p:attrName>
                                        </p:attrNameLst>
                                      </p:cBhvr>
                                      <p:to>
                                        <p:strVal val="visible"/>
                                      </p:to>
                                    </p:set>
                                    <p:animEffect transition="in" filter="wipe(left)">
                                      <p:cBhvr>
                                        <p:cTn id="49" dur="500"/>
                                        <p:tgtEl>
                                          <p:spTgt spid="21">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par>
                                <p:cTn id="54" presetID="22" presetClass="entr" presetSubtype="8" fill="hold" nodeType="withEffect">
                                  <p:stCondLst>
                                    <p:cond delay="50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par>
                                <p:cTn id="57" presetID="2" presetClass="entr" presetSubtype="2" decel="100000" fill="hold" grpId="0" nodeType="withEffect">
                                  <p:stCondLst>
                                    <p:cond delay="500"/>
                                  </p:stCondLst>
                                  <p:childTnLst>
                                    <p:set>
                                      <p:cBhvr>
                                        <p:cTn id="58" dur="1" fill="hold">
                                          <p:stCondLst>
                                            <p:cond delay="0"/>
                                          </p:stCondLst>
                                        </p:cTn>
                                        <p:tgtEl>
                                          <p:spTgt spid="34">
                                            <p:txEl>
                                              <p:pRg st="0" end="0"/>
                                            </p:txEl>
                                          </p:spTgt>
                                        </p:tgtEl>
                                        <p:attrNameLst>
                                          <p:attrName>style.visibility</p:attrName>
                                        </p:attrNameLst>
                                      </p:cBhvr>
                                      <p:to>
                                        <p:strVal val="visible"/>
                                      </p:to>
                                    </p:set>
                                    <p:anim calcmode="lin" valueType="num">
                                      <p:cBhvr additive="base">
                                        <p:cTn id="59" dur="10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60" dur="1000" fill="hold"/>
                                        <p:tgtEl>
                                          <p:spTgt spid="34">
                                            <p:txEl>
                                              <p:pRg st="0" end="0"/>
                                            </p:txEl>
                                          </p:spTgt>
                                        </p:tgtEl>
                                        <p:attrNameLst>
                                          <p:attrName>ppt_y</p:attrName>
                                        </p:attrNameLst>
                                      </p:cBhvr>
                                      <p:tavLst>
                                        <p:tav tm="0">
                                          <p:val>
                                            <p:strVal val="#ppt_y"/>
                                          </p:val>
                                        </p:tav>
                                        <p:tav tm="100000">
                                          <p:val>
                                            <p:strVal val="#ppt_y"/>
                                          </p:val>
                                        </p:tav>
                                      </p:tavLst>
                                    </p:anim>
                                  </p:childTnLst>
                                </p:cTn>
                              </p:par>
                              <p:par>
                                <p:cTn id="61" presetID="10" presetClass="entr" presetSubtype="0" fill="hold" grpId="1" nodeType="withEffect">
                                  <p:stCondLst>
                                    <p:cond delay="1000"/>
                                  </p:stCondLst>
                                  <p:childTnLst>
                                    <p:set>
                                      <p:cBhvr>
                                        <p:cTn id="62" dur="1" fill="hold">
                                          <p:stCondLst>
                                            <p:cond delay="0"/>
                                          </p:stCondLst>
                                        </p:cTn>
                                        <p:tgtEl>
                                          <p:spTgt spid="34">
                                            <p:txEl>
                                              <p:pRg st="0" end="0"/>
                                            </p:txEl>
                                          </p:spTgt>
                                        </p:tgtEl>
                                        <p:attrNameLst>
                                          <p:attrName>style.visibility</p:attrName>
                                        </p:attrNameLst>
                                      </p:cBhvr>
                                      <p:to>
                                        <p:strVal val="visible"/>
                                      </p:to>
                                    </p:set>
                                    <p:animEffect transition="in" filter="fade">
                                      <p:cBhvr>
                                        <p:cTn id="63" dur="500"/>
                                        <p:tgtEl>
                                          <p:spTgt spid="34">
                                            <p:txEl>
                                              <p:pRg st="0" end="0"/>
                                            </p:txEl>
                                          </p:spTgt>
                                        </p:tgtEl>
                                      </p:cBhvr>
                                    </p:animEffect>
                                  </p:childTnLst>
                                </p:cTn>
                              </p:par>
                              <p:par>
                                <p:cTn id="64" presetID="1" presetClass="exit" presetSubtype="0" fill="hold" grpId="2" nodeType="withEffect">
                                  <p:stCondLst>
                                    <p:cond delay="500"/>
                                  </p:stCondLst>
                                  <p:childTnLst>
                                    <p:set>
                                      <p:cBhvr>
                                        <p:cTn id="65" dur="1" fill="hold">
                                          <p:stCondLst>
                                            <p:cond delay="0"/>
                                          </p:stCondLst>
                                        </p:cTn>
                                        <p:tgtEl>
                                          <p:spTgt spid="34">
                                            <p:txEl>
                                              <p:pRg st="0" end="0"/>
                                            </p:txEl>
                                          </p:spTgt>
                                        </p:tgtEl>
                                        <p:attrNameLst>
                                          <p:attrName>style.visibility</p:attrName>
                                        </p:attrNameLst>
                                      </p:cBhvr>
                                      <p:to>
                                        <p:strVal val="hidden"/>
                                      </p:to>
                                    </p:set>
                                  </p:childTnLst>
                                </p:cTn>
                              </p:par>
                            </p:childTnLst>
                          </p:cTn>
                        </p:par>
                        <p:par>
                          <p:cTn id="66" fill="hold">
                            <p:stCondLst>
                              <p:cond delay="6000"/>
                            </p:stCondLst>
                            <p:childTnLst>
                              <p:par>
                                <p:cTn id="67" presetID="22" presetClass="entr" presetSubtype="8" fill="hold" grpId="0" nodeType="after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Effect transition="in" filter="wipe(left)">
                                      <p:cBhvr>
                                        <p:cTn id="69" dur="500"/>
                                        <p:tgtEl>
                                          <p:spTgt spid="35">
                                            <p:txEl>
                                              <p:pRg st="0" end="0"/>
                                            </p:txEl>
                                          </p:spTgt>
                                        </p:tgtEl>
                                      </p:cBhvr>
                                    </p:animEffect>
                                  </p:childTnLst>
                                </p:cTn>
                              </p:par>
                            </p:childTnLst>
                          </p:cTn>
                        </p:par>
                        <p:par>
                          <p:cTn id="70" fill="hold">
                            <p:stCondLst>
                              <p:cond delay="6500"/>
                            </p:stCondLst>
                            <p:childTnLst>
                              <p:par>
                                <p:cTn id="71" presetID="22" presetClass="entr" presetSubtype="8"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left)">
                                      <p:cBhvr>
                                        <p:cTn id="73" dur="500"/>
                                        <p:tgtEl>
                                          <p:spTgt spid="36"/>
                                        </p:tgtEl>
                                      </p:cBhvr>
                                    </p:animEffect>
                                  </p:childTnLst>
                                </p:cTn>
                              </p:par>
                              <p:par>
                                <p:cTn id="74" presetID="22" presetClass="entr" presetSubtype="8" fill="hold" nodeType="withEffect">
                                  <p:stCondLst>
                                    <p:cond delay="500"/>
                                  </p:stCondLst>
                                  <p:childTnLst>
                                    <p:set>
                                      <p:cBhvr>
                                        <p:cTn id="75" dur="1" fill="hold">
                                          <p:stCondLst>
                                            <p:cond delay="0"/>
                                          </p:stCondLst>
                                        </p:cTn>
                                        <p:tgtEl>
                                          <p:spTgt spid="37"/>
                                        </p:tgtEl>
                                        <p:attrNameLst>
                                          <p:attrName>style.visibility</p:attrName>
                                        </p:attrNameLst>
                                      </p:cBhvr>
                                      <p:to>
                                        <p:strVal val="visible"/>
                                      </p:to>
                                    </p:set>
                                    <p:animEffect transition="in" filter="wipe(left)">
                                      <p:cBhvr>
                                        <p:cTn id="76" dur="500"/>
                                        <p:tgtEl>
                                          <p:spTgt spid="37"/>
                                        </p:tgtEl>
                                      </p:cBhvr>
                                    </p:animEffect>
                                  </p:childTnLst>
                                </p:cTn>
                              </p:par>
                              <p:par>
                                <p:cTn id="77" presetID="2" presetClass="entr" presetSubtype="2" decel="100000" fill="hold" grpId="0" nodeType="withEffect">
                                  <p:stCondLst>
                                    <p:cond delay="500"/>
                                  </p:stCondLst>
                                  <p:childTnLst>
                                    <p:set>
                                      <p:cBhvr>
                                        <p:cTn id="78" dur="1" fill="hold">
                                          <p:stCondLst>
                                            <p:cond delay="0"/>
                                          </p:stCondLst>
                                        </p:cTn>
                                        <p:tgtEl>
                                          <p:spTgt spid="42">
                                            <p:txEl>
                                              <p:pRg st="0" end="0"/>
                                            </p:txEl>
                                          </p:spTgt>
                                        </p:tgtEl>
                                        <p:attrNameLst>
                                          <p:attrName>style.visibility</p:attrName>
                                        </p:attrNameLst>
                                      </p:cBhvr>
                                      <p:to>
                                        <p:strVal val="visible"/>
                                      </p:to>
                                    </p:set>
                                    <p:anim calcmode="lin" valueType="num">
                                      <p:cBhvr additive="base">
                                        <p:cTn id="79" dur="10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42">
                                            <p:txEl>
                                              <p:pRg st="0" end="0"/>
                                            </p:txEl>
                                          </p:spTgt>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1000"/>
                                  </p:stCondLst>
                                  <p:childTnLst>
                                    <p:set>
                                      <p:cBhvr>
                                        <p:cTn id="82" dur="1" fill="hold">
                                          <p:stCondLst>
                                            <p:cond delay="0"/>
                                          </p:stCondLst>
                                        </p:cTn>
                                        <p:tgtEl>
                                          <p:spTgt spid="42">
                                            <p:txEl>
                                              <p:pRg st="0" end="0"/>
                                            </p:txEl>
                                          </p:spTgt>
                                        </p:tgtEl>
                                        <p:attrNameLst>
                                          <p:attrName>style.visibility</p:attrName>
                                        </p:attrNameLst>
                                      </p:cBhvr>
                                      <p:to>
                                        <p:strVal val="visible"/>
                                      </p:to>
                                    </p:set>
                                    <p:animEffect transition="in" filter="fade">
                                      <p:cBhvr>
                                        <p:cTn id="83" dur="500"/>
                                        <p:tgtEl>
                                          <p:spTgt spid="42">
                                            <p:txEl>
                                              <p:pRg st="0" end="0"/>
                                            </p:txEl>
                                          </p:spTgt>
                                        </p:tgtEl>
                                      </p:cBhvr>
                                    </p:animEffect>
                                  </p:childTnLst>
                                </p:cTn>
                              </p:par>
                              <p:par>
                                <p:cTn id="84" presetID="1" presetClass="exit" presetSubtype="0" fill="hold" grpId="2" nodeType="withEffect">
                                  <p:stCondLst>
                                    <p:cond delay="500"/>
                                  </p:stCondLst>
                                  <p:childTnLst>
                                    <p:set>
                                      <p:cBhvr>
                                        <p:cTn id="85" dur="1" fill="hold">
                                          <p:stCondLst>
                                            <p:cond delay="0"/>
                                          </p:stCondLst>
                                        </p:cTn>
                                        <p:tgtEl>
                                          <p:spTgt spid="42">
                                            <p:txEl>
                                              <p:pRg st="0" end="0"/>
                                            </p:txEl>
                                          </p:spTgt>
                                        </p:tgtEl>
                                        <p:attrNameLst>
                                          <p:attrName>style.visibility</p:attrName>
                                        </p:attrNameLst>
                                      </p:cBhvr>
                                      <p:to>
                                        <p:strVal val="hidden"/>
                                      </p:to>
                                    </p:set>
                                  </p:childTnLst>
                                </p:cTn>
                              </p:par>
                            </p:childTnLst>
                          </p:cTn>
                        </p:par>
                        <p:par>
                          <p:cTn id="86" fill="hold">
                            <p:stCondLst>
                              <p:cond delay="8000"/>
                            </p:stCondLst>
                            <p:childTnLst>
                              <p:par>
                                <p:cTn id="87" presetID="22" presetClass="entr" presetSubtype="8" fill="hold" grpId="0" nodeType="afterEffect">
                                  <p:stCondLst>
                                    <p:cond delay="0"/>
                                  </p:stCondLst>
                                  <p:childTnLst>
                                    <p:set>
                                      <p:cBhvr>
                                        <p:cTn id="88" dur="1" fill="hold">
                                          <p:stCondLst>
                                            <p:cond delay="0"/>
                                          </p:stCondLst>
                                        </p:cTn>
                                        <p:tgtEl>
                                          <p:spTgt spid="43">
                                            <p:txEl>
                                              <p:pRg st="0" end="0"/>
                                            </p:txEl>
                                          </p:spTgt>
                                        </p:tgtEl>
                                        <p:attrNameLst>
                                          <p:attrName>style.visibility</p:attrName>
                                        </p:attrNameLst>
                                      </p:cBhvr>
                                      <p:to>
                                        <p:strVal val="visible"/>
                                      </p:to>
                                    </p:set>
                                    <p:animEffect transition="in" filter="wipe(left)">
                                      <p:cBhvr>
                                        <p:cTn id="8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2" grpId="0"/>
      <p:bldP spid="13" grpId="0" animBg="1"/>
      <p:bldP spid="20" grpId="0" build="p">
        <p:tmplLst>
          <p:tmpl lvl="1">
            <p:tnLst>
              <p:par>
                <p:cTn presetID="2" presetClass="entr" presetSubtype="2"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ppt_y"/>
                          </p:val>
                        </p:tav>
                        <p:tav tm="100000">
                          <p:val>
                            <p:strVal val="#ppt_y"/>
                          </p:val>
                        </p:tav>
                      </p:tavLst>
                    </p:anim>
                  </p:childTnLst>
                </p:cTn>
              </p:par>
            </p:tnLst>
          </p:tmpl>
        </p:tmplLst>
      </p:bldP>
      <p:bldP spid="20" grpId="1"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0" grpId="2" build="p">
        <p:tmplLst>
          <p:tmpl lvl="1">
            <p:tnLst>
              <p:par>
                <p:cTn presetID="1" presetClass="exit" presetSubtype="0" fill="hold" nodeType="withEffect">
                  <p:stCondLst>
                    <p:cond delay="500"/>
                  </p:stCondLst>
                  <p:childTnLst>
                    <p:set>
                      <p:cBhvr>
                        <p:cTn dur="1" fill="hold">
                          <p:stCondLst>
                            <p:cond delay="0"/>
                          </p:stCondLst>
                        </p:cTn>
                        <p:tgtEl>
                          <p:spTgt spid="20"/>
                        </p:tgtEl>
                        <p:attrNameLst>
                          <p:attrName>style.visibility</p:attrName>
                        </p:attrNameLst>
                      </p:cBhvr>
                      <p:to>
                        <p:strVal val="hidden"/>
                      </p:to>
                    </p:se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8" grpId="0" animBg="1"/>
      <p:bldP spid="34" grpId="0" build="p">
        <p:tmplLst>
          <p:tmpl lvl="1">
            <p:tnLst>
              <p:par>
                <p:cTn presetID="2" presetClass="entr" presetSubtype="2"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1+#ppt_w/2"/>
                          </p:val>
                        </p:tav>
                        <p:tav tm="100000">
                          <p:val>
                            <p:strVal val="#ppt_x"/>
                          </p:val>
                        </p:tav>
                      </p:tavLst>
                    </p:anim>
                    <p:anim calcmode="lin" valueType="num">
                      <p:cBhvr additive="base">
                        <p:cTn dur="1000" fill="hold"/>
                        <p:tgtEl>
                          <p:spTgt spid="34"/>
                        </p:tgtEl>
                        <p:attrNameLst>
                          <p:attrName>ppt_y</p:attrName>
                        </p:attrNameLst>
                      </p:cBhvr>
                      <p:tavLst>
                        <p:tav tm="0">
                          <p:val>
                            <p:strVal val="#ppt_y"/>
                          </p:val>
                        </p:tav>
                        <p:tav tm="100000">
                          <p:val>
                            <p:strVal val="#ppt_y"/>
                          </p:val>
                        </p:tav>
                      </p:tavLst>
                    </p:anim>
                  </p:childTnLst>
                </p:cTn>
              </p:par>
            </p:tnLst>
          </p:tmpl>
        </p:tmplLst>
      </p:bldP>
      <p:bldP spid="34" grpId="1" build="p">
        <p:tmplLst>
          <p:tmpl lvl="1">
            <p:tnLst>
              <p:par>
                <p:cTn presetID="10" presetClass="entr" presetSubtype="0" fill="hold" nodeType="withEffect">
                  <p:stCondLst>
                    <p:cond delay="1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4" grpId="2" build="p">
        <p:tmplLst>
          <p:tmpl lvl="1">
            <p:tnLst>
              <p:par>
                <p:cTn presetID="1" presetClass="exit" presetSubtype="0" fill="hold" nodeType="withEffect">
                  <p:stCondLst>
                    <p:cond delay="500"/>
                  </p:stCondLst>
                  <p:childTnLst>
                    <p:set>
                      <p:cBhvr>
                        <p:cTn dur="1" fill="hold">
                          <p:stCondLst>
                            <p:cond delay="0"/>
                          </p:stCondLst>
                        </p:cTn>
                        <p:tgtEl>
                          <p:spTgt spid="34"/>
                        </p:tgtEl>
                        <p:attrNameLst>
                          <p:attrName>style.visibility</p:attrName>
                        </p:attrNameLst>
                      </p:cBhvr>
                      <p:to>
                        <p:strVal val="hidden"/>
                      </p:to>
                    </p:se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42" grpId="0" build="p">
        <p:tmplLst>
          <p:tmpl lvl="1">
            <p:tnLst>
              <p:par>
                <p:cTn presetID="2" presetClass="entr" presetSubtype="2"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000" fill="hold"/>
                        <p:tgtEl>
                          <p:spTgt spid="42"/>
                        </p:tgtEl>
                        <p:attrNameLst>
                          <p:attrName>ppt_x</p:attrName>
                        </p:attrNameLst>
                      </p:cBhvr>
                      <p:tavLst>
                        <p:tav tm="0">
                          <p:val>
                            <p:strVal val="1+#ppt_w/2"/>
                          </p:val>
                        </p:tav>
                        <p:tav tm="100000">
                          <p:val>
                            <p:strVal val="#ppt_x"/>
                          </p:val>
                        </p:tav>
                      </p:tavLst>
                    </p:anim>
                    <p:anim calcmode="lin" valueType="num">
                      <p:cBhvr additive="base">
                        <p:cTn dur="1000" fill="hold"/>
                        <p:tgtEl>
                          <p:spTgt spid="42"/>
                        </p:tgtEl>
                        <p:attrNameLst>
                          <p:attrName>ppt_y</p:attrName>
                        </p:attrNameLst>
                      </p:cBhvr>
                      <p:tavLst>
                        <p:tav tm="0">
                          <p:val>
                            <p:strVal val="#ppt_y"/>
                          </p:val>
                        </p:tav>
                        <p:tav tm="100000">
                          <p:val>
                            <p:strVal val="#ppt_y"/>
                          </p:val>
                        </p:tav>
                      </p:tavLst>
                    </p:anim>
                  </p:childTnLst>
                </p:cTn>
              </p:par>
            </p:tnLst>
          </p:tmpl>
        </p:tmplLst>
      </p:bldP>
      <p:bldP spid="42" grpId="1" build="p">
        <p:tmplLst>
          <p:tmpl lvl="1">
            <p:tnLst>
              <p:par>
                <p:cTn presetID="10" presetClass="entr" presetSubtype="0" fill="hold" nodeType="withEffect">
                  <p:stCondLst>
                    <p:cond delay="10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2" grpId="2" build="p">
        <p:tmplLst>
          <p:tmpl lvl="1">
            <p:tnLst>
              <p:par>
                <p:cTn presetID="1" presetClass="exit" presetSubtype="0" fill="hold" nodeType="withEffect">
                  <p:stCondLst>
                    <p:cond delay="500"/>
                  </p:stCondLst>
                  <p:childTnLst>
                    <p:set>
                      <p:cBhvr>
                        <p:cTn dur="1" fill="hold">
                          <p:stCondLst>
                            <p:cond delay="0"/>
                          </p:stCondLst>
                        </p:cTn>
                        <p:tgtEl>
                          <p:spTgt spid="42"/>
                        </p:tgtEl>
                        <p:attrNameLst>
                          <p:attrName>style.visibility</p:attrName>
                        </p:attrNameLst>
                      </p:cBhvr>
                      <p:to>
                        <p:strVal val="hidden"/>
                      </p:to>
                    </p:set>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3" name="正方形/長方形 2"/>
          <p:cNvSpPr/>
          <p:nvPr userDrawn="1"/>
        </p:nvSpPr>
        <p:spPr>
          <a:xfrm>
            <a:off x="-29029" y="5154972"/>
            <a:ext cx="18360000" cy="5184000"/>
          </a:xfrm>
          <a:prstGeom prst="rect">
            <a:avLst/>
          </a:prstGeom>
          <a:blipFill dpi="0" rotWithShape="0">
            <a:blip r:embed="rId2"/>
            <a:srcRect/>
            <a:tile tx="0" ty="0" sx="100000" sy="100000" flip="none" algn="tl"/>
          </a:blipFill>
          <a:ln>
            <a:noFill/>
          </a:ln>
          <a:effectLst>
            <a:outerShdw blurRad="50800" dist="38100" dir="16200000"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4" name="直線コネクタ 23"/>
          <p:cNvCxnSpPr/>
          <p:nvPr userDrawn="1"/>
        </p:nvCxnSpPr>
        <p:spPr>
          <a:xfrm>
            <a:off x="0" y="5316989"/>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角丸四角形 7"/>
          <p:cNvSpPr/>
          <p:nvPr userDrawn="1"/>
        </p:nvSpPr>
        <p:spPr>
          <a:xfrm>
            <a:off x="628206" y="2067583"/>
            <a:ext cx="10360933" cy="714377"/>
          </a:xfrm>
          <a:custGeom>
            <a:avLst/>
            <a:gdLst/>
            <a:ahLst/>
            <a:cxnLst/>
            <a:rect l="l" t="t" r="r" b="b"/>
            <a:pathLst>
              <a:path w="9179608" h="714377">
                <a:moveTo>
                  <a:pt x="169868" y="0"/>
                </a:moveTo>
                <a:lnTo>
                  <a:pt x="9009740" y="0"/>
                </a:lnTo>
                <a:cubicBezTo>
                  <a:pt x="9103556" y="0"/>
                  <a:pt x="9179608" y="76052"/>
                  <a:pt x="9179608" y="169868"/>
                </a:cubicBezTo>
                <a:lnTo>
                  <a:pt x="9179608" y="714377"/>
                </a:lnTo>
                <a:lnTo>
                  <a:pt x="0" y="714377"/>
                </a:lnTo>
                <a:lnTo>
                  <a:pt x="0" y="169868"/>
                </a:lnTo>
                <a:cubicBezTo>
                  <a:pt x="0" y="76052"/>
                  <a:pt x="76052" y="0"/>
                  <a:pt x="169868" y="0"/>
                </a:cubicBezTo>
                <a:close/>
              </a:path>
            </a:pathLst>
          </a:custGeom>
          <a:blipFill dpi="0" rotWithShape="0">
            <a:blip r:embed="rId3"/>
            <a:srcRect/>
            <a:tile tx="0" ty="0" sx="100000" sy="100000" flip="none" algn="tl"/>
          </a:blipFill>
          <a:ln>
            <a:noFill/>
          </a:ln>
          <a:effectLst>
            <a:outerShdw blurRad="177800" dist="88900" algn="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628207" y="2686710"/>
            <a:ext cx="10360932" cy="5880100"/>
          </a:xfrm>
          <a:prstGeom prst="rect">
            <a:avLst/>
          </a:prstGeom>
          <a:solidFill>
            <a:schemeClr val="tx1">
              <a:lumMod val="10000"/>
              <a:lumOff val="90000"/>
            </a:schemeClr>
          </a:solidFill>
          <a:effectLst>
            <a:outerShdw blurRad="177800" dist="127000" dir="2700000" algn="tl" rotWithShape="0">
              <a:prstClr val="black">
                <a:alpha val="40000"/>
              </a:prstClr>
            </a:outerShdw>
          </a:effectLst>
        </p:spPr>
        <p:txBody>
          <a:bodyPr/>
          <a:lstStyle>
            <a:lvl1pPr>
              <a:defRPr sz="2000" baseline="0"/>
            </a:lvl1pPr>
          </a:lstStyle>
          <a:p>
            <a:r>
              <a:rPr kumimoji="1" lang="en-US" altLang="ja-JP" dirty="0"/>
              <a:t>Add an image</a:t>
            </a:r>
            <a:endParaRPr kumimoji="1" lang="ja-JP" altLang="en-US" dirty="0"/>
          </a:p>
        </p:txBody>
      </p:sp>
      <p:grpSp>
        <p:nvGrpSpPr>
          <p:cNvPr id="13" name="グループ化 12"/>
          <p:cNvGrpSpPr/>
          <p:nvPr userDrawn="1"/>
        </p:nvGrpSpPr>
        <p:grpSpPr>
          <a:xfrm>
            <a:off x="817973" y="2232734"/>
            <a:ext cx="820614" cy="267286"/>
            <a:chOff x="1266091" y="2232734"/>
            <a:chExt cx="820614" cy="267286"/>
          </a:xfrm>
          <a:blipFill dpi="0" rotWithShape="1">
            <a:blip r:embed="rId4"/>
            <a:srcRect/>
            <a:tile tx="0" ty="0" sx="100000" sy="100000" flip="none" algn="tl"/>
          </a:blipFill>
          <a:effectLst>
            <a:outerShdw blurRad="50800" dist="38100" dir="2700000" algn="tl" rotWithShape="0">
              <a:prstClr val="black">
                <a:alpha val="40000"/>
              </a:prstClr>
            </a:outerShdw>
          </a:effectLst>
        </p:grpSpPr>
        <p:sp>
          <p:nvSpPr>
            <p:cNvPr id="10" name="円/楕円 9"/>
            <p:cNvSpPr/>
            <p:nvPr userDrawn="1"/>
          </p:nvSpPr>
          <p:spPr>
            <a:xfrm>
              <a:off x="1266091"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1542755"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1819419"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7" name="グループ化 16"/>
          <p:cNvGrpSpPr/>
          <p:nvPr userDrawn="1"/>
        </p:nvGrpSpPr>
        <p:grpSpPr>
          <a:xfrm>
            <a:off x="10412105" y="2203721"/>
            <a:ext cx="432000" cy="348274"/>
            <a:chOff x="9655539" y="2203721"/>
            <a:chExt cx="432000" cy="348274"/>
          </a:xfrm>
          <a:blipFill dpi="0" rotWithShape="1">
            <a:blip r:embed="rId4"/>
            <a:srcRect/>
            <a:tile tx="0" ty="0" sx="100000" sy="100000" flip="none" algn="tl"/>
          </a:blipFill>
        </p:grpSpPr>
        <p:sp>
          <p:nvSpPr>
            <p:cNvPr id="14" name="正方形/長方形 13"/>
            <p:cNvSpPr/>
            <p:nvPr userDrawn="1"/>
          </p:nvSpPr>
          <p:spPr>
            <a:xfrm>
              <a:off x="9655539" y="2203721"/>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9655539" y="2323858"/>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9655539" y="2443995"/>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8" name="テキスト プレースホルダー 5"/>
          <p:cNvSpPr>
            <a:spLocks noGrp="1"/>
          </p:cNvSpPr>
          <p:nvPr>
            <p:ph type="body" sz="quarter" idx="16" hasCustomPrompt="1"/>
          </p:nvPr>
        </p:nvSpPr>
        <p:spPr>
          <a:xfrm>
            <a:off x="11264913" y="1859612"/>
            <a:ext cx="6486058" cy="3166349"/>
          </a:xfrm>
          <a:prstGeom prst="rect">
            <a:avLst/>
          </a:prstGeom>
          <a:noFill/>
        </p:spPr>
        <p:txBody>
          <a:bodyPr anchor="b">
            <a:noAutofit/>
          </a:bodyPr>
          <a:lstStyle>
            <a:lvl1pPr algn="l">
              <a:lnSpc>
                <a:spcPts val="6000"/>
              </a:lnSpc>
              <a:spcBef>
                <a:spcPts val="0"/>
              </a:spcBef>
              <a:defRPr sz="6000" i="0" baseline="0">
                <a:blipFill dpi="0" rotWithShape="1">
                  <a:blip r:embed="rId5"/>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sp>
        <p:nvSpPr>
          <p:cNvPr id="19" name="テキスト プレースホルダー 5"/>
          <p:cNvSpPr>
            <a:spLocks noGrp="1"/>
          </p:cNvSpPr>
          <p:nvPr>
            <p:ph type="body" sz="quarter" idx="12" hasCustomPrompt="1"/>
          </p:nvPr>
        </p:nvSpPr>
        <p:spPr>
          <a:xfrm>
            <a:off x="11274063" y="5438774"/>
            <a:ext cx="6476567" cy="3560083"/>
          </a:xfrm>
          <a:prstGeom prst="rect">
            <a:avLst/>
          </a:prstGeom>
        </p:spPr>
        <p:txBody>
          <a:bodyPr anchor="t">
            <a:normAutofit/>
          </a:bodyPr>
          <a:lstStyle>
            <a:lvl1pPr marL="0" indent="0" algn="l">
              <a:lnSpc>
                <a:spcPct val="130000"/>
              </a:lnSpc>
              <a:buFontTx/>
              <a:buNone/>
              <a:defRPr sz="2000" baseline="0">
                <a:solidFill>
                  <a:schemeClr val="tx2"/>
                </a:solidFill>
              </a:defRPr>
            </a:lvl1pPr>
          </a:lstStyle>
          <a:p>
            <a:pPr lvl="0"/>
            <a:r>
              <a:rPr kumimoji="1" lang="en-US" altLang="ja-JP" dirty="0"/>
              <a:t>Text Here</a:t>
            </a:r>
            <a:endParaRPr kumimoji="1" lang="ja-JP" altLang="en-US" dirty="0"/>
          </a:p>
        </p:txBody>
      </p:sp>
      <p:grpSp>
        <p:nvGrpSpPr>
          <p:cNvPr id="20" name="グループ化 19"/>
          <p:cNvGrpSpPr/>
          <p:nvPr userDrawn="1"/>
        </p:nvGrpSpPr>
        <p:grpSpPr>
          <a:xfrm>
            <a:off x="16778435" y="339170"/>
            <a:ext cx="1150664" cy="1150664"/>
            <a:chOff x="7418859" y="2569953"/>
            <a:chExt cx="934639" cy="934639"/>
          </a:xfrm>
        </p:grpSpPr>
        <p:sp>
          <p:nvSpPr>
            <p:cNvPr id="21" name="涙形 20"/>
            <p:cNvSpPr/>
            <p:nvPr/>
          </p:nvSpPr>
          <p:spPr>
            <a:xfrm>
              <a:off x="7418859" y="2569953"/>
              <a:ext cx="934639" cy="934639"/>
            </a:xfrm>
            <a:prstGeom prst="teardrop">
              <a:avLst/>
            </a:prstGeom>
            <a:blipFill>
              <a:blip r:embed="rId5"/>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涙形 2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295594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outVertical)">
                                      <p:cBhvr>
                                        <p:cTn id="16" dur="500"/>
                                        <p:tgtEl>
                                          <p:spTgt spid="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750" fill="hold"/>
                                        <p:tgtEl>
                                          <p:spTgt spid="7"/>
                                        </p:tgtEl>
                                        <p:attrNameLst>
                                          <p:attrName>ppt_x</p:attrName>
                                        </p:attrNameLst>
                                      </p:cBhvr>
                                      <p:tavLst>
                                        <p:tav tm="0">
                                          <p:val>
                                            <p:strVal val="#ppt_x"/>
                                          </p:val>
                                        </p:tav>
                                        <p:tav tm="100000">
                                          <p:val>
                                            <p:strVal val="#ppt_x"/>
                                          </p:val>
                                        </p:tav>
                                      </p:tavLst>
                                    </p:anim>
                                    <p:anim calcmode="lin" valueType="num">
                                      <p:cBhvr additive="base">
                                        <p:cTn id="28" dur="75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750" fill="hold"/>
                                        <p:tgtEl>
                                          <p:spTgt spid="13"/>
                                        </p:tgtEl>
                                        <p:attrNameLst>
                                          <p:attrName>ppt_x</p:attrName>
                                        </p:attrNameLst>
                                      </p:cBhvr>
                                      <p:tavLst>
                                        <p:tav tm="0">
                                          <p:val>
                                            <p:strVal val="#ppt_x"/>
                                          </p:val>
                                        </p:tav>
                                        <p:tav tm="100000">
                                          <p:val>
                                            <p:strVal val="#ppt_x"/>
                                          </p:val>
                                        </p:tav>
                                      </p:tavLst>
                                    </p:anim>
                                    <p:anim calcmode="lin" valueType="num">
                                      <p:cBhvr additive="base">
                                        <p:cTn id="32" dur="75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750" fill="hold"/>
                                        <p:tgtEl>
                                          <p:spTgt spid="17"/>
                                        </p:tgtEl>
                                        <p:attrNameLst>
                                          <p:attrName>ppt_x</p:attrName>
                                        </p:attrNameLst>
                                      </p:cBhvr>
                                      <p:tavLst>
                                        <p:tav tm="0">
                                          <p:val>
                                            <p:strVal val="#ppt_x"/>
                                          </p:val>
                                        </p:tav>
                                        <p:tav tm="100000">
                                          <p:val>
                                            <p:strVal val="#ppt_x"/>
                                          </p:val>
                                        </p:tav>
                                      </p:tavLst>
                                    </p:anim>
                                    <p:anim calcmode="lin" valueType="num">
                                      <p:cBhvr additive="base">
                                        <p:cTn id="36" dur="75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3" decel="100000" fill="hold" grpId="0" nodeType="withEffect">
                                  <p:stCondLst>
                                    <p:cond delay="750"/>
                                  </p:stCondLst>
                                  <p:iterate type="wd">
                                    <p:tmPct val="10000"/>
                                  </p:iterate>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750" fill="hold"/>
                                        <p:tgtEl>
                                          <p:spTgt spid="18"/>
                                        </p:tgtEl>
                                        <p:attrNameLst>
                                          <p:attrName>ppt_x</p:attrName>
                                        </p:attrNameLst>
                                      </p:cBhvr>
                                      <p:tavLst>
                                        <p:tav tm="0">
                                          <p:val>
                                            <p:strVal val="1+#ppt_w/2"/>
                                          </p:val>
                                        </p:tav>
                                        <p:tav tm="100000">
                                          <p:val>
                                            <p:strVal val="#ppt_x"/>
                                          </p:val>
                                        </p:tav>
                                      </p:tavLst>
                                    </p:anim>
                                    <p:anim calcmode="lin" valueType="num">
                                      <p:cBhvr additive="base">
                                        <p:cTn id="40" dur="750" fill="hold"/>
                                        <p:tgtEl>
                                          <p:spTgt spid="18"/>
                                        </p:tgtEl>
                                        <p:attrNameLst>
                                          <p:attrName>ppt_y</p:attrName>
                                        </p:attrNameLst>
                                      </p:cBhvr>
                                      <p:tavLst>
                                        <p:tav tm="0">
                                          <p:val>
                                            <p:strVal val="0-#ppt_h/2"/>
                                          </p:val>
                                        </p:tav>
                                        <p:tav tm="100000">
                                          <p:val>
                                            <p:strVal val="#ppt_y"/>
                                          </p:val>
                                        </p:tav>
                                      </p:tavLst>
                                    </p:anim>
                                  </p:childTnLst>
                                </p:cTn>
                              </p:par>
                            </p:childTnLst>
                          </p:cTn>
                        </p:par>
                        <p:par>
                          <p:cTn id="41" fill="hold">
                            <p:stCondLst>
                              <p:cond delay="2575"/>
                            </p:stCondLst>
                            <p:childTnLst>
                              <p:par>
                                <p:cTn id="42" presetID="10" presetClass="entr" presetSubtype="0" fill="hold" grpId="0" nodeType="afterEffect">
                                  <p:stCondLst>
                                    <p:cond delay="25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7" grpId="0" animBg="1"/>
      <p:bldP spid="18" grpId="0">
        <p:tmplLst>
          <p:tmpl>
            <p:tnLst>
              <p:par>
                <p:cTn presetID="2" presetClass="entr" presetSubtype="3" decel="100000" fill="hold" nodeType="withEffect">
                  <p:stCondLst>
                    <p:cond delay="7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3"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ntenc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テキスト プレースホルダー 5"/>
          <p:cNvSpPr>
            <a:spLocks noGrp="1"/>
          </p:cNvSpPr>
          <p:nvPr>
            <p:ph type="body" sz="quarter" idx="16" hasCustomPrompt="1"/>
          </p:nvPr>
        </p:nvSpPr>
        <p:spPr>
          <a:xfrm>
            <a:off x="1098867" y="3281656"/>
            <a:ext cx="16093440" cy="3976913"/>
          </a:xfrm>
          <a:prstGeom prst="rect">
            <a:avLst/>
          </a:prstGeom>
        </p:spPr>
        <p:txBody>
          <a:bodyPr anchor="ctr">
            <a:noAutofit/>
          </a:bodyPr>
          <a:lstStyle>
            <a:lvl1pPr algn="ctr">
              <a:lnSpc>
                <a:spcPts val="6000"/>
              </a:lnSpc>
              <a:spcBef>
                <a:spcPts val="0"/>
              </a:spcBef>
              <a:defRPr sz="66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a:t>
            </a:r>
            <a:br>
              <a:rPr kumimoji="1" lang="en-US" altLang="ja-JP" dirty="0"/>
            </a:br>
            <a:r>
              <a:rPr kumimoji="1" lang="en-US" altLang="ja-JP" dirty="0"/>
              <a:t>HERE</a:t>
            </a:r>
            <a:endParaRPr kumimoji="1" lang="ja-JP" altLang="en-US" dirty="0"/>
          </a:p>
        </p:txBody>
      </p:sp>
    </p:spTree>
    <p:extLst>
      <p:ext uri="{BB962C8B-B14F-4D97-AF65-F5344CB8AC3E}">
        <p14:creationId xmlns:p14="http://schemas.microsoft.com/office/powerpoint/2010/main" val="74625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5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56" presetClass="entr" presetSubtype="0" fill="hold" nodeType="afterEffect">
                  <p:stCondLst>
                    <p:cond delay="0"/>
                  </p:stCondLst>
                  <p:iterate type="lt">
                    <p:tmPct val="5000"/>
                  </p:iterate>
                  <p:childTnLst>
                    <p:set>
                      <p:cBhvr>
                        <p:cTn dur="1" fill="hold">
                          <p:stCondLst>
                            <p:cond delay="0"/>
                          </p:stCondLst>
                        </p:cTn>
                        <p:tgtEl>
                          <p:spTgt spid="3"/>
                        </p:tgtEl>
                        <p:attrNameLst>
                          <p:attrName>style.visibility</p:attrName>
                        </p:attrNameLst>
                      </p:cBhvr>
                      <p:to>
                        <p:strVal val="visible"/>
                      </p:to>
                    </p:set>
                    <p:anim by="(-#ppt_w*2)" calcmode="lin" valueType="num">
                      <p:cBhvr rctx="PPT">
                        <p:cTn dur="500" autoRev="1" fill="hold">
                          <p:stCondLst>
                            <p:cond delay="0"/>
                          </p:stCondLst>
                        </p:cTn>
                        <p:tgtEl>
                          <p:spTgt spid="3"/>
                        </p:tgtEl>
                        <p:attrNameLst>
                          <p:attrName>ppt_w</p:attrName>
                        </p:attrNameLst>
                      </p:cBhvr>
                    </p:anim>
                    <p:anim by="(#ppt_w*0.50)" calcmode="lin" valueType="num">
                      <p:cBhvr>
                        <p:cTn dur="500" decel="50000" autoRev="1" fill="hold">
                          <p:stCondLst>
                            <p:cond delay="0"/>
                          </p:stCondLst>
                        </p:cTn>
                        <p:tgtEl>
                          <p:spTgt spid="3"/>
                        </p:tgtEl>
                        <p:attrNameLst>
                          <p:attrName>ppt_x</p:attrName>
                        </p:attrNameLst>
                      </p:cBhvr>
                    </p:anim>
                    <p:anim from="(-#ppt_h/2)" to="(#ppt_y)" calcmode="lin" valueType="num">
                      <p:cBhvr>
                        <p:cTn dur="1000" fill="hold">
                          <p:stCondLst>
                            <p:cond delay="0"/>
                          </p:stCondLst>
                        </p:cTn>
                        <p:tgtEl>
                          <p:spTgt spid="3"/>
                        </p:tgtEl>
                        <p:attrNameLst>
                          <p:attrName>ppt_y</p:attrName>
                        </p:attrNameLst>
                      </p:cBhvr>
                    </p:anim>
                    <p:animRot by="21600000">
                      <p:cBhvr>
                        <p:cTn dur="1000" fill="hold">
                          <p:stCondLst>
                            <p:cond delay="0"/>
                          </p:stCondLst>
                        </p:cTn>
                        <p:tgtEl>
                          <p:spTgt spid="3"/>
                        </p:tgtEl>
                        <p:attrNameLst>
                          <p:attrName>r</p:attrName>
                        </p:attrNameLst>
                      </p:cBhvr>
                    </p:animRo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acts">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8" name="図プレースホルダー 28"/>
          <p:cNvSpPr>
            <a:spLocks noGrp="1"/>
          </p:cNvSpPr>
          <p:nvPr>
            <p:ph type="pic" sz="quarter" idx="22" hasCustomPrompt="1"/>
          </p:nvPr>
        </p:nvSpPr>
        <p:spPr>
          <a:xfrm>
            <a:off x="8949920" y="4102238"/>
            <a:ext cx="1077775" cy="1077775"/>
          </a:xfrm>
          <a:prstGeom prst="rect">
            <a:avLst/>
          </a:prstGeom>
          <a:effectLst>
            <a:innerShdw blurRad="63500" dist="508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10" name="図プレースホルダー 28"/>
          <p:cNvSpPr>
            <a:spLocks noGrp="1"/>
          </p:cNvSpPr>
          <p:nvPr>
            <p:ph type="pic" sz="quarter" idx="26" hasCustomPrompt="1"/>
          </p:nvPr>
        </p:nvSpPr>
        <p:spPr>
          <a:xfrm>
            <a:off x="8949921" y="6400801"/>
            <a:ext cx="649459" cy="649459"/>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11" name="テキスト プレースホルダー 5"/>
          <p:cNvSpPr>
            <a:spLocks noGrp="1"/>
          </p:cNvSpPr>
          <p:nvPr>
            <p:ph type="body" sz="quarter" idx="27" hasCustomPrompt="1"/>
          </p:nvPr>
        </p:nvSpPr>
        <p:spPr>
          <a:xfrm>
            <a:off x="9636368" y="6330461"/>
            <a:ext cx="3432516" cy="770854"/>
          </a:xfrm>
          <a:prstGeom prst="rect">
            <a:avLst/>
          </a:prstGeom>
        </p:spPr>
        <p:txBody>
          <a:bodyPr anchor="ctr">
            <a:normAutofit/>
          </a:bodyPr>
          <a:lstStyle>
            <a:lvl1pPr algn="l">
              <a:lnSpc>
                <a:spcPct val="120000"/>
              </a:lnSpc>
              <a:spcBef>
                <a:spcPts val="0"/>
              </a:spcBef>
              <a:defRPr sz="2000" baseline="0">
                <a:solidFill>
                  <a:schemeClr val="bg1"/>
                </a:solidFill>
              </a:defRPr>
            </a:lvl1pPr>
          </a:lstStyle>
          <a:p>
            <a:pPr lvl="0"/>
            <a:r>
              <a:rPr kumimoji="1" lang="en-US" altLang="ja-JP" dirty="0"/>
              <a:t>Text Here</a:t>
            </a:r>
            <a:endParaRPr kumimoji="1" lang="ja-JP" altLang="en-US" dirty="0"/>
          </a:p>
        </p:txBody>
      </p:sp>
      <p:sp>
        <p:nvSpPr>
          <p:cNvPr id="12" name="図プレースホルダー 28"/>
          <p:cNvSpPr>
            <a:spLocks noGrp="1"/>
          </p:cNvSpPr>
          <p:nvPr>
            <p:ph type="pic" sz="quarter" idx="28" hasCustomPrompt="1"/>
          </p:nvPr>
        </p:nvSpPr>
        <p:spPr>
          <a:xfrm>
            <a:off x="13305692" y="6400801"/>
            <a:ext cx="649459" cy="649459"/>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13" name="テキスト プレースホルダー 5"/>
          <p:cNvSpPr>
            <a:spLocks noGrp="1"/>
          </p:cNvSpPr>
          <p:nvPr>
            <p:ph type="body" sz="quarter" idx="29" hasCustomPrompt="1"/>
          </p:nvPr>
        </p:nvSpPr>
        <p:spPr>
          <a:xfrm>
            <a:off x="13992139" y="6330461"/>
            <a:ext cx="3432516" cy="770854"/>
          </a:xfrm>
          <a:prstGeom prst="rect">
            <a:avLst/>
          </a:prstGeom>
        </p:spPr>
        <p:txBody>
          <a:bodyPr anchor="ctr">
            <a:normAutofit/>
          </a:bodyPr>
          <a:lstStyle>
            <a:lvl1pPr algn="l">
              <a:lnSpc>
                <a:spcPct val="120000"/>
              </a:lnSpc>
              <a:spcBef>
                <a:spcPts val="0"/>
              </a:spcBef>
              <a:defRPr sz="2000" baseline="0">
                <a:solidFill>
                  <a:schemeClr val="bg1"/>
                </a:solidFill>
              </a:defRPr>
            </a:lvl1pPr>
          </a:lstStyle>
          <a:p>
            <a:pPr lvl="0"/>
            <a:r>
              <a:rPr kumimoji="1" lang="en-US" altLang="ja-JP" dirty="0"/>
              <a:t>Text Here</a:t>
            </a:r>
            <a:endParaRPr kumimoji="1" lang="ja-JP" altLang="en-US" dirty="0"/>
          </a:p>
        </p:txBody>
      </p:sp>
      <p:sp>
        <p:nvSpPr>
          <p:cNvPr id="14" name="図プレースホルダー 28"/>
          <p:cNvSpPr>
            <a:spLocks noGrp="1"/>
          </p:cNvSpPr>
          <p:nvPr>
            <p:ph type="pic" sz="quarter" idx="30" hasCustomPrompt="1"/>
          </p:nvPr>
        </p:nvSpPr>
        <p:spPr>
          <a:xfrm>
            <a:off x="8950749" y="7365418"/>
            <a:ext cx="649459" cy="649459"/>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15" name="テキスト プレースホルダー 5"/>
          <p:cNvSpPr>
            <a:spLocks noGrp="1"/>
          </p:cNvSpPr>
          <p:nvPr>
            <p:ph type="body" sz="quarter" idx="31" hasCustomPrompt="1"/>
          </p:nvPr>
        </p:nvSpPr>
        <p:spPr>
          <a:xfrm>
            <a:off x="9637196" y="7295078"/>
            <a:ext cx="3432516" cy="770854"/>
          </a:xfrm>
          <a:prstGeom prst="rect">
            <a:avLst/>
          </a:prstGeom>
        </p:spPr>
        <p:txBody>
          <a:bodyPr anchor="ctr">
            <a:normAutofit/>
          </a:bodyPr>
          <a:lstStyle>
            <a:lvl1pPr algn="l">
              <a:lnSpc>
                <a:spcPct val="120000"/>
              </a:lnSpc>
              <a:spcBef>
                <a:spcPts val="0"/>
              </a:spcBef>
              <a:defRPr sz="2000" baseline="0">
                <a:solidFill>
                  <a:schemeClr val="bg1"/>
                </a:solidFill>
              </a:defRPr>
            </a:lvl1pPr>
          </a:lstStyle>
          <a:p>
            <a:pPr lvl="0"/>
            <a:r>
              <a:rPr kumimoji="1" lang="en-US" altLang="ja-JP" dirty="0"/>
              <a:t>Text Here</a:t>
            </a:r>
            <a:endParaRPr kumimoji="1" lang="ja-JP" altLang="en-US" dirty="0"/>
          </a:p>
        </p:txBody>
      </p:sp>
      <p:sp>
        <p:nvSpPr>
          <p:cNvPr id="16" name="図プレースホルダー 28"/>
          <p:cNvSpPr>
            <a:spLocks noGrp="1"/>
          </p:cNvSpPr>
          <p:nvPr>
            <p:ph type="pic" sz="quarter" idx="32" hasCustomPrompt="1"/>
          </p:nvPr>
        </p:nvSpPr>
        <p:spPr>
          <a:xfrm>
            <a:off x="13306520" y="7365418"/>
            <a:ext cx="649459" cy="649459"/>
          </a:xfrm>
          <a:prstGeom prst="rect">
            <a:avLst/>
          </a:prstGeom>
          <a:effectLst>
            <a:innerShdw blurRad="63500" dist="25400" dir="18900000">
              <a:prstClr val="black">
                <a:alpha val="50000"/>
              </a:prstClr>
            </a:innerShdw>
          </a:effectLst>
        </p:spPr>
        <p:txBody>
          <a:bodyPr/>
          <a:lstStyle>
            <a:lvl1pPr>
              <a:defRPr/>
            </a:lvl1pPr>
          </a:lstStyle>
          <a:p>
            <a:r>
              <a:rPr kumimoji="1" lang="en-US" altLang="ja-JP" dirty="0"/>
              <a:t> </a:t>
            </a:r>
            <a:endParaRPr kumimoji="1" lang="ja-JP" altLang="en-US" dirty="0"/>
          </a:p>
        </p:txBody>
      </p:sp>
      <p:sp>
        <p:nvSpPr>
          <p:cNvPr id="17" name="テキスト プレースホルダー 5"/>
          <p:cNvSpPr>
            <a:spLocks noGrp="1"/>
          </p:cNvSpPr>
          <p:nvPr>
            <p:ph type="body" sz="quarter" idx="33" hasCustomPrompt="1"/>
          </p:nvPr>
        </p:nvSpPr>
        <p:spPr>
          <a:xfrm>
            <a:off x="13992967" y="7295078"/>
            <a:ext cx="3432516" cy="770854"/>
          </a:xfrm>
          <a:prstGeom prst="rect">
            <a:avLst/>
          </a:prstGeom>
        </p:spPr>
        <p:txBody>
          <a:bodyPr anchor="ctr">
            <a:normAutofit/>
          </a:bodyPr>
          <a:lstStyle>
            <a:lvl1pPr algn="l">
              <a:lnSpc>
                <a:spcPct val="120000"/>
              </a:lnSpc>
              <a:spcBef>
                <a:spcPts val="0"/>
              </a:spcBef>
              <a:defRPr sz="2000" baseline="0">
                <a:solidFill>
                  <a:schemeClr val="bg1"/>
                </a:solidFill>
              </a:defRPr>
            </a:lvl1pPr>
          </a:lstStyle>
          <a:p>
            <a:pPr lvl="0"/>
            <a:r>
              <a:rPr kumimoji="1" lang="en-US" altLang="ja-JP" dirty="0"/>
              <a:t>Text Here</a:t>
            </a:r>
            <a:endParaRPr kumimoji="1" lang="ja-JP" altLang="en-US" dirty="0"/>
          </a:p>
        </p:txBody>
      </p:sp>
      <p:cxnSp>
        <p:nvCxnSpPr>
          <p:cNvPr id="18" name="直線コネクタ 17"/>
          <p:cNvCxnSpPr/>
          <p:nvPr userDrawn="1"/>
        </p:nvCxnSpPr>
        <p:spPr>
          <a:xfrm>
            <a:off x="8949920" y="6093816"/>
            <a:ext cx="8517767"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1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16" presetClass="entr" presetSubtype="37" fill="hold" nodeType="with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barn(outVertical)">
                                      <p:cBhvr>
                                        <p:cTn id="11" dur="500"/>
                                        <p:tgtEl>
                                          <p:spTgt spid="18"/>
                                        </p:tgtEl>
                                      </p:cBhvr>
                                    </p:animEffect>
                                  </p:childTnLst>
                                </p:cTn>
                              </p:par>
                              <p:par>
                                <p:cTn id="12" presetID="2" presetClass="entr" presetSubtype="6" decel="100000" fill="hold" grpId="0" nodeType="withEffect">
                                  <p:stCondLst>
                                    <p:cond delay="50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1+#ppt_w/2"/>
                                          </p:val>
                                        </p:tav>
                                        <p:tav tm="100000">
                                          <p:val>
                                            <p:strVal val="#ppt_x"/>
                                          </p:val>
                                        </p:tav>
                                      </p:tavLst>
                                    </p:anim>
                                    <p:anim calcmode="lin" valueType="num">
                                      <p:cBhvr additive="base">
                                        <p:cTn id="15" dur="1000" fill="hold"/>
                                        <p:tgtEl>
                                          <p:spTgt spid="10"/>
                                        </p:tgtEl>
                                        <p:attrNameLst>
                                          <p:attrName>ppt_y</p:attrName>
                                        </p:attrNameLst>
                                      </p:cBhvr>
                                      <p:tavLst>
                                        <p:tav tm="0">
                                          <p:val>
                                            <p:strVal val="1+#ppt_h/2"/>
                                          </p:val>
                                        </p:tav>
                                        <p:tav tm="100000">
                                          <p:val>
                                            <p:strVal val="#ppt_y"/>
                                          </p:val>
                                        </p:tav>
                                      </p:tavLst>
                                    </p:anim>
                                  </p:childTnLst>
                                </p:cTn>
                              </p:par>
                              <p:par>
                                <p:cTn id="16" presetID="2" presetClass="entr" presetSubtype="6" decel="100000" fill="hold" grpId="0" nodeType="withEffect">
                                  <p:stCondLst>
                                    <p:cond delay="70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1000" fill="hold"/>
                                        <p:tgtEl>
                                          <p:spTgt spid="14"/>
                                        </p:tgtEl>
                                        <p:attrNameLst>
                                          <p:attrName>ppt_x</p:attrName>
                                        </p:attrNameLst>
                                      </p:cBhvr>
                                      <p:tavLst>
                                        <p:tav tm="0">
                                          <p:val>
                                            <p:strVal val="1+#ppt_w/2"/>
                                          </p:val>
                                        </p:tav>
                                        <p:tav tm="100000">
                                          <p:val>
                                            <p:strVal val="#ppt_x"/>
                                          </p:val>
                                        </p:tav>
                                      </p:tavLst>
                                    </p:anim>
                                    <p:anim calcmode="lin" valueType="num">
                                      <p:cBhvr additive="base">
                                        <p:cTn id="19" dur="100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6" decel="100000" fill="hold" grpId="0" nodeType="withEffect">
                                  <p:stCondLst>
                                    <p:cond delay="60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1000" fill="hold"/>
                                        <p:tgtEl>
                                          <p:spTgt spid="12"/>
                                        </p:tgtEl>
                                        <p:attrNameLst>
                                          <p:attrName>ppt_x</p:attrName>
                                        </p:attrNameLst>
                                      </p:cBhvr>
                                      <p:tavLst>
                                        <p:tav tm="0">
                                          <p:val>
                                            <p:strVal val="1+#ppt_w/2"/>
                                          </p:val>
                                        </p:tav>
                                        <p:tav tm="100000">
                                          <p:val>
                                            <p:strVal val="#ppt_x"/>
                                          </p:val>
                                        </p:tav>
                                      </p:tavLst>
                                    </p:anim>
                                    <p:anim calcmode="lin" valueType="num">
                                      <p:cBhvr additive="base">
                                        <p:cTn id="23" dur="10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6" decel="100000" fill="hold" grpId="0" nodeType="withEffect">
                                  <p:stCondLst>
                                    <p:cond delay="8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1000" fill="hold"/>
                                        <p:tgtEl>
                                          <p:spTgt spid="16"/>
                                        </p:tgtEl>
                                        <p:attrNameLst>
                                          <p:attrName>ppt_x</p:attrName>
                                        </p:attrNameLst>
                                      </p:cBhvr>
                                      <p:tavLst>
                                        <p:tav tm="0">
                                          <p:val>
                                            <p:strVal val="1+#ppt_w/2"/>
                                          </p:val>
                                        </p:tav>
                                        <p:tav tm="100000">
                                          <p:val>
                                            <p:strVal val="#ppt_x"/>
                                          </p:val>
                                        </p:tav>
                                      </p:tavLst>
                                    </p:anim>
                                    <p:anim calcmode="lin" valueType="num">
                                      <p:cBhvr additive="base">
                                        <p:cTn id="27" dur="1000" fill="hold"/>
                                        <p:tgtEl>
                                          <p:spTgt spid="16"/>
                                        </p:tgtEl>
                                        <p:attrNameLst>
                                          <p:attrName>ppt_y</p:attrName>
                                        </p:attrNameLst>
                                      </p:cBhvr>
                                      <p:tavLst>
                                        <p:tav tm="0">
                                          <p:val>
                                            <p:strVal val="1+#ppt_h/2"/>
                                          </p:val>
                                        </p:tav>
                                        <p:tav tm="100000">
                                          <p:val>
                                            <p:strVal val="#ppt_y"/>
                                          </p:val>
                                        </p:tav>
                                      </p:tavLst>
                                    </p:anim>
                                  </p:childTnLst>
                                </p:cTn>
                              </p:par>
                              <p:par>
                                <p:cTn id="28" presetID="2" presetClass="entr" presetSubtype="6" decel="100000" fill="hold" grpId="0" nodeType="withEffect">
                                  <p:stCondLst>
                                    <p:cond delay="700"/>
                                  </p:stCondLst>
                                  <p:childTnLst>
                                    <p:set>
                                      <p:cBhvr>
                                        <p:cTn id="29" dur="1" fill="hold">
                                          <p:stCondLst>
                                            <p:cond delay="0"/>
                                          </p:stCondLst>
                                        </p:cTn>
                                        <p:tgtEl>
                                          <p:spTgt spid="15">
                                            <p:txEl>
                                              <p:pRg st="0" end="0"/>
                                            </p:txEl>
                                          </p:spTgt>
                                        </p:tgtEl>
                                        <p:attrNameLst>
                                          <p:attrName>style.visibility</p:attrName>
                                        </p:attrNameLst>
                                      </p:cBhvr>
                                      <p:to>
                                        <p:strVal val="visible"/>
                                      </p:to>
                                    </p:set>
                                    <p:anim calcmode="lin" valueType="num">
                                      <p:cBhvr additive="base">
                                        <p:cTn id="30" dur="10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1" dur="1000" fill="hold"/>
                                        <p:tgtEl>
                                          <p:spTgt spid="1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6" decel="100000" fill="hold" grpId="0" nodeType="withEffect">
                                  <p:stCondLst>
                                    <p:cond delay="50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1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1000" fill="hold"/>
                                        <p:tgtEl>
                                          <p:spTgt spid="11">
                                            <p:txEl>
                                              <p:pRg st="0" end="0"/>
                                            </p:txEl>
                                          </p:spTgt>
                                        </p:tgtEl>
                                        <p:attrNameLst>
                                          <p:attrName>ppt_y</p:attrName>
                                        </p:attrNameLst>
                                      </p:cBhvr>
                                      <p:tavLst>
                                        <p:tav tm="0">
                                          <p:val>
                                            <p:strVal val="1+#ppt_h/2"/>
                                          </p:val>
                                        </p:tav>
                                        <p:tav tm="100000">
                                          <p:val>
                                            <p:strVal val="#ppt_y"/>
                                          </p:val>
                                        </p:tav>
                                      </p:tavLst>
                                    </p:anim>
                                  </p:childTnLst>
                                </p:cTn>
                              </p:par>
                              <p:par>
                                <p:cTn id="36" presetID="2" presetClass="entr" presetSubtype="6" decel="100000" fill="hold" grpId="0" nodeType="withEffect">
                                  <p:stCondLst>
                                    <p:cond delay="600"/>
                                  </p:stCondLst>
                                  <p:childTnLst>
                                    <p:set>
                                      <p:cBhvr>
                                        <p:cTn id="37" dur="1" fill="hold">
                                          <p:stCondLst>
                                            <p:cond delay="0"/>
                                          </p:stCondLst>
                                        </p:cTn>
                                        <p:tgtEl>
                                          <p:spTgt spid="13">
                                            <p:txEl>
                                              <p:pRg st="0" end="0"/>
                                            </p:txEl>
                                          </p:spTgt>
                                        </p:tgtEl>
                                        <p:attrNameLst>
                                          <p:attrName>style.visibility</p:attrName>
                                        </p:attrNameLst>
                                      </p:cBhvr>
                                      <p:to>
                                        <p:strVal val="visible"/>
                                      </p:to>
                                    </p:set>
                                    <p:anim calcmode="lin" valueType="num">
                                      <p:cBhvr additive="base">
                                        <p:cTn id="38" dur="10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39" dur="1000" fill="hold"/>
                                        <p:tgtEl>
                                          <p:spTgt spid="13">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800"/>
                                  </p:stCondLst>
                                  <p:childTnLst>
                                    <p:set>
                                      <p:cBhvr>
                                        <p:cTn id="41" dur="1" fill="hold">
                                          <p:stCondLst>
                                            <p:cond delay="0"/>
                                          </p:stCondLst>
                                        </p:cTn>
                                        <p:tgtEl>
                                          <p:spTgt spid="17">
                                            <p:txEl>
                                              <p:pRg st="0" end="0"/>
                                            </p:txEl>
                                          </p:spTgt>
                                        </p:tgtEl>
                                        <p:attrNameLst>
                                          <p:attrName>style.visibility</p:attrName>
                                        </p:attrNameLst>
                                      </p:cBhvr>
                                      <p:to>
                                        <p:strVal val="visible"/>
                                      </p:to>
                                    </p:set>
                                    <p:anim calcmode="lin" valueType="num">
                                      <p:cBhvr additive="base">
                                        <p:cTn id="42" dur="10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build="p">
        <p:tmplLst>
          <p:tmpl lvl="1">
            <p:tnLst>
              <p:par>
                <p:cTn presetID="2" presetClass="entr" presetSubtype="6"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1+#ppt_w/2"/>
                          </p:val>
                        </p:tav>
                        <p:tav tm="100000">
                          <p:val>
                            <p:strVal val="#ppt_x"/>
                          </p:val>
                        </p:tav>
                      </p:tavLst>
                    </p:anim>
                    <p:anim calcmode="lin" valueType="num">
                      <p:cBhvr additive="base">
                        <p:cTn dur="1000" fill="hold"/>
                        <p:tgtEl>
                          <p:spTgt spid="11"/>
                        </p:tgtEl>
                        <p:attrNameLst>
                          <p:attrName>ppt_y</p:attrName>
                        </p:attrNameLst>
                      </p:cBhvr>
                      <p:tavLst>
                        <p:tav tm="0">
                          <p:val>
                            <p:strVal val="1+#ppt_h/2"/>
                          </p:val>
                        </p:tav>
                        <p:tav tm="100000">
                          <p:val>
                            <p:strVal val="#ppt_y"/>
                          </p:val>
                        </p:tav>
                      </p:tavLst>
                    </p:anim>
                  </p:childTnLst>
                </p:cTn>
              </p:par>
            </p:tnLst>
          </p:tmpl>
        </p:tmplLst>
      </p:bldP>
      <p:bldP spid="12" grpId="0"/>
      <p:bldP spid="13" grpId="0" build="p">
        <p:tmplLst>
          <p:tmpl lvl="1">
            <p:tnLst>
              <p:par>
                <p:cTn presetID="2" presetClass="entr" presetSubtype="6" decel="100000" fill="hold" nodeType="withEffect">
                  <p:stCondLst>
                    <p:cond delay="6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1+#ppt_w/2"/>
                          </p:val>
                        </p:tav>
                        <p:tav tm="100000">
                          <p:val>
                            <p:strVal val="#ppt_x"/>
                          </p:val>
                        </p:tav>
                      </p:tavLst>
                    </p:anim>
                    <p:anim calcmode="lin" valueType="num">
                      <p:cBhvr additive="base">
                        <p:cTn dur="1000" fill="hold"/>
                        <p:tgtEl>
                          <p:spTgt spid="13"/>
                        </p:tgtEl>
                        <p:attrNameLst>
                          <p:attrName>ppt_y</p:attrName>
                        </p:attrNameLst>
                      </p:cBhvr>
                      <p:tavLst>
                        <p:tav tm="0">
                          <p:val>
                            <p:strVal val="1+#ppt_h/2"/>
                          </p:val>
                        </p:tav>
                        <p:tav tm="100000">
                          <p:val>
                            <p:strVal val="#ppt_y"/>
                          </p:val>
                        </p:tav>
                      </p:tavLst>
                    </p:anim>
                  </p:childTnLst>
                </p:cTn>
              </p:par>
            </p:tnLst>
          </p:tmpl>
        </p:tmplLst>
      </p:bldP>
      <p:bldP spid="14" grpId="0"/>
      <p:bldP spid="15" grpId="0" build="p">
        <p:tmplLst>
          <p:tmpl lvl="1">
            <p:tnLst>
              <p:par>
                <p:cTn presetID="2" presetClass="entr" presetSubtype="6" decel="10000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000" fill="hold"/>
                        <p:tgtEl>
                          <p:spTgt spid="15"/>
                        </p:tgtEl>
                        <p:attrNameLst>
                          <p:attrName>ppt_x</p:attrName>
                        </p:attrNameLst>
                      </p:cBhvr>
                      <p:tavLst>
                        <p:tav tm="0">
                          <p:val>
                            <p:strVal val="1+#ppt_w/2"/>
                          </p:val>
                        </p:tav>
                        <p:tav tm="100000">
                          <p:val>
                            <p:strVal val="#ppt_x"/>
                          </p:val>
                        </p:tav>
                      </p:tavLst>
                    </p:anim>
                    <p:anim calcmode="lin" valueType="num">
                      <p:cBhvr additive="base">
                        <p:cTn dur="1000" fill="hold"/>
                        <p:tgtEl>
                          <p:spTgt spid="15"/>
                        </p:tgtEl>
                        <p:attrNameLst>
                          <p:attrName>ppt_y</p:attrName>
                        </p:attrNameLst>
                      </p:cBhvr>
                      <p:tavLst>
                        <p:tav tm="0">
                          <p:val>
                            <p:strVal val="1+#ppt_h/2"/>
                          </p:val>
                        </p:tav>
                        <p:tav tm="100000">
                          <p:val>
                            <p:strVal val="#ppt_y"/>
                          </p:val>
                        </p:tav>
                      </p:tavLst>
                    </p:anim>
                  </p:childTnLst>
                </p:cTn>
              </p:par>
            </p:tnLst>
          </p:tmpl>
        </p:tmplLst>
      </p:bldP>
      <p:bldP spid="16" grpId="0"/>
      <p:bldP spid="17" grpId="0" build="p">
        <p:tmplLst>
          <p:tmpl lvl="1">
            <p:tnLst>
              <p:par>
                <p:cTn presetID="2" presetClass="entr" presetSubtype="6" decel="100000" fill="hold" nodeType="withEffect">
                  <p:stCondLst>
                    <p:cond delay="8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1000" fill="hold"/>
                        <p:tgtEl>
                          <p:spTgt spid="17"/>
                        </p:tgtEl>
                        <p:attrNameLst>
                          <p:attrName>ppt_x</p:attrName>
                        </p:attrNameLst>
                      </p:cBhvr>
                      <p:tavLst>
                        <p:tav tm="0">
                          <p:val>
                            <p:strVal val="1+#ppt_w/2"/>
                          </p:val>
                        </p:tav>
                        <p:tav tm="100000">
                          <p:val>
                            <p:strVal val="#ppt_x"/>
                          </p:val>
                        </p:tav>
                      </p:tavLst>
                    </p:anim>
                    <p:anim calcmode="lin" valueType="num">
                      <p:cBhvr additive="base">
                        <p:cTn dur="10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 Images">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図プレースホルダー 5"/>
          <p:cNvSpPr>
            <a:spLocks noGrp="1"/>
          </p:cNvSpPr>
          <p:nvPr>
            <p:ph type="pic" sz="quarter" idx="12" hasCustomPrompt="1"/>
          </p:nvPr>
        </p:nvSpPr>
        <p:spPr>
          <a:xfrm>
            <a:off x="38182" y="43542"/>
            <a:ext cx="3600000" cy="3600000"/>
          </a:xfrm>
          <a:prstGeom prst="rect">
            <a:avLst/>
          </a:prstGeom>
          <a:noFill/>
          <a:effectLst>
            <a:innerShdw blurRad="114300">
              <a:prstClr val="black"/>
            </a:innerShdw>
          </a:effectLst>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prstGeom prst="rect">
            <a:avLst/>
          </a:prstGeom>
          <a:noFill/>
          <a:effectLst>
            <a:innerShdw blurRad="114300">
              <a:prstClr val="black"/>
            </a:innerShdw>
          </a:effectLst>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prstGeom prst="rect">
            <a:avLst/>
          </a:prstGeom>
          <a:noFill/>
          <a:effectLst>
            <a:innerShdw blurRad="114300">
              <a:prstClr val="black"/>
            </a:innerShdw>
          </a:effectLst>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5"/>
          <p:cNvSpPr>
            <a:spLocks noGrp="1"/>
          </p:cNvSpPr>
          <p:nvPr>
            <p:ph type="body" sz="quarter" idx="22" hasCustomPrompt="1"/>
          </p:nvPr>
        </p:nvSpPr>
        <p:spPr>
          <a:xfrm>
            <a:off x="1098867" y="4276581"/>
            <a:ext cx="16093440" cy="1395804"/>
          </a:xfrm>
          <a:prstGeom prst="rect">
            <a:avLst/>
          </a:prstGeom>
        </p:spPr>
        <p:txBody>
          <a:bodyPr anchor="ctr">
            <a:noAutofit/>
          </a:bodyPr>
          <a:lstStyle>
            <a:lvl1pPr algn="ctr">
              <a:lnSpc>
                <a:spcPts val="6000"/>
              </a:lnSpc>
              <a:spcBef>
                <a:spcPts val="0"/>
              </a:spcBef>
              <a:defRPr sz="8800" i="0" baseline="0">
                <a:blipFill dpi="0" rotWithShape="1">
                  <a:blip r:embed="rId3"/>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14" name="テキスト プレースホルダー 5"/>
          <p:cNvSpPr>
            <a:spLocks noGrp="1"/>
          </p:cNvSpPr>
          <p:nvPr>
            <p:ph type="body" sz="quarter" idx="23" hasCustomPrompt="1"/>
          </p:nvPr>
        </p:nvSpPr>
        <p:spPr>
          <a:xfrm>
            <a:off x="1098867" y="5247247"/>
            <a:ext cx="16093440" cy="921326"/>
          </a:xfrm>
          <a:prstGeom prst="rect">
            <a:avLst/>
          </a:prstGeom>
        </p:spPr>
        <p:txBody>
          <a:bodyPr anchor="t">
            <a:noAutofit/>
          </a:bodyPr>
          <a:lstStyle>
            <a:lvl1pPr algn="ctr">
              <a:lnSpc>
                <a:spcPts val="6000"/>
              </a:lnSpc>
              <a:spcBef>
                <a:spcPts val="0"/>
              </a:spcBef>
              <a:defRPr sz="44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69203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par>
                          <p:cTn id="35" fill="hold">
                            <p:stCondLst>
                              <p:cond delay="2750"/>
                            </p:stCondLst>
                            <p:childTnLst>
                              <p:par>
                                <p:cTn id="36" presetID="2" presetClass="entr" presetSubtype="9" decel="100000" fill="hold" grpId="0" nodeType="afterEffect">
                                  <p:stCondLst>
                                    <p:cond delay="0"/>
                                  </p:stCondLst>
                                  <p:iterate type="wd">
                                    <p:tmPct val="10000"/>
                                  </p:iterate>
                                  <p:childTnLst>
                                    <p:set>
                                      <p:cBhvr>
                                        <p:cTn id="37" dur="1" fill="hold">
                                          <p:stCondLst>
                                            <p:cond delay="0"/>
                                          </p:stCondLst>
                                        </p:cTn>
                                        <p:tgtEl>
                                          <p:spTgt spid="13">
                                            <p:txEl>
                                              <p:pRg st="0" end="0"/>
                                            </p:txEl>
                                          </p:spTgt>
                                        </p:tgtEl>
                                        <p:attrNameLst>
                                          <p:attrName>style.visibility</p:attrName>
                                        </p:attrNameLst>
                                      </p:cBhvr>
                                      <p:to>
                                        <p:strVal val="visible"/>
                                      </p:to>
                                    </p:set>
                                    <p:anim calcmode="lin" valueType="num">
                                      <p:cBhvr additive="base">
                                        <p:cTn id="38" dur="10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39" dur="1000" fill="hold"/>
                                        <p:tgtEl>
                                          <p:spTgt spid="1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750" fill="hold"/>
                                        <p:tgtEl>
                                          <p:spTgt spid="14"/>
                                        </p:tgtEl>
                                        <p:attrNameLst>
                                          <p:attrName>ppt_x</p:attrName>
                                        </p:attrNameLst>
                                      </p:cBhvr>
                                      <p:tavLst>
                                        <p:tav tm="0">
                                          <p:val>
                                            <p:strVal val="1+#ppt_w/2"/>
                                          </p:val>
                                        </p:tav>
                                        <p:tav tm="100000">
                                          <p:val>
                                            <p:strVal val="#ppt_x"/>
                                          </p:val>
                                        </p:tav>
                                      </p:tavLst>
                                    </p:anim>
                                    <p:anim calcmode="lin" valueType="num">
                                      <p:cBhvr additive="base">
                                        <p:cTn id="43"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0-#ppt_h/2"/>
                          </p:val>
                        </p:tav>
                        <p:tav tm="100000">
                          <p:val>
                            <p:strVal val="#ppt_y"/>
                          </p:val>
                        </p:tav>
                      </p:tavLst>
                    </p:anim>
                  </p:childTnLst>
                </p:cTn>
              </p:par>
            </p:tnLst>
          </p:tmpl>
        </p:tmplLst>
      </p:bldP>
      <p:bldP spid="14" grpId="0">
        <p:tmplLst>
          <p:tmpl>
            <p:tnLst>
              <p:par>
                <p:cTn presetID="2" presetClass="entr" presetSubtype="2"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Relationship">
    <p:spTree>
      <p:nvGrpSpPr>
        <p:cNvPr id="1" name=""/>
        <p:cNvGrpSpPr/>
        <p:nvPr/>
      </p:nvGrpSpPr>
      <p:grpSpPr>
        <a:xfrm>
          <a:off x="0" y="0"/>
          <a:ext cx="0" cy="0"/>
          <a:chOff x="0" y="0"/>
          <a:chExt cx="0" cy="0"/>
        </a:xfrm>
      </p:grpSpPr>
      <p:cxnSp>
        <p:nvCxnSpPr>
          <p:cNvPr id="234" name="Straight Arrow Connector 68">
            <a:extLst>
              <a:ext uri="{FF2B5EF4-FFF2-40B4-BE49-F238E27FC236}">
                <a16:creationId xmlns:a16="http://schemas.microsoft.com/office/drawing/2014/main" id="{BFF4118D-D4CE-4E5B-AEDE-DC86767D2F2C}"/>
              </a:ext>
            </a:extLst>
          </p:cNvPr>
          <p:cNvCxnSpPr>
            <a:cxnSpLocks/>
          </p:cNvCxnSpPr>
          <p:nvPr userDrawn="1"/>
        </p:nvCxnSpPr>
        <p:spPr>
          <a:xfrm>
            <a:off x="2632595" y="5179089"/>
            <a:ext cx="4910998" cy="922875"/>
          </a:xfrm>
          <a:prstGeom prst="bentConnector3">
            <a:avLst>
              <a:gd name="adj1" fmla="val -357"/>
            </a:avLst>
          </a:prstGeom>
          <a:ln w="38100">
            <a:tailEnd type="triangle"/>
          </a:ln>
        </p:spPr>
        <p:style>
          <a:lnRef idx="1">
            <a:schemeClr val="dk1"/>
          </a:lnRef>
          <a:fillRef idx="0">
            <a:schemeClr val="dk1"/>
          </a:fillRef>
          <a:effectRef idx="0">
            <a:schemeClr val="dk1"/>
          </a:effectRef>
          <a:fontRef idx="minor">
            <a:schemeClr val="tx1"/>
          </a:fontRef>
        </p:style>
      </p:cxn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33" name="円/楕円 32"/>
          <p:cNvSpPr/>
          <p:nvPr userDrawn="1"/>
        </p:nvSpPr>
        <p:spPr>
          <a:xfrm>
            <a:off x="6928104" y="2535689"/>
            <a:ext cx="4202813" cy="4202813"/>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a:spLocks noChangeAspect="1"/>
          </p:cNvSpPr>
          <p:nvPr userDrawn="1"/>
        </p:nvSpPr>
        <p:spPr>
          <a:xfrm>
            <a:off x="7131587" y="2732752"/>
            <a:ext cx="3756761" cy="3756761"/>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5"/>
          <p:cNvSpPr>
            <a:spLocks noGrp="1"/>
          </p:cNvSpPr>
          <p:nvPr>
            <p:ph type="body" sz="quarter" idx="28" hasCustomPrompt="1"/>
          </p:nvPr>
        </p:nvSpPr>
        <p:spPr>
          <a:xfrm>
            <a:off x="6976669" y="4288888"/>
            <a:ext cx="4066596" cy="663575"/>
          </a:xfrm>
          <a:prstGeom prst="rect">
            <a:avLst/>
          </a:prstGeom>
        </p:spPr>
        <p:txBody>
          <a:bodyPr anchor="ctr">
            <a:noAutofit/>
          </a:bodyPr>
          <a:lstStyle>
            <a:lvl1pPr algn="ctr">
              <a:lnSpc>
                <a:spcPct val="100000"/>
              </a:lnSpc>
              <a:spcBef>
                <a:spcPts val="0"/>
              </a:spcBef>
              <a:defRPr sz="48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45" name="正方形/長方形 10">
            <a:extLst>
              <a:ext uri="{FF2B5EF4-FFF2-40B4-BE49-F238E27FC236}">
                <a16:creationId xmlns:a16="http://schemas.microsoft.com/office/drawing/2014/main" id="{661C44AC-223A-4C11-9EAB-42FB9C4B378A}"/>
              </a:ext>
            </a:extLst>
          </p:cNvPr>
          <p:cNvSpPr/>
          <p:nvPr userDrawn="1"/>
        </p:nvSpPr>
        <p:spPr>
          <a:xfrm>
            <a:off x="1186398" y="3997531"/>
            <a:ext cx="3020128" cy="1145969"/>
          </a:xfrm>
          <a:custGeom>
            <a:avLst/>
            <a:gdLst>
              <a:gd name="connsiteX0" fmla="*/ 79654 w 7235196"/>
              <a:gd name="connsiteY0" fmla="*/ 0 h 2670628"/>
              <a:gd name="connsiteX1" fmla="*/ 7235196 w 7235196"/>
              <a:gd name="connsiteY1" fmla="*/ 0 h 2670628"/>
              <a:gd name="connsiteX2" fmla="*/ 7235196 w 7235196"/>
              <a:gd name="connsiteY2" fmla="*/ 2670628 h 2670628"/>
              <a:gd name="connsiteX3" fmla="*/ 79654 w 7235196"/>
              <a:gd name="connsiteY3" fmla="*/ 2670628 h 2670628"/>
              <a:gd name="connsiteX4" fmla="*/ 79654 w 7235196"/>
              <a:gd name="connsiteY4" fmla="*/ 1478425 h 2670628"/>
              <a:gd name="connsiteX5" fmla="*/ 0 w 7235196"/>
              <a:gd name="connsiteY5" fmla="*/ 1335314 h 2670628"/>
              <a:gd name="connsiteX6" fmla="*/ 79654 w 7235196"/>
              <a:gd name="connsiteY6" fmla="*/ 1192203 h 2670628"/>
              <a:gd name="connsiteX7" fmla="*/ 79654 w 7235196"/>
              <a:gd name="connsiteY7" fmla="*/ 0 h 26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5196" h="2670628">
                <a:moveTo>
                  <a:pt x="79654" y="0"/>
                </a:moveTo>
                <a:lnTo>
                  <a:pt x="7235196" y="0"/>
                </a:lnTo>
                <a:lnTo>
                  <a:pt x="7235196" y="2670628"/>
                </a:lnTo>
                <a:lnTo>
                  <a:pt x="79654" y="2670628"/>
                </a:lnTo>
                <a:lnTo>
                  <a:pt x="79654" y="1478425"/>
                </a:lnTo>
                <a:lnTo>
                  <a:pt x="0" y="1335314"/>
                </a:lnTo>
                <a:lnTo>
                  <a:pt x="79654" y="1192203"/>
                </a:lnTo>
                <a:lnTo>
                  <a:pt x="79654" y="0"/>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プレースホルダー 5"/>
          <p:cNvSpPr>
            <a:spLocks noGrp="1"/>
          </p:cNvSpPr>
          <p:nvPr>
            <p:ph type="body" sz="quarter" idx="31" hasCustomPrompt="1"/>
          </p:nvPr>
        </p:nvSpPr>
        <p:spPr>
          <a:xfrm>
            <a:off x="1871749" y="4408144"/>
            <a:ext cx="1850040" cy="423364"/>
          </a:xfrm>
          <a:prstGeom prst="rect">
            <a:avLst/>
          </a:prstGeom>
        </p:spPr>
        <p:txBody>
          <a:bodyPr anchor="ctr">
            <a:noAutofit/>
          </a:bodyPr>
          <a:lstStyle>
            <a:lvl1pPr algn="ctr">
              <a:lnSpc>
                <a:spcPct val="100000"/>
              </a:lnSpc>
              <a:spcBef>
                <a:spcPts val="0"/>
              </a:spcBef>
              <a:defRPr sz="3200" i="0" baseline="0">
                <a:solidFill>
                  <a:schemeClr val="bg2"/>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55" name="正方形/長方形 10">
            <a:extLst>
              <a:ext uri="{FF2B5EF4-FFF2-40B4-BE49-F238E27FC236}">
                <a16:creationId xmlns:a16="http://schemas.microsoft.com/office/drawing/2014/main" id="{DB60D376-FF1E-4533-9481-A0DAC937F336}"/>
              </a:ext>
            </a:extLst>
          </p:cNvPr>
          <p:cNvSpPr/>
          <p:nvPr userDrawn="1"/>
        </p:nvSpPr>
        <p:spPr>
          <a:xfrm>
            <a:off x="13840193" y="4156661"/>
            <a:ext cx="3020128" cy="1145969"/>
          </a:xfrm>
          <a:custGeom>
            <a:avLst/>
            <a:gdLst>
              <a:gd name="connsiteX0" fmla="*/ 79654 w 7235196"/>
              <a:gd name="connsiteY0" fmla="*/ 0 h 2670628"/>
              <a:gd name="connsiteX1" fmla="*/ 7235196 w 7235196"/>
              <a:gd name="connsiteY1" fmla="*/ 0 h 2670628"/>
              <a:gd name="connsiteX2" fmla="*/ 7235196 w 7235196"/>
              <a:gd name="connsiteY2" fmla="*/ 2670628 h 2670628"/>
              <a:gd name="connsiteX3" fmla="*/ 79654 w 7235196"/>
              <a:gd name="connsiteY3" fmla="*/ 2670628 h 2670628"/>
              <a:gd name="connsiteX4" fmla="*/ 79654 w 7235196"/>
              <a:gd name="connsiteY4" fmla="*/ 1478425 h 2670628"/>
              <a:gd name="connsiteX5" fmla="*/ 0 w 7235196"/>
              <a:gd name="connsiteY5" fmla="*/ 1335314 h 2670628"/>
              <a:gd name="connsiteX6" fmla="*/ 79654 w 7235196"/>
              <a:gd name="connsiteY6" fmla="*/ 1192203 h 2670628"/>
              <a:gd name="connsiteX7" fmla="*/ 79654 w 7235196"/>
              <a:gd name="connsiteY7" fmla="*/ 0 h 267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5196" h="2670628">
                <a:moveTo>
                  <a:pt x="79654" y="0"/>
                </a:moveTo>
                <a:lnTo>
                  <a:pt x="7235196" y="0"/>
                </a:lnTo>
                <a:lnTo>
                  <a:pt x="7235196" y="2670628"/>
                </a:lnTo>
                <a:lnTo>
                  <a:pt x="79654" y="2670628"/>
                </a:lnTo>
                <a:lnTo>
                  <a:pt x="79654" y="1478425"/>
                </a:lnTo>
                <a:lnTo>
                  <a:pt x="0" y="1335314"/>
                </a:lnTo>
                <a:lnTo>
                  <a:pt x="79654" y="1192203"/>
                </a:lnTo>
                <a:lnTo>
                  <a:pt x="79654" y="0"/>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5">
            <a:extLst>
              <a:ext uri="{FF2B5EF4-FFF2-40B4-BE49-F238E27FC236}">
                <a16:creationId xmlns:a16="http://schemas.microsoft.com/office/drawing/2014/main" id="{0D29EF9D-CC28-47A6-883D-FEDEE516A3F5}"/>
              </a:ext>
            </a:extLst>
          </p:cNvPr>
          <p:cNvSpPr>
            <a:spLocks noGrp="1"/>
          </p:cNvSpPr>
          <p:nvPr>
            <p:ph type="body" sz="quarter" idx="32" hasCustomPrompt="1"/>
          </p:nvPr>
        </p:nvSpPr>
        <p:spPr>
          <a:xfrm>
            <a:off x="14525544" y="4567274"/>
            <a:ext cx="1850040" cy="423364"/>
          </a:xfrm>
          <a:prstGeom prst="rect">
            <a:avLst/>
          </a:prstGeom>
        </p:spPr>
        <p:txBody>
          <a:bodyPr anchor="ctr">
            <a:noAutofit/>
          </a:bodyPr>
          <a:lstStyle>
            <a:lvl1pPr algn="ctr">
              <a:lnSpc>
                <a:spcPct val="100000"/>
              </a:lnSpc>
              <a:spcBef>
                <a:spcPts val="0"/>
              </a:spcBef>
              <a:defRPr sz="3200" i="0" baseline="0">
                <a:solidFill>
                  <a:schemeClr val="bg2"/>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cxnSp>
        <p:nvCxnSpPr>
          <p:cNvPr id="15" name="Straight Arrow Connector 14">
            <a:extLst>
              <a:ext uri="{FF2B5EF4-FFF2-40B4-BE49-F238E27FC236}">
                <a16:creationId xmlns:a16="http://schemas.microsoft.com/office/drawing/2014/main" id="{B1348502-CD8F-4808-AF1E-62939B3D8044}"/>
              </a:ext>
            </a:extLst>
          </p:cNvPr>
          <p:cNvCxnSpPr>
            <a:cxnSpLocks/>
          </p:cNvCxnSpPr>
          <p:nvPr userDrawn="1"/>
        </p:nvCxnSpPr>
        <p:spPr>
          <a:xfrm flipH="1">
            <a:off x="4206526" y="4500570"/>
            <a:ext cx="272157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2843D24C-8C01-4A34-8695-BA807B99BEA1}"/>
              </a:ext>
            </a:extLst>
          </p:cNvPr>
          <p:cNvCxnSpPr>
            <a:cxnSpLocks/>
          </p:cNvCxnSpPr>
          <p:nvPr userDrawn="1"/>
        </p:nvCxnSpPr>
        <p:spPr>
          <a:xfrm>
            <a:off x="11148093" y="5060460"/>
            <a:ext cx="27285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2DC92EF7-BF10-4AA4-A72B-B227CD67511E}"/>
              </a:ext>
            </a:extLst>
          </p:cNvPr>
          <p:cNvCxnSpPr>
            <a:cxnSpLocks/>
          </p:cNvCxnSpPr>
          <p:nvPr userDrawn="1"/>
        </p:nvCxnSpPr>
        <p:spPr>
          <a:xfrm flipH="1">
            <a:off x="11092475" y="4500570"/>
            <a:ext cx="283336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5" name="Straight Arrow Connector 68">
            <a:extLst>
              <a:ext uri="{FF2B5EF4-FFF2-40B4-BE49-F238E27FC236}">
                <a16:creationId xmlns:a16="http://schemas.microsoft.com/office/drawing/2014/main" id="{7495F9B3-9669-4935-8A7E-30BDD1DA3BAD}"/>
              </a:ext>
            </a:extLst>
          </p:cNvPr>
          <p:cNvCxnSpPr>
            <a:cxnSpLocks/>
          </p:cNvCxnSpPr>
          <p:nvPr userDrawn="1"/>
        </p:nvCxnSpPr>
        <p:spPr>
          <a:xfrm flipV="1">
            <a:off x="2632595" y="3357364"/>
            <a:ext cx="4686172" cy="663231"/>
          </a:xfrm>
          <a:prstGeom prst="bentConnector3">
            <a:avLst>
              <a:gd name="adj1" fmla="val 331"/>
            </a:avLst>
          </a:prstGeom>
          <a:ln w="38100">
            <a:tailEnd type="triangle"/>
          </a:ln>
        </p:spPr>
        <p:style>
          <a:lnRef idx="1">
            <a:schemeClr val="dk1"/>
          </a:lnRef>
          <a:fillRef idx="0">
            <a:schemeClr val="dk1"/>
          </a:fillRef>
          <a:effectRef idx="0">
            <a:schemeClr val="dk1"/>
          </a:effectRef>
          <a:fontRef idx="minor">
            <a:schemeClr val="tx1"/>
          </a:fontRef>
        </p:style>
      </p:cxnSp>
      <p:sp>
        <p:nvSpPr>
          <p:cNvPr id="248" name="テキスト プレースホルダー 5">
            <a:extLst>
              <a:ext uri="{FF2B5EF4-FFF2-40B4-BE49-F238E27FC236}">
                <a16:creationId xmlns:a16="http://schemas.microsoft.com/office/drawing/2014/main" id="{B4638ED5-F0F6-416B-BE39-EB518A7A6B87}"/>
              </a:ext>
            </a:extLst>
          </p:cNvPr>
          <p:cNvSpPr>
            <a:spLocks noGrp="1"/>
          </p:cNvSpPr>
          <p:nvPr>
            <p:ph type="body" sz="quarter" idx="33" hasCustomPrompt="1"/>
          </p:nvPr>
        </p:nvSpPr>
        <p:spPr>
          <a:xfrm>
            <a:off x="3874189" y="6434427"/>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t>WORD</a:t>
            </a:r>
            <a:endParaRPr kumimoji="1" lang="ja-JP" altLang="en-US" dirty="0"/>
          </a:p>
        </p:txBody>
      </p:sp>
      <p:sp>
        <p:nvSpPr>
          <p:cNvPr id="249" name="テキスト プレースホルダー 5">
            <a:extLst>
              <a:ext uri="{FF2B5EF4-FFF2-40B4-BE49-F238E27FC236}">
                <a16:creationId xmlns:a16="http://schemas.microsoft.com/office/drawing/2014/main" id="{6622BC3A-4644-409D-9D63-E077B727157E}"/>
              </a:ext>
            </a:extLst>
          </p:cNvPr>
          <p:cNvSpPr>
            <a:spLocks noGrp="1"/>
          </p:cNvSpPr>
          <p:nvPr>
            <p:ph type="body" sz="quarter" idx="34" hasCustomPrompt="1"/>
          </p:nvPr>
        </p:nvSpPr>
        <p:spPr>
          <a:xfrm>
            <a:off x="4407140" y="4676235"/>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t>WORD</a:t>
            </a:r>
            <a:endParaRPr kumimoji="1" lang="ja-JP" altLang="en-US" dirty="0"/>
          </a:p>
        </p:txBody>
      </p:sp>
      <p:sp>
        <p:nvSpPr>
          <p:cNvPr id="251" name="テキスト プレースホルダー 5">
            <a:extLst>
              <a:ext uri="{FF2B5EF4-FFF2-40B4-BE49-F238E27FC236}">
                <a16:creationId xmlns:a16="http://schemas.microsoft.com/office/drawing/2014/main" id="{50AD1B9A-9DBD-45FB-AB2E-9C532F8A5B53}"/>
              </a:ext>
            </a:extLst>
          </p:cNvPr>
          <p:cNvSpPr>
            <a:spLocks noGrp="1"/>
          </p:cNvSpPr>
          <p:nvPr>
            <p:ph type="body" sz="quarter" idx="36" hasCustomPrompt="1"/>
          </p:nvPr>
        </p:nvSpPr>
        <p:spPr>
          <a:xfrm>
            <a:off x="3874189" y="2744419"/>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t>WORD</a:t>
            </a:r>
            <a:endParaRPr kumimoji="1" lang="ja-JP" altLang="en-US" dirty="0"/>
          </a:p>
        </p:txBody>
      </p:sp>
      <p:sp>
        <p:nvSpPr>
          <p:cNvPr id="253" name="テキスト プレースホルダー 5">
            <a:extLst>
              <a:ext uri="{FF2B5EF4-FFF2-40B4-BE49-F238E27FC236}">
                <a16:creationId xmlns:a16="http://schemas.microsoft.com/office/drawing/2014/main" id="{236059F0-A09F-45B4-9A66-F37577160448}"/>
              </a:ext>
            </a:extLst>
          </p:cNvPr>
          <p:cNvSpPr>
            <a:spLocks noGrp="1"/>
          </p:cNvSpPr>
          <p:nvPr>
            <p:ph type="body" sz="quarter" idx="38" hasCustomPrompt="1"/>
          </p:nvPr>
        </p:nvSpPr>
        <p:spPr>
          <a:xfrm>
            <a:off x="11924909" y="4077206"/>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t>WORD</a:t>
            </a:r>
            <a:endParaRPr kumimoji="1" lang="ja-JP" altLang="en-US" dirty="0"/>
          </a:p>
        </p:txBody>
      </p:sp>
      <p:sp>
        <p:nvSpPr>
          <p:cNvPr id="254" name="テキスト プレースホルダー 5">
            <a:extLst>
              <a:ext uri="{FF2B5EF4-FFF2-40B4-BE49-F238E27FC236}">
                <a16:creationId xmlns:a16="http://schemas.microsoft.com/office/drawing/2014/main" id="{4EBB92CE-208E-47FD-989D-65AE2220AC71}"/>
              </a:ext>
            </a:extLst>
          </p:cNvPr>
          <p:cNvSpPr>
            <a:spLocks noGrp="1"/>
          </p:cNvSpPr>
          <p:nvPr>
            <p:ph type="body" sz="quarter" idx="39" hasCustomPrompt="1"/>
          </p:nvPr>
        </p:nvSpPr>
        <p:spPr>
          <a:xfrm>
            <a:off x="11994231" y="5357474"/>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32291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1)">
                                      <p:cBhvr>
                                        <p:cTn id="10" dur="1000"/>
                                        <p:tgtEl>
                                          <p:spTgt spid="34"/>
                                        </p:tgtEl>
                                      </p:cBhvr>
                                    </p:animEffect>
                                  </p:childTnLst>
                                </p:cTn>
                              </p:par>
                            </p:childTnLst>
                          </p:cTn>
                        </p:par>
                        <p:par>
                          <p:cTn id="11" fill="hold">
                            <p:stCondLst>
                              <p:cond delay="1000"/>
                            </p:stCondLst>
                            <p:childTnLst>
                              <p:par>
                                <p:cTn id="12" presetID="23" presetClass="entr" presetSubtype="32" fill="hold" grpId="0" nodeType="afterEffect">
                                  <p:stCondLst>
                                    <p:cond delay="0"/>
                                  </p:stCondLst>
                                  <p:childTnLst>
                                    <p:set>
                                      <p:cBhvr>
                                        <p:cTn id="13" dur="1" fill="hold">
                                          <p:stCondLst>
                                            <p:cond delay="0"/>
                                          </p:stCondLst>
                                        </p:cTn>
                                        <p:tgtEl>
                                          <p:spTgt spid="78">
                                            <p:txEl>
                                              <p:pRg st="0" end="0"/>
                                            </p:txEl>
                                          </p:spTgt>
                                        </p:tgtEl>
                                        <p:attrNameLst>
                                          <p:attrName>style.visibility</p:attrName>
                                        </p:attrNameLst>
                                      </p:cBhvr>
                                      <p:to>
                                        <p:strVal val="visible"/>
                                      </p:to>
                                    </p:set>
                                    <p:anim calcmode="lin" valueType="num">
                                      <p:cBhvr>
                                        <p:cTn id="14" dur="500" fill="hold"/>
                                        <p:tgtEl>
                                          <p:spTgt spid="78">
                                            <p:txEl>
                                              <p:pRg st="0" end="0"/>
                                            </p:txEl>
                                          </p:spTgt>
                                        </p:tgtEl>
                                        <p:attrNameLst>
                                          <p:attrName>ppt_w</p:attrName>
                                        </p:attrNameLst>
                                      </p:cBhvr>
                                      <p:tavLst>
                                        <p:tav tm="0">
                                          <p:val>
                                            <p:strVal val="4*#ppt_w"/>
                                          </p:val>
                                        </p:tav>
                                        <p:tav tm="100000">
                                          <p:val>
                                            <p:strVal val="#ppt_w"/>
                                          </p:val>
                                        </p:tav>
                                      </p:tavLst>
                                    </p:anim>
                                    <p:anim calcmode="lin" valueType="num">
                                      <p:cBhvr>
                                        <p:cTn id="15" dur="500" fill="hold"/>
                                        <p:tgtEl>
                                          <p:spTgt spid="78">
                                            <p:txEl>
                                              <p:pRg st="0" end="0"/>
                                            </p:txEl>
                                          </p:spTgt>
                                        </p:tgtEl>
                                        <p:attrNameLst>
                                          <p:attrName>ppt_h</p:attrName>
                                        </p:attrNameLst>
                                      </p:cBhvr>
                                      <p:tavLst>
                                        <p:tav tm="0">
                                          <p:val>
                                            <p:strVal val="4*#ppt_h"/>
                                          </p:val>
                                        </p:tav>
                                        <p:tav tm="100000">
                                          <p:val>
                                            <p:strVal val="#ppt_h"/>
                                          </p:val>
                                        </p:tav>
                                      </p:tavLst>
                                    </p:anim>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81">
                                            <p:txEl>
                                              <p:pRg st="0" end="0"/>
                                            </p:txEl>
                                          </p:spTgt>
                                        </p:tgtEl>
                                        <p:attrNameLst>
                                          <p:attrName>style.visibility</p:attrName>
                                        </p:attrNameLst>
                                      </p:cBhvr>
                                      <p:to>
                                        <p:strVal val="visible"/>
                                      </p:to>
                                    </p:set>
                                    <p:animEffect transition="in" filter="fade">
                                      <p:cBhvr>
                                        <p:cTn id="19" dur="1000"/>
                                        <p:tgtEl>
                                          <p:spTgt spid="81">
                                            <p:txEl>
                                              <p:pRg st="0" end="0"/>
                                            </p:txEl>
                                          </p:spTgt>
                                        </p:tgtEl>
                                      </p:cBhvr>
                                    </p:animEffect>
                                    <p:anim calcmode="lin" valueType="num">
                                      <p:cBhvr>
                                        <p:cTn id="20" dur="1000" fill="hold"/>
                                        <p:tgtEl>
                                          <p:spTgt spid="81">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1">
                                            <p:txEl>
                                              <p:pRg st="0" end="0"/>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1000"/>
                                        <p:tgtEl>
                                          <p:spTgt spid="45"/>
                                        </p:tgtEl>
                                      </p:cBhvr>
                                    </p:animEffect>
                                    <p:anim calcmode="lin" valueType="num">
                                      <p:cBhvr>
                                        <p:cTn id="25" dur="1000" fill="hold"/>
                                        <p:tgtEl>
                                          <p:spTgt spid="45"/>
                                        </p:tgtEl>
                                        <p:attrNameLst>
                                          <p:attrName>ppt_x</p:attrName>
                                        </p:attrNameLst>
                                      </p:cBhvr>
                                      <p:tavLst>
                                        <p:tav tm="0">
                                          <p:val>
                                            <p:strVal val="#ppt_x"/>
                                          </p:val>
                                        </p:tav>
                                        <p:tav tm="100000">
                                          <p:val>
                                            <p:strVal val="#ppt_x"/>
                                          </p:val>
                                        </p:tav>
                                      </p:tavLst>
                                    </p:anim>
                                    <p:anim calcmode="lin" valueType="num">
                                      <p:cBhvr>
                                        <p:cTn id="26" dur="1000" fill="hold"/>
                                        <p:tgtEl>
                                          <p:spTgt spid="45"/>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56">
                                            <p:txEl>
                                              <p:pRg st="0" end="0"/>
                                            </p:txEl>
                                          </p:spTgt>
                                        </p:tgtEl>
                                        <p:attrNameLst>
                                          <p:attrName>style.visibility</p:attrName>
                                        </p:attrNameLst>
                                      </p:cBhvr>
                                      <p:to>
                                        <p:strVal val="visible"/>
                                      </p:to>
                                    </p:set>
                                    <p:animEffect transition="in" filter="fade">
                                      <p:cBhvr>
                                        <p:cTn id="30" dur="1000"/>
                                        <p:tgtEl>
                                          <p:spTgt spid="56">
                                            <p:txEl>
                                              <p:pRg st="0" end="0"/>
                                            </p:txEl>
                                          </p:spTgt>
                                        </p:tgtEl>
                                      </p:cBhvr>
                                    </p:animEffect>
                                    <p:anim calcmode="lin" valueType="num">
                                      <p:cBhvr>
                                        <p:cTn id="31" dur="10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56">
                                            <p:txEl>
                                              <p:pRg st="0" end="0"/>
                                            </p:txEl>
                                          </p:spTgt>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1000"/>
                                        <p:tgtEl>
                                          <p:spTgt spid="55"/>
                                        </p:tgtEl>
                                      </p:cBhvr>
                                    </p:animEffect>
                                    <p:anim calcmode="lin" valueType="num">
                                      <p:cBhvr>
                                        <p:cTn id="36" dur="1000" fill="hold"/>
                                        <p:tgtEl>
                                          <p:spTgt spid="55"/>
                                        </p:tgtEl>
                                        <p:attrNameLst>
                                          <p:attrName>ppt_x</p:attrName>
                                        </p:attrNameLst>
                                      </p:cBhvr>
                                      <p:tavLst>
                                        <p:tav tm="0">
                                          <p:val>
                                            <p:strVal val="#ppt_x"/>
                                          </p:val>
                                        </p:tav>
                                        <p:tav tm="100000">
                                          <p:val>
                                            <p:strVal val="#ppt_x"/>
                                          </p:val>
                                        </p:tav>
                                      </p:tavLst>
                                    </p:anim>
                                    <p:anim calcmode="lin" valueType="num">
                                      <p:cBhvr>
                                        <p:cTn id="37" dur="1000" fill="hold"/>
                                        <p:tgtEl>
                                          <p:spTgt spid="5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6" presetClass="entr" presetSubtype="21" fill="hold" nodeType="afterEffect">
                                  <p:stCondLst>
                                    <p:cond delay="0"/>
                                  </p:stCondLst>
                                  <p:childTnLst>
                                    <p:set>
                                      <p:cBhvr>
                                        <p:cTn id="40" dur="1" fill="hold">
                                          <p:stCondLst>
                                            <p:cond delay="0"/>
                                          </p:stCondLst>
                                        </p:cTn>
                                        <p:tgtEl>
                                          <p:spTgt spid="245"/>
                                        </p:tgtEl>
                                        <p:attrNameLst>
                                          <p:attrName>style.visibility</p:attrName>
                                        </p:attrNameLst>
                                      </p:cBhvr>
                                      <p:to>
                                        <p:strVal val="visible"/>
                                      </p:to>
                                    </p:set>
                                    <p:animEffect transition="in" filter="barn(inVertical)">
                                      <p:cBhvr>
                                        <p:cTn id="41" dur="500"/>
                                        <p:tgtEl>
                                          <p:spTgt spid="245"/>
                                        </p:tgtEl>
                                      </p:cBhvr>
                                    </p:animEffect>
                                  </p:childTnLst>
                                </p:cTn>
                              </p:par>
                              <p:par>
                                <p:cTn id="42" presetID="16" presetClass="entr" presetSubtype="21"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arn(inVertical)">
                                      <p:cBhvr>
                                        <p:cTn id="44" dur="500"/>
                                        <p:tgtEl>
                                          <p:spTgt spid="15"/>
                                        </p:tgtEl>
                                      </p:cBhvr>
                                    </p:animEffect>
                                  </p:childTnLst>
                                </p:cTn>
                              </p:par>
                              <p:par>
                                <p:cTn id="45" presetID="16" presetClass="entr" presetSubtype="21" fill="hold" nodeType="withEffect">
                                  <p:stCondLst>
                                    <p:cond delay="0"/>
                                  </p:stCondLst>
                                  <p:childTnLst>
                                    <p:set>
                                      <p:cBhvr>
                                        <p:cTn id="46" dur="1" fill="hold">
                                          <p:stCondLst>
                                            <p:cond delay="0"/>
                                          </p:stCondLst>
                                        </p:cTn>
                                        <p:tgtEl>
                                          <p:spTgt spid="234"/>
                                        </p:tgtEl>
                                        <p:attrNameLst>
                                          <p:attrName>style.visibility</p:attrName>
                                        </p:attrNameLst>
                                      </p:cBhvr>
                                      <p:to>
                                        <p:strVal val="visible"/>
                                      </p:to>
                                    </p:set>
                                    <p:animEffect transition="in" filter="barn(inVertical)">
                                      <p:cBhvr>
                                        <p:cTn id="47" dur="500"/>
                                        <p:tgtEl>
                                          <p:spTgt spid="234"/>
                                        </p:tgtEl>
                                      </p:cBhvr>
                                    </p:animEffect>
                                  </p:childTnLst>
                                </p:cTn>
                              </p:par>
                            </p:childTnLst>
                          </p:cTn>
                        </p:par>
                        <p:par>
                          <p:cTn id="48" fill="hold">
                            <p:stCondLst>
                              <p:cond delay="4000"/>
                            </p:stCondLst>
                            <p:childTnLst>
                              <p:par>
                                <p:cTn id="49" presetID="1" presetClass="entr" presetSubtype="0" fill="hold" grpId="0" nodeType="afterEffect">
                                  <p:stCondLst>
                                    <p:cond delay="0"/>
                                  </p:stCondLst>
                                  <p:childTnLst>
                                    <p:set>
                                      <p:cBhvr>
                                        <p:cTn id="50" dur="1" fill="hold">
                                          <p:stCondLst>
                                            <p:cond delay="0"/>
                                          </p:stCondLst>
                                        </p:cTn>
                                        <p:tgtEl>
                                          <p:spTgt spid="248">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9">
                                            <p:txEl>
                                              <p:pRg st="0" end="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1">
                                            <p:txEl>
                                              <p:pRg st="0" end="0"/>
                                            </p:txEl>
                                          </p:spTgt>
                                        </p:tgtEl>
                                        <p:attrNameLst>
                                          <p:attrName>style.visibility</p:attrName>
                                        </p:attrNameLst>
                                      </p:cBhvr>
                                      <p:to>
                                        <p:strVal val="visible"/>
                                      </p:to>
                                    </p:set>
                                  </p:childTnLst>
                                </p:cTn>
                              </p:par>
                              <p:par>
                                <p:cTn id="55" presetID="16" presetClass="entr" presetSubtype="21"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barn(inVertical)">
                                      <p:cBhvr>
                                        <p:cTn id="57" dur="500"/>
                                        <p:tgtEl>
                                          <p:spTgt spid="63"/>
                                        </p:tgtEl>
                                      </p:cBhvr>
                                    </p:animEffect>
                                  </p:childTnLst>
                                </p:cTn>
                              </p:par>
                              <p:par>
                                <p:cTn id="58" presetID="16" presetClass="entr" presetSubtype="21"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barn(inVertical)">
                                      <p:cBhvr>
                                        <p:cTn id="60" dur="500"/>
                                        <p:tgtEl>
                                          <p:spTgt spid="68"/>
                                        </p:tgtEl>
                                      </p:cBhvr>
                                    </p:animEffect>
                                  </p:childTnLst>
                                </p:cTn>
                              </p:par>
                            </p:childTnLst>
                          </p:cTn>
                        </p:par>
                        <p:par>
                          <p:cTn id="61" fill="hold">
                            <p:stCondLst>
                              <p:cond delay="4500"/>
                            </p:stCondLst>
                            <p:childTnLst>
                              <p:par>
                                <p:cTn id="62" presetID="1" presetClass="entr" presetSubtype="0" fill="hold" grpId="0" nodeType="afterEffect">
                                  <p:stCondLst>
                                    <p:cond delay="0"/>
                                  </p:stCondLst>
                                  <p:childTnLst>
                                    <p:set>
                                      <p:cBhvr>
                                        <p:cTn id="63" dur="1" fill="hold">
                                          <p:stCondLst>
                                            <p:cond delay="0"/>
                                          </p:stCondLst>
                                        </p:cTn>
                                        <p:tgtEl>
                                          <p:spTgt spid="253">
                                            <p:txEl>
                                              <p:pRg st="0" end="0"/>
                                            </p:txEl>
                                          </p:spTgt>
                                        </p:tgtEl>
                                        <p:attrNameLst>
                                          <p:attrName>style.visibility</p:attrName>
                                        </p:attrNameLst>
                                      </p:cBhvr>
                                      <p:to>
                                        <p:strVal val="visible"/>
                                      </p:to>
                                    </p:set>
                                  </p:childTnLst>
                                </p:cTn>
                              </p:par>
                            </p:childTnLst>
                          </p:cTn>
                        </p:par>
                        <p:par>
                          <p:cTn id="64" fill="hold">
                            <p:stCondLst>
                              <p:cond delay="4500"/>
                            </p:stCondLst>
                            <p:childTnLst>
                              <p:par>
                                <p:cTn id="65" presetID="1" presetClass="entr" presetSubtype="0" fill="hold" grpId="0" nodeType="afterEffect">
                                  <p:stCondLst>
                                    <p:cond delay="0"/>
                                  </p:stCondLst>
                                  <p:childTnLst>
                                    <p:set>
                                      <p:cBhvr>
                                        <p:cTn id="6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78" grpId="0" build="p">
        <p:tmplLst>
          <p:tmpl lvl="1">
            <p:tnLst>
              <p:par>
                <p:cTn presetID="23" presetClass="entr" presetSubtype="32"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p:cTn dur="500" fill="hold"/>
                        <p:tgtEl>
                          <p:spTgt spid="78"/>
                        </p:tgtEl>
                        <p:attrNameLst>
                          <p:attrName>ppt_w</p:attrName>
                        </p:attrNameLst>
                      </p:cBhvr>
                      <p:tavLst>
                        <p:tav tm="0">
                          <p:val>
                            <p:strVal val="4*#ppt_w"/>
                          </p:val>
                        </p:tav>
                        <p:tav tm="100000">
                          <p:val>
                            <p:strVal val="#ppt_w"/>
                          </p:val>
                        </p:tav>
                      </p:tavLst>
                    </p:anim>
                    <p:anim calcmode="lin" valueType="num">
                      <p:cBhvr>
                        <p:cTn dur="500" fill="hold"/>
                        <p:tgtEl>
                          <p:spTgt spid="78"/>
                        </p:tgtEl>
                        <p:attrNameLst>
                          <p:attrName>ppt_h</p:attrName>
                        </p:attrNameLst>
                      </p:cBhvr>
                      <p:tavLst>
                        <p:tav tm="0">
                          <p:val>
                            <p:strVal val="4*#ppt_h"/>
                          </p:val>
                        </p:tav>
                        <p:tav tm="100000">
                          <p:val>
                            <p:strVal val="#ppt_h"/>
                          </p:val>
                        </p:tav>
                      </p:tavLst>
                    </p:anim>
                  </p:childTnLst>
                </p:cTn>
              </p:par>
            </p:tnLst>
          </p:tmpl>
        </p:tmplLst>
      </p:bldP>
      <p:bldP spid="45" grpId="0" animBg="1"/>
      <p:bldP spid="81" grpId="0" build="p">
        <p:tmplLst>
          <p:tmpl lvl="1">
            <p:tnLst>
              <p:par>
                <p:cTn presetID="47" presetClass="entr" presetSubtype="0" fill="hold" nodeType="after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1000"/>
                        <p:tgtEl>
                          <p:spTgt spid="81"/>
                        </p:tgtEl>
                      </p:cBhvr>
                    </p:animEffect>
                    <p:anim calcmode="lin" valueType="num">
                      <p:cBhvr>
                        <p:cTn dur="1000" fill="hold"/>
                        <p:tgtEl>
                          <p:spTgt spid="81"/>
                        </p:tgtEl>
                        <p:attrNameLst>
                          <p:attrName>ppt_x</p:attrName>
                        </p:attrNameLst>
                      </p:cBhvr>
                      <p:tavLst>
                        <p:tav tm="0">
                          <p:val>
                            <p:strVal val="#ppt_x"/>
                          </p:val>
                        </p:tav>
                        <p:tav tm="100000">
                          <p:val>
                            <p:strVal val="#ppt_x"/>
                          </p:val>
                        </p:tav>
                      </p:tavLst>
                    </p:anim>
                    <p:anim calcmode="lin" valueType="num">
                      <p:cBhvr>
                        <p:cTn dur="1000" fill="hold"/>
                        <p:tgtEl>
                          <p:spTgt spid="81"/>
                        </p:tgtEl>
                        <p:attrNameLst>
                          <p:attrName>ppt_y</p:attrName>
                        </p:attrNameLst>
                      </p:cBhvr>
                      <p:tavLst>
                        <p:tav tm="0">
                          <p:val>
                            <p:strVal val="#ppt_y-.1"/>
                          </p:val>
                        </p:tav>
                        <p:tav tm="100000">
                          <p:val>
                            <p:strVal val="#ppt_y"/>
                          </p:val>
                        </p:tav>
                      </p:tavLst>
                    </p:anim>
                  </p:childTnLst>
                </p:cTn>
              </p:par>
            </p:tnLst>
          </p:tmpl>
        </p:tmplLst>
      </p:bldP>
      <p:bldP spid="55" grpId="0" animBg="1"/>
      <p:bldP spid="56" grpId="0" build="p">
        <p:tmplLst>
          <p:tmpl lvl="1">
            <p:tnLst>
              <p:par>
                <p:cTn presetID="47" presetClass="entr" presetSubtype="0"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1000"/>
                        <p:tgtEl>
                          <p:spTgt spid="56"/>
                        </p:tgtEl>
                      </p:cBhvr>
                    </p:animEffect>
                    <p:anim calcmode="lin" valueType="num">
                      <p:cBhvr>
                        <p:cTn dur="1000" fill="hold"/>
                        <p:tgtEl>
                          <p:spTgt spid="56"/>
                        </p:tgtEl>
                        <p:attrNameLst>
                          <p:attrName>ppt_x</p:attrName>
                        </p:attrNameLst>
                      </p:cBhvr>
                      <p:tavLst>
                        <p:tav tm="0">
                          <p:val>
                            <p:strVal val="#ppt_x"/>
                          </p:val>
                        </p:tav>
                        <p:tav tm="100000">
                          <p:val>
                            <p:strVal val="#ppt_x"/>
                          </p:val>
                        </p:tav>
                      </p:tavLst>
                    </p:anim>
                    <p:anim calcmode="lin" valueType="num">
                      <p:cBhvr>
                        <p:cTn dur="1000" fill="hold"/>
                        <p:tgtEl>
                          <p:spTgt spid="56"/>
                        </p:tgtEl>
                        <p:attrNameLst>
                          <p:attrName>ppt_y</p:attrName>
                        </p:attrNameLst>
                      </p:cBhvr>
                      <p:tavLst>
                        <p:tav tm="0">
                          <p:val>
                            <p:strVal val="#ppt_y-.1"/>
                          </p:val>
                        </p:tav>
                        <p:tav tm="100000">
                          <p:val>
                            <p:strVal val="#ppt_y"/>
                          </p:val>
                        </p:tav>
                      </p:tavLst>
                    </p:anim>
                  </p:childTnLst>
                </p:cTn>
              </p:par>
            </p:tnLst>
          </p:tmpl>
        </p:tmplLst>
      </p:bldP>
      <p:bldP spid="248" grpId="0" build="p">
        <p:tmplLst>
          <p:tmpl lvl="1">
            <p:tnLst>
              <p:par>
                <p:cTn presetID="1" presetClass="entr" presetSubtype="0" fill="hold" nodeType="afterEffect">
                  <p:stCondLst>
                    <p:cond delay="0"/>
                  </p:stCondLst>
                  <p:childTnLst>
                    <p:set>
                      <p:cBhvr>
                        <p:cTn dur="1" fill="hold">
                          <p:stCondLst>
                            <p:cond delay="0"/>
                          </p:stCondLst>
                        </p:cTn>
                        <p:tgtEl>
                          <p:spTgt spid="248"/>
                        </p:tgtEl>
                        <p:attrNameLst>
                          <p:attrName>style.visibility</p:attrName>
                        </p:attrNameLst>
                      </p:cBhvr>
                      <p:to>
                        <p:strVal val="visible"/>
                      </p:to>
                    </p:set>
                  </p:childTnLst>
                </p:cTn>
              </p:par>
            </p:tnLst>
          </p:tmpl>
        </p:tmplLst>
      </p:bldP>
      <p:bldP spid="249" grpId="0" build="p">
        <p:tmplLst>
          <p:tmpl lvl="1">
            <p:tnLst>
              <p:par>
                <p:cTn presetID="1" presetClass="entr" presetSubtype="0" fill="hold" nodeType="withEffect">
                  <p:stCondLst>
                    <p:cond delay="0"/>
                  </p:stCondLst>
                  <p:childTnLst>
                    <p:set>
                      <p:cBhvr>
                        <p:cTn dur="1" fill="hold">
                          <p:stCondLst>
                            <p:cond delay="0"/>
                          </p:stCondLst>
                        </p:cTn>
                        <p:tgtEl>
                          <p:spTgt spid="249"/>
                        </p:tgtEl>
                        <p:attrNameLst>
                          <p:attrName>style.visibility</p:attrName>
                        </p:attrNameLst>
                      </p:cBhvr>
                      <p:to>
                        <p:strVal val="visible"/>
                      </p:to>
                    </p:set>
                  </p:childTnLst>
                </p:cTn>
              </p:par>
            </p:tnLst>
          </p:tmpl>
        </p:tmplLst>
      </p:bldP>
      <p:bldP spid="251" grpId="0" build="p">
        <p:tmplLst>
          <p:tmpl lvl="1">
            <p:tnLst>
              <p:par>
                <p:cTn presetID="1" presetClass="entr" presetSubtype="0" fill="hold" nodeType="withEffect">
                  <p:stCondLst>
                    <p:cond delay="0"/>
                  </p:stCondLst>
                  <p:childTnLst>
                    <p:set>
                      <p:cBhvr>
                        <p:cTn dur="1" fill="hold">
                          <p:stCondLst>
                            <p:cond delay="0"/>
                          </p:stCondLst>
                        </p:cTn>
                        <p:tgtEl>
                          <p:spTgt spid="251"/>
                        </p:tgtEl>
                        <p:attrNameLst>
                          <p:attrName>style.visibility</p:attrName>
                        </p:attrNameLst>
                      </p:cBhvr>
                      <p:to>
                        <p:strVal val="visible"/>
                      </p:to>
                    </p:set>
                  </p:childTnLst>
                </p:cTn>
              </p:par>
            </p:tnLst>
          </p:tmpl>
        </p:tmplLst>
      </p:bldP>
      <p:bldP spid="253" grpId="0" build="p">
        <p:tmplLst>
          <p:tmpl lvl="1">
            <p:tnLst>
              <p:par>
                <p:cTn presetID="1" presetClass="entr" presetSubtype="0" fill="hold" nodeType="afterEffect">
                  <p:stCondLst>
                    <p:cond delay="0"/>
                  </p:stCondLst>
                  <p:childTnLst>
                    <p:set>
                      <p:cBhvr>
                        <p:cTn dur="1" fill="hold">
                          <p:stCondLst>
                            <p:cond delay="0"/>
                          </p:stCondLst>
                        </p:cTn>
                        <p:tgtEl>
                          <p:spTgt spid="253"/>
                        </p:tgtEl>
                        <p:attrNameLst>
                          <p:attrName>style.visibility</p:attrName>
                        </p:attrNameLst>
                      </p:cBhvr>
                      <p:to>
                        <p:strVal val="visible"/>
                      </p:to>
                    </p:set>
                  </p:childTnLst>
                </p:cTn>
              </p:par>
            </p:tnLst>
          </p:tmpl>
        </p:tmplLst>
      </p:bldP>
      <p:bldP spid="254" grpId="0" build="p">
        <p:tmplLst>
          <p:tmpl lvl="1">
            <p:tnLst>
              <p:par>
                <p:cTn presetID="1" presetClass="entr" presetSubtype="0" fill="hold" nodeType="afterEffect">
                  <p:stCondLst>
                    <p:cond delay="0"/>
                  </p:stCondLst>
                  <p:childTnLst>
                    <p:set>
                      <p:cBhvr>
                        <p:cTn dur="1" fill="hold">
                          <p:stCondLst>
                            <p:cond delay="0"/>
                          </p:stCondLst>
                        </p:cTn>
                        <p:tgtEl>
                          <p:spTgt spid="254"/>
                        </p:tgtEl>
                        <p:attrNameLst>
                          <p:attrName>style.visibility</p:attrName>
                        </p:attrNameLst>
                      </p:cBhvr>
                      <p:to>
                        <p:strVal val="visible"/>
                      </p:to>
                    </p:se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16" name="直角三角形 15"/>
          <p:cNvSpPr/>
          <p:nvPr userDrawn="1"/>
        </p:nvSpPr>
        <p:spPr>
          <a:xfrm flipH="1">
            <a:off x="7475650" y="0"/>
            <a:ext cx="10815525" cy="10287000"/>
          </a:xfrm>
          <a:custGeom>
            <a:avLst/>
            <a:gdLst/>
            <a:ahLst/>
            <a:cxnLst/>
            <a:rect l="l" t="t" r="r" b="b"/>
            <a:pathLst>
              <a:path w="10815525" h="10287000">
                <a:moveTo>
                  <a:pt x="7475651" y="0"/>
                </a:moveTo>
                <a:lnTo>
                  <a:pt x="0" y="0"/>
                </a:lnTo>
                <a:lnTo>
                  <a:pt x="0" y="10287000"/>
                </a:lnTo>
                <a:lnTo>
                  <a:pt x="7475651" y="10287000"/>
                </a:lnTo>
                <a:lnTo>
                  <a:pt x="10815525" y="10287000"/>
                </a:lnTo>
                <a:close/>
              </a:path>
            </a:pathLst>
          </a:custGeom>
          <a:blipFill dpi="0" rotWithShape="0">
            <a:blip r:embed="rId2"/>
            <a:srcRect/>
            <a:tile tx="0" ty="0" sx="100000" sy="100000" flip="none" algn="tl"/>
          </a:bli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userDrawn="1"/>
        </p:nvCxnSpPr>
        <p:spPr>
          <a:xfrm flipV="1">
            <a:off x="7590971" y="0"/>
            <a:ext cx="335280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a:xfrm>
            <a:off x="450504" y="253186"/>
            <a:ext cx="9738525" cy="1368152"/>
          </a:xfrm>
        </p:spPr>
        <p:txBody>
          <a:bodyPr/>
          <a:lstStyle>
            <a:lvl1pPr>
              <a:defRPr baseline="0"/>
            </a:lvl1pPr>
          </a:lstStyle>
          <a:p>
            <a:r>
              <a:rPr kumimoji="1" lang="en-US" altLang="ja-JP" dirty="0"/>
              <a:t>SLIDE TITLE GOES HERE</a:t>
            </a:r>
            <a:endParaRPr kumimoji="1" lang="ja-JP" altLang="en-US" dirty="0"/>
          </a:p>
        </p:txBody>
      </p:sp>
      <p:grpSp>
        <p:nvGrpSpPr>
          <p:cNvPr id="17" name="グループ化 16"/>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18" name="涙形 17"/>
            <p:cNvSpPr/>
            <p:nvPr/>
          </p:nvSpPr>
          <p:spPr>
            <a:xfrm>
              <a:off x="7418859" y="2569953"/>
              <a:ext cx="934639" cy="934639"/>
            </a:xfrm>
            <a:prstGeom prst="teardrop">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22" name="テキスト プレースホルダー 21"/>
          <p:cNvSpPr>
            <a:spLocks noGrp="1"/>
          </p:cNvSpPr>
          <p:nvPr>
            <p:ph type="body" sz="quarter" idx="10" hasCustomPrompt="1"/>
          </p:nvPr>
        </p:nvSpPr>
        <p:spPr>
          <a:xfrm>
            <a:off x="682625" y="3033488"/>
            <a:ext cx="6908346" cy="2801257"/>
          </a:xfrm>
        </p:spPr>
        <p:txBody>
          <a:bodyPr anchor="b">
            <a:noAutofit/>
          </a:bodyPr>
          <a:lstStyle>
            <a:lvl1pPr marL="0" marR="0" indent="0" algn="l" defTabSz="1633027" rtl="0" eaLnBrk="1" fontAlgn="auto" latinLnBrk="0" hangingPunct="1">
              <a:lnSpc>
                <a:spcPts val="8000"/>
              </a:lnSpc>
              <a:spcBef>
                <a:spcPts val="0"/>
              </a:spcBef>
              <a:spcAft>
                <a:spcPts val="0"/>
              </a:spcAft>
              <a:buClrTx/>
              <a:buSzTx/>
              <a:buFontTx/>
              <a:buNone/>
              <a:tabLst/>
              <a:defRPr sz="8000" baseline="0">
                <a:solidFill>
                  <a:schemeClr val="tx2"/>
                </a:solidFill>
                <a:latin typeface="Bebas Neue Regular" panose="00000500000000000000" pitchFamily="2" charset="0"/>
              </a:defRPr>
            </a:lvl1pPr>
          </a:lstStyle>
          <a:p>
            <a:pPr lvl="0"/>
            <a:r>
              <a:rPr kumimoji="1" lang="en-US" altLang="ja-JP" dirty="0"/>
              <a:t>HEADING GOES HERE</a:t>
            </a:r>
          </a:p>
        </p:txBody>
      </p:sp>
      <p:sp>
        <p:nvSpPr>
          <p:cNvPr id="23" name="テキスト プレースホルダー 5"/>
          <p:cNvSpPr>
            <a:spLocks noGrp="1"/>
          </p:cNvSpPr>
          <p:nvPr>
            <p:ph type="body" sz="quarter" idx="12" hasCustomPrompt="1"/>
          </p:nvPr>
        </p:nvSpPr>
        <p:spPr>
          <a:xfrm>
            <a:off x="696686" y="5878287"/>
            <a:ext cx="6894286" cy="2421393"/>
          </a:xfr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24" name="テキスト プレースホルダー 21"/>
          <p:cNvSpPr>
            <a:spLocks noGrp="1"/>
          </p:cNvSpPr>
          <p:nvPr>
            <p:ph type="body" sz="quarter" idx="13" hasCustomPrompt="1"/>
          </p:nvPr>
        </p:nvSpPr>
        <p:spPr>
          <a:xfrm>
            <a:off x="10240288" y="3026230"/>
            <a:ext cx="6908346" cy="2801257"/>
          </a:xfrm>
        </p:spPr>
        <p:txBody>
          <a:bodyPr anchor="b">
            <a:noAutofit/>
          </a:bodyPr>
          <a:lstStyle>
            <a:lvl1pPr marL="0" marR="0" indent="0" algn="l" defTabSz="1633027" rtl="0" eaLnBrk="1" fontAlgn="auto" latinLnBrk="0" hangingPunct="1">
              <a:lnSpc>
                <a:spcPts val="8000"/>
              </a:lnSpc>
              <a:spcBef>
                <a:spcPts val="0"/>
              </a:spcBef>
              <a:spcAft>
                <a:spcPts val="0"/>
              </a:spcAft>
              <a:buClrTx/>
              <a:buSzTx/>
              <a:buFontTx/>
              <a:buNone/>
              <a:tabLst/>
              <a:defRPr sz="8000" baseline="0">
                <a:solidFill>
                  <a:schemeClr val="bg1"/>
                </a:solidFill>
                <a:latin typeface="Bebas Neue Regular" panose="00000500000000000000" pitchFamily="2" charset="0"/>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14" hasCustomPrompt="1"/>
          </p:nvPr>
        </p:nvSpPr>
        <p:spPr>
          <a:xfrm>
            <a:off x="10254349" y="5871029"/>
            <a:ext cx="6894286" cy="2421393"/>
          </a:xfrm>
        </p:spPr>
        <p:txBody>
          <a:bodyPr anchor="t">
            <a:normAutofit/>
          </a:bodyPr>
          <a:lstStyle>
            <a:lvl1pPr algn="l">
              <a:lnSpc>
                <a:spcPct val="130000"/>
              </a:lnSpc>
              <a:defRPr sz="2000" baseline="0">
                <a:solidFill>
                  <a:schemeClr val="bg1"/>
                </a:solidFill>
              </a:defRPr>
            </a:lvl1pPr>
          </a:lstStyle>
          <a:p>
            <a:pPr lvl="0"/>
            <a:r>
              <a:rPr kumimoji="1" lang="en-US" altLang="ja-JP" dirty="0"/>
              <a:t>Text Here</a:t>
            </a:r>
            <a:endParaRPr kumimoji="1" lang="ja-JP" altLang="en-US" dirty="0"/>
          </a:p>
        </p:txBody>
      </p:sp>
      <p:sp>
        <p:nvSpPr>
          <p:cNvPr id="36" name="テキスト プレースホルダー 5"/>
          <p:cNvSpPr>
            <a:spLocks noGrp="1"/>
          </p:cNvSpPr>
          <p:nvPr>
            <p:ph type="body" sz="quarter" idx="15" hasCustomPrompt="1"/>
          </p:nvPr>
        </p:nvSpPr>
        <p:spPr>
          <a:xfrm>
            <a:off x="454042" y="1652593"/>
            <a:ext cx="9168929"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
        <p:nvSpPr>
          <p:cNvPr id="14" name="正方形/長方形 6">
            <a:extLst>
              <a:ext uri="{FF2B5EF4-FFF2-40B4-BE49-F238E27FC236}">
                <a16:creationId xmlns:a16="http://schemas.microsoft.com/office/drawing/2014/main" id="{DB54DD90-3AF5-4599-A64C-BC2D65904891}"/>
              </a:ext>
            </a:extLst>
          </p:cNvPr>
          <p:cNvSpPr/>
          <p:nvPr userDrawn="1"/>
        </p:nvSpPr>
        <p:spPr>
          <a:xfrm>
            <a:off x="696686" y="2487718"/>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393425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36">
                                            <p:txEl>
                                              <p:pRg st="0" end="0"/>
                                            </p:txEl>
                                          </p:spTgt>
                                        </p:tgtEl>
                                        <p:attrNameLst>
                                          <p:attrName>style.visibility</p:attrName>
                                        </p:attrNameLst>
                                      </p:cBhvr>
                                      <p:to>
                                        <p:strVal val="visible"/>
                                      </p:to>
                                    </p:set>
                                    <p:anim calcmode="lin" valueType="num">
                                      <p:cBhvr additive="base">
                                        <p:cTn id="15"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1" decel="10000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2" presetClass="entr" presetSubtype="9" decel="100000" fill="hold" grpId="0" nodeType="afterEffect">
                                  <p:stCondLst>
                                    <p:cond delay="0"/>
                                  </p:stCondLst>
                                  <p:iterate type="wd">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1000" fill="hold"/>
                                        <p:tgtEl>
                                          <p:spTgt spid="22"/>
                                        </p:tgtEl>
                                        <p:attrNameLst>
                                          <p:attrName>ppt_x</p:attrName>
                                        </p:attrNameLst>
                                      </p:cBhvr>
                                      <p:tavLst>
                                        <p:tav tm="0">
                                          <p:val>
                                            <p:strVal val="0-#ppt_w/2"/>
                                          </p:val>
                                        </p:tav>
                                        <p:tav tm="100000">
                                          <p:val>
                                            <p:strVal val="#ppt_x"/>
                                          </p:val>
                                        </p:tav>
                                      </p:tavLst>
                                    </p:anim>
                                    <p:anim calcmode="lin" valueType="num">
                                      <p:cBhvr additive="base">
                                        <p:cTn id="30" dur="1000" fill="hold"/>
                                        <p:tgtEl>
                                          <p:spTgt spid="22"/>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3">
                                            <p:txEl>
                                              <p:pRg st="0" end="0"/>
                                            </p:txEl>
                                          </p:spTgt>
                                        </p:tgtEl>
                                        <p:attrNameLst>
                                          <p:attrName>style.visibility</p:attrName>
                                        </p:attrNameLst>
                                      </p:cBhvr>
                                      <p:to>
                                        <p:strVal val="visible"/>
                                      </p:to>
                                    </p:set>
                                    <p:anim calcmode="lin" valueType="num">
                                      <p:cBhvr additive="base">
                                        <p:cTn id="33" dur="10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23">
                                            <p:txEl>
                                              <p:pRg st="0" end="0"/>
                                            </p:txEl>
                                          </p:spTgt>
                                        </p:tgtEl>
                                        <p:attrNameLst>
                                          <p:attrName>ppt_y</p:attrName>
                                        </p:attrNameLst>
                                      </p:cBhvr>
                                      <p:tavLst>
                                        <p:tav tm="0">
                                          <p:val>
                                            <p:strVal val="#ppt_y"/>
                                          </p:val>
                                        </p:tav>
                                        <p:tav tm="100000">
                                          <p:val>
                                            <p:strVal val="#ppt_y"/>
                                          </p:val>
                                        </p:tav>
                                      </p:tavLst>
                                    </p:anim>
                                  </p:childTnLst>
                                </p:cTn>
                              </p:par>
                              <p:par>
                                <p:cTn id="35" presetID="2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6" decel="100000" fill="hold" grpId="0" nodeType="clickEffect">
                                  <p:stCondLst>
                                    <p:cond delay="0"/>
                                  </p:stCondLst>
                                  <p:iterate type="wd">
                                    <p:tmPct val="10000"/>
                                  </p:iterate>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1000" fill="hold"/>
                                        <p:tgtEl>
                                          <p:spTgt spid="24"/>
                                        </p:tgtEl>
                                        <p:attrNameLst>
                                          <p:attrName>ppt_x</p:attrName>
                                        </p:attrNameLst>
                                      </p:cBhvr>
                                      <p:tavLst>
                                        <p:tav tm="0">
                                          <p:val>
                                            <p:strVal val="1+#ppt_w/2"/>
                                          </p:val>
                                        </p:tav>
                                        <p:tav tm="100000">
                                          <p:val>
                                            <p:strVal val="#ppt_x"/>
                                          </p:val>
                                        </p:tav>
                                      </p:tavLst>
                                    </p:anim>
                                    <p:anim calcmode="lin" valueType="num">
                                      <p:cBhvr additive="base">
                                        <p:cTn id="46" dur="10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2" decel="100000" fill="hold" grpId="0" nodeType="withEffect">
                                  <p:stCondLst>
                                    <p:cond delay="0"/>
                                  </p:stCondLst>
                                  <p:childTnLst>
                                    <p:set>
                                      <p:cBhvr>
                                        <p:cTn id="48" dur="1" fill="hold">
                                          <p:stCondLst>
                                            <p:cond delay="0"/>
                                          </p:stCondLst>
                                        </p:cTn>
                                        <p:tgtEl>
                                          <p:spTgt spid="25">
                                            <p:txEl>
                                              <p:pRg st="0" end="0"/>
                                            </p:txEl>
                                          </p:spTgt>
                                        </p:tgtEl>
                                        <p:attrNameLst>
                                          <p:attrName>style.visibility</p:attrName>
                                        </p:attrNameLst>
                                      </p:cBhvr>
                                      <p:to>
                                        <p:strVal val="visible"/>
                                      </p:to>
                                    </p:set>
                                    <p:anim calcmode="lin" valueType="num">
                                      <p:cBhvr additive="base">
                                        <p:cTn id="49" dur="10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2"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0-#ppt_w/2"/>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0-#ppt_w/2"/>
                          </p:val>
                        </p:tav>
                        <p:tav tm="100000">
                          <p:val>
                            <p:strVal val="#ppt_x"/>
                          </p:val>
                        </p:tav>
                      </p:tavLst>
                    </p:anim>
                    <p:anim calcmode="lin" valueType="num">
                      <p:cBhvr additive="base">
                        <p:cTn dur="1000" fill="hold"/>
                        <p:tgtEl>
                          <p:spTgt spid="23"/>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6" decel="100000" fill="hold" nodeType="click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1+#ppt_w/2"/>
                          </p:val>
                        </p:tav>
                        <p:tav tm="100000">
                          <p:val>
                            <p:strVal val="#ppt_x"/>
                          </p:val>
                        </p:tav>
                      </p:tavLst>
                    </p:anim>
                    <p:anim calcmode="lin" valueType="num">
                      <p:cBhvr additive="base">
                        <p:cTn dur="10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1+#ppt_w/2"/>
                          </p:val>
                        </p:tav>
                        <p:tav tm="100000">
                          <p:val>
                            <p:strVal val="#ppt_x"/>
                          </p:val>
                        </p:tav>
                      </p:tavLst>
                    </p:anim>
                    <p:anim calcmode="lin" valueType="num">
                      <p:cBhvr additive="base">
                        <p:cTn dur="1000" fill="hold"/>
                        <p:tgtEl>
                          <p:spTgt spid="2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14" grpId="0" animBg="1"/>
      <p:bldP spid="14" grpId="1"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istory 1">
    <p:spTree>
      <p:nvGrpSpPr>
        <p:cNvPr id="1" name=""/>
        <p:cNvGrpSpPr/>
        <p:nvPr/>
      </p:nvGrpSpPr>
      <p:grpSpPr>
        <a:xfrm>
          <a:off x="0" y="0"/>
          <a:ext cx="0" cy="0"/>
          <a:chOff x="0" y="0"/>
          <a:chExt cx="0" cy="0"/>
        </a:xfrm>
      </p:grpSpPr>
      <p:sp>
        <p:nvSpPr>
          <p:cNvPr id="11" name="正方形/長方形 10"/>
          <p:cNvSpPr/>
          <p:nvPr userDrawn="1"/>
        </p:nvSpPr>
        <p:spPr>
          <a:xfrm>
            <a:off x="9637486" y="4895440"/>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450504" y="253186"/>
            <a:ext cx="8214525" cy="1368152"/>
          </a:xfrm>
        </p:spPr>
        <p:txBody>
          <a:bodyPr/>
          <a:lstStyle/>
          <a:p>
            <a:r>
              <a:rPr kumimoji="1" lang="en-US" altLang="ja-JP" dirty="0"/>
              <a:t>SLIDE TITLE GOES HERE</a:t>
            </a:r>
            <a:endParaRPr kumimoji="1" lang="ja-JP" altLang="en-US" dirty="0"/>
          </a:p>
        </p:txBody>
      </p:sp>
      <p:sp>
        <p:nvSpPr>
          <p:cNvPr id="3" name="テキスト プレースホルダー 5"/>
          <p:cNvSpPr>
            <a:spLocks noGrp="1"/>
          </p:cNvSpPr>
          <p:nvPr>
            <p:ph type="body" sz="quarter" idx="15" hasCustomPrompt="1"/>
          </p:nvPr>
        </p:nvSpPr>
        <p:spPr>
          <a:xfrm>
            <a:off x="454042" y="1652593"/>
            <a:ext cx="8210987"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
        <p:nvSpPr>
          <p:cNvPr id="4" name="正方形/長方形 3"/>
          <p:cNvSpPr/>
          <p:nvPr userDrawn="1"/>
        </p:nvSpPr>
        <p:spPr>
          <a:xfrm>
            <a:off x="9054873" y="-29028"/>
            <a:ext cx="181429" cy="10332000"/>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8760165" y="1493887"/>
            <a:ext cx="770846" cy="770846"/>
          </a:xfrm>
          <a:prstGeom prst="ellipse">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8760165" y="3669609"/>
            <a:ext cx="770846" cy="770846"/>
          </a:xfrm>
          <a:prstGeom prst="ellipse">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8760165" y="5845331"/>
            <a:ext cx="770846" cy="770846"/>
          </a:xfrm>
          <a:prstGeom prst="ellipse">
            <a:avLst/>
          </a:pr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760165" y="8021053"/>
            <a:ext cx="770846" cy="770846"/>
          </a:xfrm>
          <a:prstGeom prst="ellipse">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21"/>
          <p:cNvSpPr>
            <a:spLocks noGrp="1"/>
          </p:cNvSpPr>
          <p:nvPr>
            <p:ph type="body" sz="quarter" idx="10" hasCustomPrompt="1"/>
          </p:nvPr>
        </p:nvSpPr>
        <p:spPr>
          <a:xfrm>
            <a:off x="11763827" y="4970343"/>
            <a:ext cx="4826001" cy="1092363"/>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a:t>HEADING GOES HERE</a:t>
            </a:r>
          </a:p>
        </p:txBody>
      </p:sp>
      <p:sp>
        <p:nvSpPr>
          <p:cNvPr id="17" name="正方形/長方形 16"/>
          <p:cNvSpPr/>
          <p:nvPr userDrawn="1"/>
        </p:nvSpPr>
        <p:spPr>
          <a:xfrm>
            <a:off x="10072914" y="5055330"/>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flipH="1">
            <a:off x="9769499" y="4991832"/>
            <a:ext cx="2002861" cy="1003665"/>
            <a:chOff x="7280704" y="761243"/>
            <a:chExt cx="2002861" cy="1003665"/>
          </a:xfrm>
        </p:grpSpPr>
        <p:sp>
          <p:nvSpPr>
            <p:cNvPr id="19"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正方形/長方形 24"/>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テキスト プレースホルダー 5"/>
          <p:cNvSpPr>
            <a:spLocks noGrp="1"/>
          </p:cNvSpPr>
          <p:nvPr>
            <p:ph type="body" sz="quarter" idx="21" hasCustomPrompt="1"/>
          </p:nvPr>
        </p:nvSpPr>
        <p:spPr>
          <a:xfrm>
            <a:off x="9792200" y="5204704"/>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0000</a:t>
            </a:r>
            <a:endParaRPr kumimoji="1" lang="ja-JP" altLang="en-US" dirty="0"/>
          </a:p>
        </p:txBody>
      </p:sp>
      <p:sp>
        <p:nvSpPr>
          <p:cNvPr id="27" name="テキスト プレースホルダー 5"/>
          <p:cNvSpPr>
            <a:spLocks noGrp="1"/>
          </p:cNvSpPr>
          <p:nvPr>
            <p:ph type="body" sz="quarter" idx="22" hasCustomPrompt="1"/>
          </p:nvPr>
        </p:nvSpPr>
        <p:spPr>
          <a:xfrm>
            <a:off x="10297941" y="5995497"/>
            <a:ext cx="6349945" cy="1247133"/>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
        <p:nvSpPr>
          <p:cNvPr id="28" name="正方形/長方形 10"/>
          <p:cNvSpPr/>
          <p:nvPr userDrawn="1"/>
        </p:nvSpPr>
        <p:spPr>
          <a:xfrm>
            <a:off x="9637486" y="543996"/>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21"/>
          <p:cNvSpPr>
            <a:spLocks noGrp="1"/>
          </p:cNvSpPr>
          <p:nvPr>
            <p:ph type="body" sz="quarter" idx="23" hasCustomPrompt="1"/>
          </p:nvPr>
        </p:nvSpPr>
        <p:spPr>
          <a:xfrm>
            <a:off x="11763827" y="618899"/>
            <a:ext cx="4826001" cy="1092363"/>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a:t>HEADING GOES HERE</a:t>
            </a:r>
          </a:p>
        </p:txBody>
      </p:sp>
      <p:sp>
        <p:nvSpPr>
          <p:cNvPr id="30" name="正方形/長方形 29"/>
          <p:cNvSpPr/>
          <p:nvPr userDrawn="1"/>
        </p:nvSpPr>
        <p:spPr>
          <a:xfrm>
            <a:off x="10072914" y="703886"/>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flipH="1">
            <a:off x="9769499" y="640388"/>
            <a:ext cx="2002861" cy="1003665"/>
            <a:chOff x="7280704" y="761243"/>
            <a:chExt cx="2002861" cy="1003665"/>
          </a:xfrm>
        </p:grpSpPr>
        <p:sp>
          <p:nvSpPr>
            <p:cNvPr id="32"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正方形/長方形 37"/>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プレースホルダー 5"/>
          <p:cNvSpPr>
            <a:spLocks noGrp="1"/>
          </p:cNvSpPr>
          <p:nvPr>
            <p:ph type="body" sz="quarter" idx="24" hasCustomPrompt="1"/>
          </p:nvPr>
        </p:nvSpPr>
        <p:spPr>
          <a:xfrm>
            <a:off x="9792200" y="853260"/>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0000</a:t>
            </a:r>
            <a:endParaRPr kumimoji="1" lang="ja-JP" altLang="en-US" dirty="0"/>
          </a:p>
        </p:txBody>
      </p:sp>
      <p:sp>
        <p:nvSpPr>
          <p:cNvPr id="40" name="テキスト プレースホルダー 5"/>
          <p:cNvSpPr>
            <a:spLocks noGrp="1"/>
          </p:cNvSpPr>
          <p:nvPr>
            <p:ph type="body" sz="quarter" idx="25" hasCustomPrompt="1"/>
          </p:nvPr>
        </p:nvSpPr>
        <p:spPr>
          <a:xfrm>
            <a:off x="10297941" y="1644053"/>
            <a:ext cx="6349945" cy="1247133"/>
          </a:xfrm>
          <a:prstGeom prst="rect">
            <a:avLst/>
          </a:prstGeom>
        </p:spPr>
        <p:txBody>
          <a:bodyPr anchor="ctr">
            <a:normAutofit/>
          </a:bodyPr>
          <a:lstStyle>
            <a:lvl1pPr algn="l">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
        <p:nvSpPr>
          <p:cNvPr id="41" name="正方形/長方形 10"/>
          <p:cNvSpPr/>
          <p:nvPr userDrawn="1"/>
        </p:nvSpPr>
        <p:spPr>
          <a:xfrm flipH="1">
            <a:off x="1345759" y="2689425"/>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21"/>
          <p:cNvSpPr>
            <a:spLocks noGrp="1"/>
          </p:cNvSpPr>
          <p:nvPr>
            <p:ph type="body" sz="quarter" idx="26" hasCustomPrompt="1"/>
          </p:nvPr>
        </p:nvSpPr>
        <p:spPr>
          <a:xfrm>
            <a:off x="1786641" y="2778842"/>
            <a:ext cx="4826001" cy="1092363"/>
          </a:xfrm>
        </p:spPr>
        <p:txBody>
          <a:bodyPr anchor="ctr">
            <a:noAutofit/>
          </a:bodyPr>
          <a:lstStyle>
            <a:lvl1pPr marL="0" marR="0" indent="0" algn="r"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a:t>HEADING GOES HERE</a:t>
            </a:r>
          </a:p>
        </p:txBody>
      </p:sp>
      <p:sp>
        <p:nvSpPr>
          <p:cNvPr id="43" name="正方形/長方形 42"/>
          <p:cNvSpPr/>
          <p:nvPr userDrawn="1"/>
        </p:nvSpPr>
        <p:spPr>
          <a:xfrm>
            <a:off x="1529443" y="2863829"/>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p:cNvGrpSpPr/>
          <p:nvPr userDrawn="1"/>
        </p:nvGrpSpPr>
        <p:grpSpPr>
          <a:xfrm>
            <a:off x="6612642" y="2800331"/>
            <a:ext cx="2002861" cy="1003665"/>
            <a:chOff x="7280704" y="761243"/>
            <a:chExt cx="2002861" cy="1003665"/>
          </a:xfrm>
        </p:grpSpPr>
        <p:sp>
          <p:nvSpPr>
            <p:cNvPr id="45"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正方形/長方形 50"/>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テキスト プレースホルダー 5"/>
          <p:cNvSpPr>
            <a:spLocks noGrp="1"/>
          </p:cNvSpPr>
          <p:nvPr>
            <p:ph type="body" sz="quarter" idx="27" hasCustomPrompt="1"/>
          </p:nvPr>
        </p:nvSpPr>
        <p:spPr>
          <a:xfrm>
            <a:off x="6969165" y="3013203"/>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0000</a:t>
            </a:r>
            <a:endParaRPr kumimoji="1" lang="ja-JP" altLang="en-US" dirty="0"/>
          </a:p>
        </p:txBody>
      </p:sp>
      <p:sp>
        <p:nvSpPr>
          <p:cNvPr id="53" name="テキスト プレースホルダー 5"/>
          <p:cNvSpPr>
            <a:spLocks noGrp="1"/>
          </p:cNvSpPr>
          <p:nvPr>
            <p:ph type="body" sz="quarter" idx="28" hasCustomPrompt="1"/>
          </p:nvPr>
        </p:nvSpPr>
        <p:spPr>
          <a:xfrm>
            <a:off x="1741770" y="3803996"/>
            <a:ext cx="6349945" cy="1247133"/>
          </a:xfrm>
          <a:prstGeom prst="rect">
            <a:avLst/>
          </a:prstGeom>
        </p:spPr>
        <p:txBody>
          <a:bodyPr anchor="ctr">
            <a:normAutofit/>
          </a:bodyPr>
          <a:lstStyle>
            <a:lvl1pPr algn="r">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
        <p:nvSpPr>
          <p:cNvPr id="54" name="正方形/長方形 10"/>
          <p:cNvSpPr/>
          <p:nvPr userDrawn="1"/>
        </p:nvSpPr>
        <p:spPr>
          <a:xfrm flipH="1">
            <a:off x="1349299" y="7071162"/>
            <a:ext cx="7402285" cy="2670628"/>
          </a:xfrm>
          <a:custGeom>
            <a:avLst/>
            <a:gdLst/>
            <a:ahLst/>
            <a:cxnLst/>
            <a:rect l="l" t="t" r="r" b="b"/>
            <a:pathLst>
              <a:path w="7402285" h="2670628">
                <a:moveTo>
                  <a:pt x="246743" y="0"/>
                </a:moveTo>
                <a:lnTo>
                  <a:pt x="7402285" y="0"/>
                </a:lnTo>
                <a:lnTo>
                  <a:pt x="7402285" y="2670628"/>
                </a:lnTo>
                <a:lnTo>
                  <a:pt x="246743" y="2670628"/>
                </a:lnTo>
                <a:lnTo>
                  <a:pt x="246743" y="1478425"/>
                </a:lnTo>
                <a:lnTo>
                  <a:pt x="0" y="1335314"/>
                </a:lnTo>
                <a:lnTo>
                  <a:pt x="246743" y="1192203"/>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21"/>
          <p:cNvSpPr>
            <a:spLocks noGrp="1"/>
          </p:cNvSpPr>
          <p:nvPr>
            <p:ph type="body" sz="quarter" idx="29" hasCustomPrompt="1"/>
          </p:nvPr>
        </p:nvSpPr>
        <p:spPr>
          <a:xfrm>
            <a:off x="1790181" y="7160579"/>
            <a:ext cx="4826001" cy="1092363"/>
          </a:xfrm>
        </p:spPr>
        <p:txBody>
          <a:bodyPr anchor="ctr">
            <a:noAutofit/>
          </a:bodyPr>
          <a:lstStyle>
            <a:lvl1pPr marL="0" marR="0" indent="0" algn="r" defTabSz="1633027" rtl="0" eaLnBrk="1" fontAlgn="auto" latinLnBrk="0" hangingPunct="1">
              <a:lnSpc>
                <a:spcPct val="100000"/>
              </a:lnSpc>
              <a:spcBef>
                <a:spcPts val="0"/>
              </a:spcBef>
              <a:spcAft>
                <a:spcPts val="0"/>
              </a:spcAft>
              <a:buClrTx/>
              <a:buSzTx/>
              <a:buFontTx/>
              <a:buNone/>
              <a:tabLst/>
              <a:defRPr sz="4400" baseline="0">
                <a:solidFill>
                  <a:schemeClr val="accent2">
                    <a:lumMod val="75000"/>
                  </a:schemeClr>
                </a:solidFill>
                <a:effectLst/>
                <a:latin typeface="Bebas Neue Regular" panose="00000500000000000000" pitchFamily="2" charset="0"/>
              </a:defRPr>
            </a:lvl1pPr>
          </a:lstStyle>
          <a:p>
            <a:pPr lvl="0"/>
            <a:r>
              <a:rPr kumimoji="1" lang="en-US" altLang="ja-JP" dirty="0"/>
              <a:t>HEADING GOES HERE</a:t>
            </a:r>
          </a:p>
        </p:txBody>
      </p:sp>
      <p:sp>
        <p:nvSpPr>
          <p:cNvPr id="56" name="正方形/長方形 55"/>
          <p:cNvSpPr/>
          <p:nvPr userDrawn="1"/>
        </p:nvSpPr>
        <p:spPr>
          <a:xfrm>
            <a:off x="1532983" y="7245566"/>
            <a:ext cx="6792686" cy="2340000"/>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p:cNvGrpSpPr/>
          <p:nvPr userDrawn="1"/>
        </p:nvGrpSpPr>
        <p:grpSpPr>
          <a:xfrm>
            <a:off x="6616182" y="7182068"/>
            <a:ext cx="2002861" cy="1003665"/>
            <a:chOff x="7280704" y="761243"/>
            <a:chExt cx="2002861" cy="1003665"/>
          </a:xfrm>
        </p:grpSpPr>
        <p:sp>
          <p:nvSpPr>
            <p:cNvPr id="58" name="二等辺三角形 10"/>
            <p:cNvSpPr/>
            <p:nvPr userDrawn="1"/>
          </p:nvSpPr>
          <p:spPr>
            <a:xfrm rot="16200000" flipH="1">
              <a:off x="7831989" y="313735"/>
              <a:ext cx="899888" cy="2002458"/>
            </a:xfrm>
            <a:custGeom>
              <a:avLst/>
              <a:gdLst/>
              <a:ahLst/>
              <a:cxnLst/>
              <a:rect l="l" t="t" r="r" b="b"/>
              <a:pathLst>
                <a:path w="899888" h="2002458">
                  <a:moveTo>
                    <a:pt x="0" y="480724"/>
                  </a:moveTo>
                  <a:lnTo>
                    <a:pt x="0" y="481724"/>
                  </a:lnTo>
                  <a:lnTo>
                    <a:pt x="0" y="2002458"/>
                  </a:lnTo>
                  <a:lnTo>
                    <a:pt x="899888" y="2002458"/>
                  </a:lnTo>
                  <a:lnTo>
                    <a:pt x="899888" y="481724"/>
                  </a:lnTo>
                  <a:lnTo>
                    <a:pt x="899888" y="480724"/>
                  </a:lnTo>
                  <a:lnTo>
                    <a:pt x="898954" y="480724"/>
                  </a:lnTo>
                  <a:lnTo>
                    <a:pt x="449944" y="0"/>
                  </a:lnTo>
                  <a:lnTo>
                    <a:pt x="934" y="480724"/>
                  </a:lnTo>
                  <a:close/>
                </a:path>
              </a:pathLst>
            </a:custGeom>
            <a:blipFill dpi="0" rotWithShape="0">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14"/>
            <p:cNvSpPr/>
            <p:nvPr userDrawn="1"/>
          </p:nvSpPr>
          <p:spPr>
            <a:xfrm>
              <a:off x="9105787" y="761243"/>
              <a:ext cx="177778" cy="294594"/>
            </a:xfrm>
            <a:custGeom>
              <a:avLst/>
              <a:gdLst/>
              <a:ahLst/>
              <a:cxnLst/>
              <a:rect l="l" t="t" r="r" b="b"/>
              <a:pathLst>
                <a:path w="177778" h="294594">
                  <a:moveTo>
                    <a:pt x="30481" y="0"/>
                  </a:moveTo>
                  <a:cubicBezTo>
                    <a:pt x="111831" y="0"/>
                    <a:pt x="177778" y="65947"/>
                    <a:pt x="177778" y="147297"/>
                  </a:cubicBezTo>
                  <a:cubicBezTo>
                    <a:pt x="177778" y="228647"/>
                    <a:pt x="111831" y="294594"/>
                    <a:pt x="30481" y="294594"/>
                  </a:cubicBezTo>
                  <a:lnTo>
                    <a:pt x="0" y="288440"/>
                  </a:lnTo>
                  <a:lnTo>
                    <a:pt x="0" y="6154"/>
                  </a:lnTo>
                  <a:cubicBezTo>
                    <a:pt x="9409" y="1134"/>
                    <a:pt x="19812" y="0"/>
                    <a:pt x="30481" y="0"/>
                  </a:cubicBez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p:nvPr/>
          </p:nvCxnSpPr>
          <p:spPr>
            <a:xfrm flipH="1">
              <a:off x="7815410" y="974115"/>
              <a:ext cx="1379266" cy="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a:off x="7815410" y="1637690"/>
              <a:ext cx="1379266"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H="1">
              <a:off x="7468699" y="974115"/>
              <a:ext cx="346710" cy="339726"/>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flipV="1">
              <a:off x="7468699" y="1313841"/>
              <a:ext cx="346710" cy="323850"/>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正方形/長方形 63"/>
            <p:cNvSpPr/>
            <p:nvPr userDrawn="1"/>
          </p:nvSpPr>
          <p:spPr>
            <a:xfrm>
              <a:off x="8227083" y="865019"/>
              <a:ext cx="1056079" cy="881768"/>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5" name="テキスト プレースホルダー 5"/>
          <p:cNvSpPr>
            <a:spLocks noGrp="1"/>
          </p:cNvSpPr>
          <p:nvPr>
            <p:ph type="body" sz="quarter" idx="30" hasCustomPrompt="1"/>
          </p:nvPr>
        </p:nvSpPr>
        <p:spPr>
          <a:xfrm>
            <a:off x="6972705" y="7394940"/>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0000</a:t>
            </a:r>
            <a:endParaRPr kumimoji="1" lang="ja-JP" altLang="en-US" dirty="0"/>
          </a:p>
        </p:txBody>
      </p:sp>
      <p:sp>
        <p:nvSpPr>
          <p:cNvPr id="66" name="テキスト プレースホルダー 5"/>
          <p:cNvSpPr>
            <a:spLocks noGrp="1"/>
          </p:cNvSpPr>
          <p:nvPr>
            <p:ph type="body" sz="quarter" idx="31" hasCustomPrompt="1"/>
          </p:nvPr>
        </p:nvSpPr>
        <p:spPr>
          <a:xfrm>
            <a:off x="1745310" y="8185733"/>
            <a:ext cx="6349945" cy="1247133"/>
          </a:xfrm>
          <a:prstGeom prst="rect">
            <a:avLst/>
          </a:prstGeom>
        </p:spPr>
        <p:txBody>
          <a:bodyPr anchor="ctr">
            <a:normAutofit/>
          </a:bodyPr>
          <a:lstStyle>
            <a:lvl1pPr algn="r">
              <a:lnSpc>
                <a:spcPct val="130000"/>
              </a:lnSpc>
              <a:spcBef>
                <a:spcPts val="1200"/>
              </a:spcBef>
              <a:defRPr sz="2000" baseline="0">
                <a:solidFill>
                  <a:schemeClr val="tx2"/>
                </a:solidFill>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65653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1000"/>
                            </p:stCondLst>
                            <p:childTnLst>
                              <p:par>
                                <p:cTn id="14" presetID="2" presetClass="entr" presetSubtype="1"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750" fill="hold"/>
                                        <p:tgtEl>
                                          <p:spTgt spid="5"/>
                                        </p:tgtEl>
                                        <p:attrNameLst>
                                          <p:attrName>ppt_x</p:attrName>
                                        </p:attrNameLst>
                                      </p:cBhvr>
                                      <p:tavLst>
                                        <p:tav tm="0">
                                          <p:val>
                                            <p:strVal val="#ppt_x"/>
                                          </p:val>
                                        </p:tav>
                                        <p:tav tm="100000">
                                          <p:val>
                                            <p:strVal val="#ppt_x"/>
                                          </p:val>
                                        </p:tav>
                                      </p:tavLst>
                                    </p:anim>
                                    <p:anim calcmode="lin" valueType="num">
                                      <p:cBhvr additive="base">
                                        <p:cTn id="17" dur="75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750" fill="hold"/>
                                        <p:tgtEl>
                                          <p:spTgt spid="28"/>
                                        </p:tgtEl>
                                        <p:attrNameLst>
                                          <p:attrName>ppt_x</p:attrName>
                                        </p:attrNameLst>
                                      </p:cBhvr>
                                      <p:tavLst>
                                        <p:tav tm="0">
                                          <p:val>
                                            <p:strVal val="1+#ppt_w/2"/>
                                          </p:val>
                                        </p:tav>
                                        <p:tav tm="100000">
                                          <p:val>
                                            <p:strVal val="#ppt_x"/>
                                          </p:val>
                                        </p:tav>
                                      </p:tavLst>
                                    </p:anim>
                                    <p:anim calcmode="lin" valueType="num">
                                      <p:cBhvr additive="base">
                                        <p:cTn id="21" dur="750" fill="hold"/>
                                        <p:tgtEl>
                                          <p:spTgt spid="28"/>
                                        </p:tgtEl>
                                        <p:attrNameLst>
                                          <p:attrName>ppt_y</p:attrName>
                                        </p:attrNameLst>
                                      </p:cBhvr>
                                      <p:tavLst>
                                        <p:tav tm="0">
                                          <p:val>
                                            <p:strVal val="#ppt_y"/>
                                          </p:val>
                                        </p:tav>
                                        <p:tav tm="100000">
                                          <p:val>
                                            <p:strVal val="#ppt_y"/>
                                          </p:val>
                                        </p:tav>
                                      </p:tavLst>
                                    </p:anim>
                                  </p:childTnLst>
                                </p:cTn>
                              </p:par>
                            </p:childTnLst>
                          </p:cTn>
                        </p:par>
                        <p:par>
                          <p:cTn id="22" fill="hold">
                            <p:stCondLst>
                              <p:cond delay="1750"/>
                            </p:stCondLst>
                            <p:childTnLst>
                              <p:par>
                                <p:cTn id="23" presetID="21" presetClass="entr" presetSubtype="1"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heel(1)">
                                      <p:cBhvr>
                                        <p:cTn id="25" dur="750"/>
                                        <p:tgtEl>
                                          <p:spTgt spid="30"/>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wipe(left)">
                                      <p:cBhvr>
                                        <p:cTn id="32" dur="500"/>
                                        <p:tgtEl>
                                          <p:spTgt spid="39">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40">
                                            <p:txEl>
                                              <p:pRg st="0" end="0"/>
                                            </p:txEl>
                                          </p:spTgt>
                                        </p:tgtEl>
                                        <p:attrNameLst>
                                          <p:attrName>style.visibility</p:attrName>
                                        </p:attrNameLst>
                                      </p:cBhvr>
                                      <p:to>
                                        <p:strVal val="visible"/>
                                      </p:to>
                                    </p:set>
                                    <p:animEffect transition="in" filter="fade">
                                      <p:cBhvr>
                                        <p:cTn id="40" dur="500"/>
                                        <p:tgtEl>
                                          <p:spTgt spid="40">
                                            <p:txEl>
                                              <p:pRg st="0" end="0"/>
                                            </p:txEl>
                                          </p:spTgt>
                                        </p:tgtEl>
                                      </p:cBhvr>
                                    </p:animEffect>
                                  </p:childTnLst>
                                </p:cTn>
                              </p:par>
                            </p:childTnLst>
                          </p:cTn>
                        </p:par>
                        <p:par>
                          <p:cTn id="41" fill="hold">
                            <p:stCondLst>
                              <p:cond delay="4000"/>
                            </p:stCondLst>
                            <p:childTnLst>
                              <p:par>
                                <p:cTn id="42" presetID="2" presetClass="entr" presetSubtype="1" decel="100000"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750" fill="hold"/>
                                        <p:tgtEl>
                                          <p:spTgt spid="6"/>
                                        </p:tgtEl>
                                        <p:attrNameLst>
                                          <p:attrName>ppt_x</p:attrName>
                                        </p:attrNameLst>
                                      </p:cBhvr>
                                      <p:tavLst>
                                        <p:tav tm="0">
                                          <p:val>
                                            <p:strVal val="#ppt_x"/>
                                          </p:val>
                                        </p:tav>
                                        <p:tav tm="100000">
                                          <p:val>
                                            <p:strVal val="#ppt_x"/>
                                          </p:val>
                                        </p:tav>
                                      </p:tavLst>
                                    </p:anim>
                                    <p:anim calcmode="lin" valueType="num">
                                      <p:cBhvr additive="base">
                                        <p:cTn id="45" dur="750" fill="hold"/>
                                        <p:tgtEl>
                                          <p:spTgt spid="6"/>
                                        </p:tgtEl>
                                        <p:attrNameLst>
                                          <p:attrName>ppt_y</p:attrName>
                                        </p:attrNameLst>
                                      </p:cBhvr>
                                      <p:tavLst>
                                        <p:tav tm="0">
                                          <p:val>
                                            <p:strVal val="0-#ppt_h/2"/>
                                          </p:val>
                                        </p:tav>
                                        <p:tav tm="100000">
                                          <p:val>
                                            <p:strVal val="#ppt_y"/>
                                          </p:val>
                                        </p:tav>
                                      </p:tavLst>
                                    </p:anim>
                                  </p:childTnLst>
                                </p:cTn>
                              </p:par>
                              <p:par>
                                <p:cTn id="46" presetID="2" presetClass="entr" presetSubtype="8" decel="10000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750" fill="hold"/>
                                        <p:tgtEl>
                                          <p:spTgt spid="41"/>
                                        </p:tgtEl>
                                        <p:attrNameLst>
                                          <p:attrName>ppt_x</p:attrName>
                                        </p:attrNameLst>
                                      </p:cBhvr>
                                      <p:tavLst>
                                        <p:tav tm="0">
                                          <p:val>
                                            <p:strVal val="0-#ppt_w/2"/>
                                          </p:val>
                                        </p:tav>
                                        <p:tav tm="100000">
                                          <p:val>
                                            <p:strVal val="#ppt_x"/>
                                          </p:val>
                                        </p:tav>
                                      </p:tavLst>
                                    </p:anim>
                                    <p:anim calcmode="lin" valueType="num">
                                      <p:cBhvr additive="base">
                                        <p:cTn id="49" dur="750" fill="hold"/>
                                        <p:tgtEl>
                                          <p:spTgt spid="41"/>
                                        </p:tgtEl>
                                        <p:attrNameLst>
                                          <p:attrName>ppt_y</p:attrName>
                                        </p:attrNameLst>
                                      </p:cBhvr>
                                      <p:tavLst>
                                        <p:tav tm="0">
                                          <p:val>
                                            <p:strVal val="#ppt_y"/>
                                          </p:val>
                                        </p:tav>
                                        <p:tav tm="100000">
                                          <p:val>
                                            <p:strVal val="#ppt_y"/>
                                          </p:val>
                                        </p:tav>
                                      </p:tavLst>
                                    </p:anim>
                                  </p:childTnLst>
                                </p:cTn>
                              </p:par>
                            </p:childTnLst>
                          </p:cTn>
                        </p:par>
                        <p:par>
                          <p:cTn id="50" fill="hold">
                            <p:stCondLst>
                              <p:cond delay="4750"/>
                            </p:stCondLst>
                            <p:childTnLst>
                              <p:par>
                                <p:cTn id="51" presetID="21" presetClass="entr" presetSubtype="1"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750"/>
                                        <p:tgtEl>
                                          <p:spTgt spid="43"/>
                                        </p:tgtEl>
                                      </p:cBhvr>
                                    </p:animEffect>
                                  </p:childTnLst>
                                </p:cTn>
                              </p:par>
                            </p:childTnLst>
                          </p:cTn>
                        </p:par>
                        <p:par>
                          <p:cTn id="54" fill="hold">
                            <p:stCondLst>
                              <p:cond delay="5500"/>
                            </p:stCondLst>
                            <p:childTnLst>
                              <p:par>
                                <p:cTn id="55" presetID="22" presetClass="entr" presetSubtype="2" fill="hold" nodeType="after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right)">
                                      <p:cBhvr>
                                        <p:cTn id="57" dur="500"/>
                                        <p:tgtEl>
                                          <p:spTgt spid="44"/>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52">
                                            <p:txEl>
                                              <p:pRg st="0" end="0"/>
                                            </p:txEl>
                                          </p:spTgt>
                                        </p:tgtEl>
                                        <p:attrNameLst>
                                          <p:attrName>style.visibility</p:attrName>
                                        </p:attrNameLst>
                                      </p:cBhvr>
                                      <p:to>
                                        <p:strVal val="visible"/>
                                      </p:to>
                                    </p:set>
                                    <p:animEffect transition="in" filter="wipe(right)">
                                      <p:cBhvr>
                                        <p:cTn id="60" dur="500"/>
                                        <p:tgtEl>
                                          <p:spTgt spid="52">
                                            <p:txEl>
                                              <p:pRg st="0" end="0"/>
                                            </p:txEl>
                                          </p:spTgt>
                                        </p:tgtEl>
                                      </p:cBhvr>
                                    </p:animEffect>
                                  </p:childTnLst>
                                </p:cTn>
                              </p:par>
                            </p:childTnLst>
                          </p:cTn>
                        </p:par>
                        <p:par>
                          <p:cTn id="61" fill="hold">
                            <p:stCondLst>
                              <p:cond delay="6000"/>
                            </p:stCondLst>
                            <p:childTnLst>
                              <p:par>
                                <p:cTn id="62" presetID="22" presetClass="entr" presetSubtype="2" fill="hold" grpId="0" nodeType="afterEffect">
                                  <p:stCondLst>
                                    <p:cond delay="0"/>
                                  </p:stCondLst>
                                  <p:childTnLst>
                                    <p:set>
                                      <p:cBhvr>
                                        <p:cTn id="63" dur="1" fill="hold">
                                          <p:stCondLst>
                                            <p:cond delay="0"/>
                                          </p:stCondLst>
                                        </p:cTn>
                                        <p:tgtEl>
                                          <p:spTgt spid="42">
                                            <p:txEl>
                                              <p:pRg st="0" end="0"/>
                                            </p:txEl>
                                          </p:spTgt>
                                        </p:tgtEl>
                                        <p:attrNameLst>
                                          <p:attrName>style.visibility</p:attrName>
                                        </p:attrNameLst>
                                      </p:cBhvr>
                                      <p:to>
                                        <p:strVal val="visible"/>
                                      </p:to>
                                    </p:set>
                                    <p:animEffect transition="in" filter="wipe(right)">
                                      <p:cBhvr>
                                        <p:cTn id="64" dur="500"/>
                                        <p:tgtEl>
                                          <p:spTgt spid="42">
                                            <p:txEl>
                                              <p:pRg st="0" end="0"/>
                                            </p:txEl>
                                          </p:spTgt>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53">
                                            <p:txEl>
                                              <p:pRg st="0" end="0"/>
                                            </p:txEl>
                                          </p:spTgt>
                                        </p:tgtEl>
                                        <p:attrNameLst>
                                          <p:attrName>style.visibility</p:attrName>
                                        </p:attrNameLst>
                                      </p:cBhvr>
                                      <p:to>
                                        <p:strVal val="visible"/>
                                      </p:to>
                                    </p:set>
                                    <p:animEffect transition="in" filter="fade">
                                      <p:cBhvr>
                                        <p:cTn id="68" dur="500"/>
                                        <p:tgtEl>
                                          <p:spTgt spid="53">
                                            <p:txEl>
                                              <p:pRg st="0" end="0"/>
                                            </p:txEl>
                                          </p:spTgt>
                                        </p:tgtEl>
                                      </p:cBhvr>
                                    </p:animEffect>
                                  </p:childTnLst>
                                </p:cTn>
                              </p:par>
                            </p:childTnLst>
                          </p:cTn>
                        </p:par>
                        <p:par>
                          <p:cTn id="69" fill="hold">
                            <p:stCondLst>
                              <p:cond delay="7000"/>
                            </p:stCondLst>
                            <p:childTnLst>
                              <p:par>
                                <p:cTn id="70" presetID="2" presetClass="entr" presetSubtype="1" decel="100000" fill="hold" grpId="0" nodeType="afterEffect">
                                  <p:stCondLst>
                                    <p:cond delay="0"/>
                                  </p:stCondLst>
                                  <p:childTnLst>
                                    <p:set>
                                      <p:cBhvr>
                                        <p:cTn id="71" dur="1" fill="hold">
                                          <p:stCondLst>
                                            <p:cond delay="0"/>
                                          </p:stCondLst>
                                        </p:cTn>
                                        <p:tgtEl>
                                          <p:spTgt spid="7"/>
                                        </p:tgtEl>
                                        <p:attrNameLst>
                                          <p:attrName>style.visibility</p:attrName>
                                        </p:attrNameLst>
                                      </p:cBhvr>
                                      <p:to>
                                        <p:strVal val="visible"/>
                                      </p:to>
                                    </p:set>
                                    <p:anim calcmode="lin" valueType="num">
                                      <p:cBhvr additive="base">
                                        <p:cTn id="72" dur="750" fill="hold"/>
                                        <p:tgtEl>
                                          <p:spTgt spid="7"/>
                                        </p:tgtEl>
                                        <p:attrNameLst>
                                          <p:attrName>ppt_x</p:attrName>
                                        </p:attrNameLst>
                                      </p:cBhvr>
                                      <p:tavLst>
                                        <p:tav tm="0">
                                          <p:val>
                                            <p:strVal val="#ppt_x"/>
                                          </p:val>
                                        </p:tav>
                                        <p:tav tm="100000">
                                          <p:val>
                                            <p:strVal val="#ppt_x"/>
                                          </p:val>
                                        </p:tav>
                                      </p:tavLst>
                                    </p:anim>
                                    <p:anim calcmode="lin" valueType="num">
                                      <p:cBhvr additive="base">
                                        <p:cTn id="73" dur="750" fill="hold"/>
                                        <p:tgtEl>
                                          <p:spTgt spid="7"/>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additive="base">
                                        <p:cTn id="76" dur="750" fill="hold"/>
                                        <p:tgtEl>
                                          <p:spTgt spid="11"/>
                                        </p:tgtEl>
                                        <p:attrNameLst>
                                          <p:attrName>ppt_x</p:attrName>
                                        </p:attrNameLst>
                                      </p:cBhvr>
                                      <p:tavLst>
                                        <p:tav tm="0">
                                          <p:val>
                                            <p:strVal val="1+#ppt_w/2"/>
                                          </p:val>
                                        </p:tav>
                                        <p:tav tm="100000">
                                          <p:val>
                                            <p:strVal val="#ppt_x"/>
                                          </p:val>
                                        </p:tav>
                                      </p:tavLst>
                                    </p:anim>
                                    <p:anim calcmode="lin" valueType="num">
                                      <p:cBhvr additive="base">
                                        <p:cTn id="77" dur="750" fill="hold"/>
                                        <p:tgtEl>
                                          <p:spTgt spid="11"/>
                                        </p:tgtEl>
                                        <p:attrNameLst>
                                          <p:attrName>ppt_y</p:attrName>
                                        </p:attrNameLst>
                                      </p:cBhvr>
                                      <p:tavLst>
                                        <p:tav tm="0">
                                          <p:val>
                                            <p:strVal val="#ppt_y"/>
                                          </p:val>
                                        </p:tav>
                                        <p:tav tm="100000">
                                          <p:val>
                                            <p:strVal val="#ppt_y"/>
                                          </p:val>
                                        </p:tav>
                                      </p:tavLst>
                                    </p:anim>
                                  </p:childTnLst>
                                </p:cTn>
                              </p:par>
                            </p:childTnLst>
                          </p:cTn>
                        </p:par>
                        <p:par>
                          <p:cTn id="78" fill="hold">
                            <p:stCondLst>
                              <p:cond delay="7750"/>
                            </p:stCondLst>
                            <p:childTnLst>
                              <p:par>
                                <p:cTn id="79" presetID="21" presetClass="entr" presetSubtype="1"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heel(1)">
                                      <p:cBhvr>
                                        <p:cTn id="81" dur="750"/>
                                        <p:tgtEl>
                                          <p:spTgt spid="17"/>
                                        </p:tgtEl>
                                      </p:cBhvr>
                                    </p:animEffect>
                                  </p:childTnLst>
                                </p:cTn>
                              </p:par>
                            </p:childTnLst>
                          </p:cTn>
                        </p:par>
                        <p:par>
                          <p:cTn id="82" fill="hold">
                            <p:stCondLst>
                              <p:cond delay="8500"/>
                            </p:stCondLst>
                            <p:childTnLst>
                              <p:par>
                                <p:cTn id="83" presetID="22" presetClass="entr" presetSubtype="8" fill="hold"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6">
                                            <p:txEl>
                                              <p:pRg st="0" end="0"/>
                                            </p:txEl>
                                          </p:spTgt>
                                        </p:tgtEl>
                                        <p:attrNameLst>
                                          <p:attrName>style.visibility</p:attrName>
                                        </p:attrNameLst>
                                      </p:cBhvr>
                                      <p:to>
                                        <p:strVal val="visible"/>
                                      </p:to>
                                    </p:set>
                                    <p:animEffect transition="in" filter="wipe(left)">
                                      <p:cBhvr>
                                        <p:cTn id="88" dur="500"/>
                                        <p:tgtEl>
                                          <p:spTgt spid="26">
                                            <p:txEl>
                                              <p:pRg st="0" end="0"/>
                                            </p:txEl>
                                          </p:spTgt>
                                        </p:tgtEl>
                                      </p:cBhvr>
                                    </p:animEffect>
                                  </p:childTnLst>
                                </p:cTn>
                              </p:par>
                            </p:childTnLst>
                          </p:cTn>
                        </p:par>
                        <p:par>
                          <p:cTn id="89" fill="hold">
                            <p:stCondLst>
                              <p:cond delay="9000"/>
                            </p:stCondLst>
                            <p:childTnLst>
                              <p:par>
                                <p:cTn id="90" presetID="22" presetClass="entr" presetSubtype="8" fill="hold" grpId="0" nodeType="afterEffect">
                                  <p:stCondLst>
                                    <p:cond delay="0"/>
                                  </p:stCondLst>
                                  <p:childTnLst>
                                    <p:set>
                                      <p:cBhvr>
                                        <p:cTn id="91" dur="1" fill="hold">
                                          <p:stCondLst>
                                            <p:cond delay="0"/>
                                          </p:stCondLst>
                                        </p:cTn>
                                        <p:tgtEl>
                                          <p:spTgt spid="9">
                                            <p:txEl>
                                              <p:pRg st="0" end="0"/>
                                            </p:txEl>
                                          </p:spTgt>
                                        </p:tgtEl>
                                        <p:attrNameLst>
                                          <p:attrName>style.visibility</p:attrName>
                                        </p:attrNameLst>
                                      </p:cBhvr>
                                      <p:to>
                                        <p:strVal val="visible"/>
                                      </p:to>
                                    </p:set>
                                    <p:animEffect transition="in" filter="wipe(left)">
                                      <p:cBhvr>
                                        <p:cTn id="92" dur="500"/>
                                        <p:tgtEl>
                                          <p:spTgt spid="9">
                                            <p:txEl>
                                              <p:pRg st="0" end="0"/>
                                            </p:txEl>
                                          </p:spTgt>
                                        </p:tgtEl>
                                      </p:cBhvr>
                                    </p:animEffect>
                                  </p:childTnLst>
                                </p:cTn>
                              </p:par>
                            </p:childTnLst>
                          </p:cTn>
                        </p:par>
                        <p:par>
                          <p:cTn id="93" fill="hold">
                            <p:stCondLst>
                              <p:cond delay="9500"/>
                            </p:stCondLst>
                            <p:childTnLst>
                              <p:par>
                                <p:cTn id="94" presetID="10" presetClass="entr" presetSubtype="0" fill="hold" grpId="0" nodeType="afterEffect">
                                  <p:stCondLst>
                                    <p:cond delay="0"/>
                                  </p:stCondLst>
                                  <p:childTnLst>
                                    <p:set>
                                      <p:cBhvr>
                                        <p:cTn id="95" dur="1" fill="hold">
                                          <p:stCondLst>
                                            <p:cond delay="0"/>
                                          </p:stCondLst>
                                        </p:cTn>
                                        <p:tgtEl>
                                          <p:spTgt spid="27">
                                            <p:txEl>
                                              <p:pRg st="0" end="0"/>
                                            </p:txEl>
                                          </p:spTgt>
                                        </p:tgtEl>
                                        <p:attrNameLst>
                                          <p:attrName>style.visibility</p:attrName>
                                        </p:attrNameLst>
                                      </p:cBhvr>
                                      <p:to>
                                        <p:strVal val="visible"/>
                                      </p:to>
                                    </p:set>
                                    <p:animEffect transition="in" filter="fade">
                                      <p:cBhvr>
                                        <p:cTn id="96" dur="500"/>
                                        <p:tgtEl>
                                          <p:spTgt spid="27">
                                            <p:txEl>
                                              <p:pRg st="0" end="0"/>
                                            </p:txEl>
                                          </p:spTgt>
                                        </p:tgtEl>
                                      </p:cBhvr>
                                    </p:animEffect>
                                  </p:childTnLst>
                                </p:cTn>
                              </p:par>
                            </p:childTnLst>
                          </p:cTn>
                        </p:par>
                        <p:par>
                          <p:cTn id="97" fill="hold">
                            <p:stCondLst>
                              <p:cond delay="10000"/>
                            </p:stCondLst>
                            <p:childTnLst>
                              <p:par>
                                <p:cTn id="98" presetID="2" presetClass="entr" presetSubtype="1" decel="100000" fill="hold" grpId="0" nodeType="afterEffect">
                                  <p:stCondLst>
                                    <p:cond delay="0"/>
                                  </p:stCondLst>
                                  <p:childTnLst>
                                    <p:set>
                                      <p:cBhvr>
                                        <p:cTn id="99" dur="1" fill="hold">
                                          <p:stCondLst>
                                            <p:cond delay="0"/>
                                          </p:stCondLst>
                                        </p:cTn>
                                        <p:tgtEl>
                                          <p:spTgt spid="8"/>
                                        </p:tgtEl>
                                        <p:attrNameLst>
                                          <p:attrName>style.visibility</p:attrName>
                                        </p:attrNameLst>
                                      </p:cBhvr>
                                      <p:to>
                                        <p:strVal val="visible"/>
                                      </p:to>
                                    </p:set>
                                    <p:anim calcmode="lin" valueType="num">
                                      <p:cBhvr additive="base">
                                        <p:cTn id="100" dur="750" fill="hold"/>
                                        <p:tgtEl>
                                          <p:spTgt spid="8"/>
                                        </p:tgtEl>
                                        <p:attrNameLst>
                                          <p:attrName>ppt_x</p:attrName>
                                        </p:attrNameLst>
                                      </p:cBhvr>
                                      <p:tavLst>
                                        <p:tav tm="0">
                                          <p:val>
                                            <p:strVal val="#ppt_x"/>
                                          </p:val>
                                        </p:tav>
                                        <p:tav tm="100000">
                                          <p:val>
                                            <p:strVal val="#ppt_x"/>
                                          </p:val>
                                        </p:tav>
                                      </p:tavLst>
                                    </p:anim>
                                    <p:anim calcmode="lin" valueType="num">
                                      <p:cBhvr additive="base">
                                        <p:cTn id="101" dur="750" fill="hold"/>
                                        <p:tgtEl>
                                          <p:spTgt spid="8"/>
                                        </p:tgtEl>
                                        <p:attrNameLst>
                                          <p:attrName>ppt_y</p:attrName>
                                        </p:attrNameLst>
                                      </p:cBhvr>
                                      <p:tavLst>
                                        <p:tav tm="0">
                                          <p:val>
                                            <p:strVal val="0-#ppt_h/2"/>
                                          </p:val>
                                        </p:tav>
                                        <p:tav tm="100000">
                                          <p:val>
                                            <p:strVal val="#ppt_y"/>
                                          </p:val>
                                        </p:tav>
                                      </p:tavLst>
                                    </p:anim>
                                  </p:childTnLst>
                                </p:cTn>
                              </p:par>
                              <p:par>
                                <p:cTn id="102" presetID="2" presetClass="entr" presetSubtype="8" decel="100000"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 calcmode="lin" valueType="num">
                                      <p:cBhvr additive="base">
                                        <p:cTn id="104" dur="750" fill="hold"/>
                                        <p:tgtEl>
                                          <p:spTgt spid="54"/>
                                        </p:tgtEl>
                                        <p:attrNameLst>
                                          <p:attrName>ppt_x</p:attrName>
                                        </p:attrNameLst>
                                      </p:cBhvr>
                                      <p:tavLst>
                                        <p:tav tm="0">
                                          <p:val>
                                            <p:strVal val="0-#ppt_w/2"/>
                                          </p:val>
                                        </p:tav>
                                        <p:tav tm="100000">
                                          <p:val>
                                            <p:strVal val="#ppt_x"/>
                                          </p:val>
                                        </p:tav>
                                      </p:tavLst>
                                    </p:anim>
                                    <p:anim calcmode="lin" valueType="num">
                                      <p:cBhvr additive="base">
                                        <p:cTn id="105" dur="750" fill="hold"/>
                                        <p:tgtEl>
                                          <p:spTgt spid="54"/>
                                        </p:tgtEl>
                                        <p:attrNameLst>
                                          <p:attrName>ppt_y</p:attrName>
                                        </p:attrNameLst>
                                      </p:cBhvr>
                                      <p:tavLst>
                                        <p:tav tm="0">
                                          <p:val>
                                            <p:strVal val="#ppt_y"/>
                                          </p:val>
                                        </p:tav>
                                        <p:tav tm="100000">
                                          <p:val>
                                            <p:strVal val="#ppt_y"/>
                                          </p:val>
                                        </p:tav>
                                      </p:tavLst>
                                    </p:anim>
                                  </p:childTnLst>
                                </p:cTn>
                              </p:par>
                            </p:childTnLst>
                          </p:cTn>
                        </p:par>
                        <p:par>
                          <p:cTn id="106" fill="hold">
                            <p:stCondLst>
                              <p:cond delay="10750"/>
                            </p:stCondLst>
                            <p:childTnLst>
                              <p:par>
                                <p:cTn id="107" presetID="21" presetClass="entr" presetSubtype="1" fill="hold" grpId="0" nodeType="afterEffect">
                                  <p:stCondLst>
                                    <p:cond delay="0"/>
                                  </p:stCondLst>
                                  <p:childTnLst>
                                    <p:set>
                                      <p:cBhvr>
                                        <p:cTn id="108" dur="1" fill="hold">
                                          <p:stCondLst>
                                            <p:cond delay="0"/>
                                          </p:stCondLst>
                                        </p:cTn>
                                        <p:tgtEl>
                                          <p:spTgt spid="56"/>
                                        </p:tgtEl>
                                        <p:attrNameLst>
                                          <p:attrName>style.visibility</p:attrName>
                                        </p:attrNameLst>
                                      </p:cBhvr>
                                      <p:to>
                                        <p:strVal val="visible"/>
                                      </p:to>
                                    </p:set>
                                    <p:animEffect transition="in" filter="wheel(1)">
                                      <p:cBhvr>
                                        <p:cTn id="109" dur="750"/>
                                        <p:tgtEl>
                                          <p:spTgt spid="56"/>
                                        </p:tgtEl>
                                      </p:cBhvr>
                                    </p:animEffect>
                                  </p:childTnLst>
                                </p:cTn>
                              </p:par>
                            </p:childTnLst>
                          </p:cTn>
                        </p:par>
                        <p:par>
                          <p:cTn id="110" fill="hold">
                            <p:stCondLst>
                              <p:cond delay="11500"/>
                            </p:stCondLst>
                            <p:childTnLst>
                              <p:par>
                                <p:cTn id="111" presetID="22" presetClass="entr" presetSubtype="2" fill="hold" nodeType="after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wipe(right)">
                                      <p:cBhvr>
                                        <p:cTn id="113" dur="500"/>
                                        <p:tgtEl>
                                          <p:spTgt spid="57"/>
                                        </p:tgtEl>
                                      </p:cBhvr>
                                    </p:animEffect>
                                  </p:childTnLst>
                                </p:cTn>
                              </p:par>
                              <p:par>
                                <p:cTn id="114" presetID="22" presetClass="entr" presetSubtype="2" fill="hold" grpId="0" nodeType="withEffect">
                                  <p:stCondLst>
                                    <p:cond delay="0"/>
                                  </p:stCondLst>
                                  <p:childTnLst>
                                    <p:set>
                                      <p:cBhvr>
                                        <p:cTn id="115" dur="1" fill="hold">
                                          <p:stCondLst>
                                            <p:cond delay="0"/>
                                          </p:stCondLst>
                                        </p:cTn>
                                        <p:tgtEl>
                                          <p:spTgt spid="65">
                                            <p:txEl>
                                              <p:pRg st="0" end="0"/>
                                            </p:txEl>
                                          </p:spTgt>
                                        </p:tgtEl>
                                        <p:attrNameLst>
                                          <p:attrName>style.visibility</p:attrName>
                                        </p:attrNameLst>
                                      </p:cBhvr>
                                      <p:to>
                                        <p:strVal val="visible"/>
                                      </p:to>
                                    </p:set>
                                    <p:animEffect transition="in" filter="wipe(right)">
                                      <p:cBhvr>
                                        <p:cTn id="116" dur="500"/>
                                        <p:tgtEl>
                                          <p:spTgt spid="65">
                                            <p:txEl>
                                              <p:pRg st="0" end="0"/>
                                            </p:txEl>
                                          </p:spTgt>
                                        </p:tgtEl>
                                      </p:cBhvr>
                                    </p:animEffect>
                                  </p:childTnLst>
                                </p:cTn>
                              </p:par>
                            </p:childTnLst>
                          </p:cTn>
                        </p:par>
                        <p:par>
                          <p:cTn id="117" fill="hold">
                            <p:stCondLst>
                              <p:cond delay="12000"/>
                            </p:stCondLst>
                            <p:childTnLst>
                              <p:par>
                                <p:cTn id="118" presetID="22" presetClass="entr" presetSubtype="2" fill="hold" grpId="0" nodeType="afterEffect">
                                  <p:stCondLst>
                                    <p:cond delay="0"/>
                                  </p:stCondLst>
                                  <p:childTnLst>
                                    <p:set>
                                      <p:cBhvr>
                                        <p:cTn id="119" dur="1" fill="hold">
                                          <p:stCondLst>
                                            <p:cond delay="0"/>
                                          </p:stCondLst>
                                        </p:cTn>
                                        <p:tgtEl>
                                          <p:spTgt spid="55">
                                            <p:txEl>
                                              <p:pRg st="0" end="0"/>
                                            </p:txEl>
                                          </p:spTgt>
                                        </p:tgtEl>
                                        <p:attrNameLst>
                                          <p:attrName>style.visibility</p:attrName>
                                        </p:attrNameLst>
                                      </p:cBhvr>
                                      <p:to>
                                        <p:strVal val="visible"/>
                                      </p:to>
                                    </p:set>
                                    <p:animEffect transition="in" filter="wipe(right)">
                                      <p:cBhvr>
                                        <p:cTn id="120" dur="500"/>
                                        <p:tgtEl>
                                          <p:spTgt spid="55">
                                            <p:txEl>
                                              <p:pRg st="0" end="0"/>
                                            </p:txEl>
                                          </p:spTgt>
                                        </p:tgtEl>
                                      </p:cBhvr>
                                    </p:animEffect>
                                  </p:childTnLst>
                                </p:cTn>
                              </p:par>
                            </p:childTnLst>
                          </p:cTn>
                        </p:par>
                        <p:par>
                          <p:cTn id="121" fill="hold">
                            <p:stCondLst>
                              <p:cond delay="12500"/>
                            </p:stCondLst>
                            <p:childTnLst>
                              <p:par>
                                <p:cTn id="122" presetID="10" presetClass="entr" presetSubtype="0" fill="hold" grpId="0" nodeType="afterEffect">
                                  <p:stCondLst>
                                    <p:cond delay="0"/>
                                  </p:stCondLst>
                                  <p:childTnLst>
                                    <p:set>
                                      <p:cBhvr>
                                        <p:cTn id="123" dur="1" fill="hold">
                                          <p:stCondLst>
                                            <p:cond delay="0"/>
                                          </p:stCondLst>
                                        </p:cTn>
                                        <p:tgtEl>
                                          <p:spTgt spid="66">
                                            <p:txEl>
                                              <p:pRg st="0" end="0"/>
                                            </p:txEl>
                                          </p:spTgt>
                                        </p:tgtEl>
                                        <p:attrNameLst>
                                          <p:attrName>style.visibility</p:attrName>
                                        </p:attrNameLst>
                                      </p:cBhvr>
                                      <p:to>
                                        <p:strVal val="visible"/>
                                      </p:to>
                                    </p:set>
                                    <p:animEffect transition="in" filter="fade">
                                      <p:cBhvr>
                                        <p:cTn id="124" dur="50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build="p">
        <p:tmplLst>
          <p:tmpl lvl="1">
            <p:tnLst>
              <p:par>
                <p:cTn presetID="2" presetClass="entr" presetSubtype="8"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P spid="5" grpId="0" animBg="1"/>
      <p:bldP spid="6" grpId="0" animBg="1"/>
      <p:bldP spid="7" grpId="0" animBg="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7" grpId="0" animBg="1"/>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9" grpId="0" build="p">
        <p:tmplLst>
          <p:tmpl lvl="1">
            <p:tnLst>
              <p:par>
                <p:cTn presetID="22" presetClass="entr" presetSubtype="8"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animBg="1"/>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animBg="1"/>
      <p:bldP spid="52" grpId="0" build="p">
        <p:tmplLst>
          <p:tmpl lvl="1">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build="p">
        <p:tmplLst>
          <p:tmpl lvl="1">
            <p:tnLst>
              <p:par>
                <p:cTn presetID="10" presetClass="entr" presetSubtype="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animBg="1"/>
      <p:bldP spid="55" grpId="0" build="p">
        <p:tmplLst>
          <p:tmpl lvl="1">
            <p:tnLst>
              <p:par>
                <p:cTn presetID="22" presetClass="entr" presetSubtype="2"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right)">
                      <p:cBhvr>
                        <p:cTn dur="500"/>
                        <p:tgtEl>
                          <p:spTgt spid="55"/>
                        </p:tgtEl>
                      </p:cBhvr>
                    </p:animEffect>
                  </p:childTnLst>
                </p:cTn>
              </p:par>
            </p:tnLst>
          </p:tmpl>
        </p:tmplLst>
      </p:bldP>
      <p:bldP spid="56" grpId="0" animBg="1"/>
      <p:bldP spid="65" grpId="0" build="p">
        <p:tmplLst>
          <p:tmpl lvl="1">
            <p:tnLst>
              <p:par>
                <p:cTn presetID="22" presetClass="entr" presetSubtype="2"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ig Image and Iconic List with 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0504" y="253186"/>
            <a:ext cx="8831606" cy="1368152"/>
          </a:xfrm>
        </p:spPr>
        <p:txBody>
          <a:bodyPr/>
          <a:lstStyle/>
          <a:p>
            <a:r>
              <a:rPr kumimoji="1" lang="en-US" altLang="ja-JP" dirty="0"/>
              <a:t>SLIDE TITLE GOES HERE</a:t>
            </a:r>
            <a:endParaRPr kumimoji="1" lang="ja-JP" altLang="en-US" dirty="0"/>
          </a:p>
        </p:txBody>
      </p:sp>
      <p:sp>
        <p:nvSpPr>
          <p:cNvPr id="3" name="テキスト プレースホルダー 5"/>
          <p:cNvSpPr>
            <a:spLocks noGrp="1"/>
          </p:cNvSpPr>
          <p:nvPr>
            <p:ph type="body" sz="quarter" idx="15" hasCustomPrompt="1"/>
          </p:nvPr>
        </p:nvSpPr>
        <p:spPr>
          <a:xfrm>
            <a:off x="454042" y="1652593"/>
            <a:ext cx="8827802"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
        <p:nvSpPr>
          <p:cNvPr id="67" name="正方形/長方形 66"/>
          <p:cNvSpPr/>
          <p:nvPr userDrawn="1"/>
        </p:nvSpPr>
        <p:spPr>
          <a:xfrm>
            <a:off x="9481626" y="-26432"/>
            <a:ext cx="8856000" cy="10368000"/>
          </a:xfrm>
          <a:prstGeom prst="rect">
            <a:avLst/>
          </a:prstGeom>
          <a:blipFill dpi="0" rotWithShape="0">
            <a:blip r:embed="rId2"/>
            <a:srcRect/>
            <a:tile tx="0" ty="0" sx="100000" sy="100000" flip="none" algn="tl"/>
          </a:blipFill>
          <a:ln>
            <a:noFill/>
          </a:ln>
          <a:effectLst>
            <a:outerShdw blurRad="50800" dist="38100" dir="10800000" algn="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8" name="直線コネクタ 67"/>
          <p:cNvCxnSpPr/>
          <p:nvPr userDrawn="1"/>
        </p:nvCxnSpPr>
        <p:spPr>
          <a:xfrm>
            <a:off x="9667379" y="36513"/>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図プレースホルダー 4"/>
          <p:cNvSpPr>
            <a:spLocks noGrp="1"/>
          </p:cNvSpPr>
          <p:nvPr>
            <p:ph type="pic" sz="quarter" idx="23" hasCustomPrompt="1"/>
          </p:nvPr>
        </p:nvSpPr>
        <p:spPr>
          <a:xfrm>
            <a:off x="9777046" y="0"/>
            <a:ext cx="8514129" cy="10287000"/>
          </a:xfrm>
          <a:prstGeom prst="rect">
            <a:avLst/>
          </a:prstGeom>
          <a:effectLst>
            <a:innerShdw blurRad="114300">
              <a:prstClr val="black"/>
            </a:innerShdw>
          </a:effectLst>
        </p:spPr>
        <p:txBody>
          <a:bodyPr/>
          <a:lstStyle>
            <a:lvl1pPr>
              <a:defRPr sz="2000">
                <a:solidFill>
                  <a:schemeClr val="bg1"/>
                </a:solidFill>
              </a:defRPr>
            </a:lvl1pPr>
          </a:lstStyle>
          <a:p>
            <a:r>
              <a:rPr kumimoji="1" lang="en-US" altLang="ja-JP" dirty="0"/>
              <a:t>Add an image</a:t>
            </a:r>
            <a:endParaRPr kumimoji="1" lang="ja-JP" altLang="en-US" dirty="0"/>
          </a:p>
        </p:txBody>
      </p:sp>
      <p:sp>
        <p:nvSpPr>
          <p:cNvPr id="70" name="円/楕円 69"/>
          <p:cNvSpPr/>
          <p:nvPr userDrawn="1"/>
        </p:nvSpPr>
        <p:spPr>
          <a:xfrm>
            <a:off x="914558" y="2825104"/>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079046" y="298959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図プレースホルダー 7"/>
          <p:cNvSpPr>
            <a:spLocks noGrp="1"/>
          </p:cNvSpPr>
          <p:nvPr>
            <p:ph type="pic" sz="quarter" idx="12" hasCustomPrompt="1"/>
          </p:nvPr>
        </p:nvSpPr>
        <p:spPr>
          <a:xfrm>
            <a:off x="1296307" y="320685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a:t>ICON</a:t>
            </a:r>
            <a:endParaRPr kumimoji="1" lang="ja-JP" altLang="en-US" dirty="0"/>
          </a:p>
        </p:txBody>
      </p:sp>
      <p:sp>
        <p:nvSpPr>
          <p:cNvPr id="73" name="テキスト プレースホルダー 5"/>
          <p:cNvSpPr>
            <a:spLocks noGrp="1"/>
          </p:cNvSpPr>
          <p:nvPr>
            <p:ph type="body" sz="quarter" idx="14" hasCustomPrompt="1"/>
          </p:nvPr>
        </p:nvSpPr>
        <p:spPr>
          <a:xfrm>
            <a:off x="2271727" y="3825913"/>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74" name="テキスト プレースホルダー 5"/>
          <p:cNvSpPr>
            <a:spLocks noGrp="1"/>
          </p:cNvSpPr>
          <p:nvPr>
            <p:ph type="body" sz="quarter" idx="24" hasCustomPrompt="1"/>
          </p:nvPr>
        </p:nvSpPr>
        <p:spPr>
          <a:xfrm>
            <a:off x="2270250" y="3187745"/>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75" name="円/楕円 74"/>
          <p:cNvSpPr/>
          <p:nvPr userDrawn="1"/>
        </p:nvSpPr>
        <p:spPr>
          <a:xfrm>
            <a:off x="914558" y="4876890"/>
            <a:ext cx="1372976" cy="13729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079046" y="5041378"/>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図プレースホルダー 7"/>
          <p:cNvSpPr>
            <a:spLocks noGrp="1"/>
          </p:cNvSpPr>
          <p:nvPr>
            <p:ph type="pic" sz="quarter" idx="26" hasCustomPrompt="1"/>
          </p:nvPr>
        </p:nvSpPr>
        <p:spPr>
          <a:xfrm>
            <a:off x="1296307" y="5258639"/>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a:t>ICON</a:t>
            </a:r>
            <a:endParaRPr kumimoji="1" lang="ja-JP" altLang="en-US" dirty="0"/>
          </a:p>
        </p:txBody>
      </p:sp>
      <p:sp>
        <p:nvSpPr>
          <p:cNvPr id="78" name="テキスト プレースホルダー 5"/>
          <p:cNvSpPr>
            <a:spLocks noGrp="1"/>
          </p:cNvSpPr>
          <p:nvPr>
            <p:ph type="body" sz="quarter" idx="27" hasCustomPrompt="1"/>
          </p:nvPr>
        </p:nvSpPr>
        <p:spPr>
          <a:xfrm>
            <a:off x="2271727" y="5877699"/>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79" name="テキスト プレースホルダー 5"/>
          <p:cNvSpPr>
            <a:spLocks noGrp="1"/>
          </p:cNvSpPr>
          <p:nvPr>
            <p:ph type="body" sz="quarter" idx="28" hasCustomPrompt="1"/>
          </p:nvPr>
        </p:nvSpPr>
        <p:spPr>
          <a:xfrm>
            <a:off x="2270250" y="5239531"/>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85" name="円/楕円 84"/>
          <p:cNvSpPr/>
          <p:nvPr userDrawn="1"/>
        </p:nvSpPr>
        <p:spPr>
          <a:xfrm>
            <a:off x="912180" y="6954005"/>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076668" y="7118493"/>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図プレースホルダー 7"/>
          <p:cNvSpPr>
            <a:spLocks noGrp="1"/>
          </p:cNvSpPr>
          <p:nvPr>
            <p:ph type="pic" sz="quarter" idx="29" hasCustomPrompt="1"/>
          </p:nvPr>
        </p:nvSpPr>
        <p:spPr>
          <a:xfrm>
            <a:off x="1293929" y="7335754"/>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a:t>ICON</a:t>
            </a:r>
            <a:endParaRPr kumimoji="1" lang="ja-JP" altLang="en-US" dirty="0"/>
          </a:p>
        </p:txBody>
      </p:sp>
      <p:sp>
        <p:nvSpPr>
          <p:cNvPr id="88" name="テキスト プレースホルダー 5"/>
          <p:cNvSpPr>
            <a:spLocks noGrp="1"/>
          </p:cNvSpPr>
          <p:nvPr>
            <p:ph type="body" sz="quarter" idx="30" hasCustomPrompt="1"/>
          </p:nvPr>
        </p:nvSpPr>
        <p:spPr>
          <a:xfrm>
            <a:off x="2269349" y="7954814"/>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89" name="テキスト プレースホルダー 5"/>
          <p:cNvSpPr>
            <a:spLocks noGrp="1"/>
          </p:cNvSpPr>
          <p:nvPr>
            <p:ph type="body" sz="quarter" idx="31" hasCustomPrompt="1"/>
          </p:nvPr>
        </p:nvSpPr>
        <p:spPr>
          <a:xfrm>
            <a:off x="2267872" y="7316646"/>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15369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down)">
                                      <p:cBhvr>
                                        <p:cTn id="12" dur="500"/>
                                        <p:tgtEl>
                                          <p:spTgt spid="67"/>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up)">
                                      <p:cBhvr>
                                        <p:cTn id="19" dur="500"/>
                                        <p:tgtEl>
                                          <p:spTgt spid="68"/>
                                        </p:tgtEl>
                                      </p:cBhvr>
                                    </p:animEffect>
                                  </p:childTnLst>
                                </p:cTn>
                              </p:par>
                            </p:childTnLst>
                          </p:cTn>
                        </p:par>
                        <p:par>
                          <p:cTn id="20" fill="hold">
                            <p:stCondLst>
                              <p:cond delay="1500"/>
                            </p:stCondLst>
                            <p:childTnLst>
                              <p:par>
                                <p:cTn id="21" presetID="2" presetClass="entr" presetSubtype="4" decel="100000" fill="hold" grpId="0" nodeType="afterEffect">
                                  <p:stCondLst>
                                    <p:cond delay="25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ppt_x"/>
                                          </p:val>
                                        </p:tav>
                                        <p:tav tm="100000">
                                          <p:val>
                                            <p:strVal val="#ppt_x"/>
                                          </p:val>
                                        </p:tav>
                                      </p:tavLst>
                                    </p:anim>
                                    <p:anim calcmode="lin" valueType="num">
                                      <p:cBhvr additive="base">
                                        <p:cTn id="24" dur="500" fill="hold"/>
                                        <p:tgtEl>
                                          <p:spTgt spid="70"/>
                                        </p:tgtEl>
                                        <p:attrNameLst>
                                          <p:attrName>ppt_y</p:attrName>
                                        </p:attrNameLst>
                                      </p:cBhvr>
                                      <p:tavLst>
                                        <p:tav tm="0">
                                          <p:val>
                                            <p:strVal val="1+#ppt_h/2"/>
                                          </p:val>
                                        </p:tav>
                                        <p:tav tm="100000">
                                          <p:val>
                                            <p:strVal val="#ppt_y"/>
                                          </p:val>
                                        </p:tav>
                                      </p:tavLst>
                                    </p:anim>
                                  </p:childTnLst>
                                </p:cTn>
                              </p:par>
                            </p:childTnLst>
                          </p:cTn>
                        </p:par>
                        <p:par>
                          <p:cTn id="25" fill="hold">
                            <p:stCondLst>
                              <p:cond delay="2250"/>
                            </p:stCondLst>
                            <p:childTnLst>
                              <p:par>
                                <p:cTn id="26" presetID="21" presetClass="entr" presetSubtype="1" fill="hold" grpId="0"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heel(1)">
                                      <p:cBhvr>
                                        <p:cTn id="28" dur="1000"/>
                                        <p:tgtEl>
                                          <p:spTgt spid="7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1000"/>
                                        <p:tgtEl>
                                          <p:spTgt spid="72"/>
                                        </p:tgtEl>
                                      </p:cBhvr>
                                    </p:animEffect>
                                  </p:childTnLst>
                                </p:cTn>
                              </p:par>
                            </p:childTnLst>
                          </p:cTn>
                        </p:par>
                        <p:par>
                          <p:cTn id="32" fill="hold">
                            <p:stCondLst>
                              <p:cond delay="3250"/>
                            </p:stCondLst>
                            <p:childTnLst>
                              <p:par>
                                <p:cTn id="33" presetID="2" presetClass="entr" presetSubtype="4" decel="100000" fill="hold" grpId="0" nodeType="afterEffect">
                                  <p:stCondLst>
                                    <p:cond delay="0"/>
                                  </p:stCondLst>
                                  <p:childTnLst>
                                    <p:set>
                                      <p:cBhvr>
                                        <p:cTn id="34" dur="1" fill="hold">
                                          <p:stCondLst>
                                            <p:cond delay="0"/>
                                          </p:stCondLst>
                                        </p:cTn>
                                        <p:tgtEl>
                                          <p:spTgt spid="74">
                                            <p:txEl>
                                              <p:pRg st="0" end="0"/>
                                            </p:txEl>
                                          </p:spTgt>
                                        </p:tgtEl>
                                        <p:attrNameLst>
                                          <p:attrName>style.visibility</p:attrName>
                                        </p:attrNameLst>
                                      </p:cBhvr>
                                      <p:to>
                                        <p:strVal val="visible"/>
                                      </p:to>
                                    </p:set>
                                    <p:anim calcmode="lin" valueType="num">
                                      <p:cBhvr additive="base">
                                        <p:cTn id="35"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3750"/>
                            </p:stCondLst>
                            <p:childTnLst>
                              <p:par>
                                <p:cTn id="38" presetID="22" presetClass="entr" presetSubtype="8" fill="hold" grpId="0" nodeType="afterEffect">
                                  <p:stCondLst>
                                    <p:cond delay="0"/>
                                  </p:stCondLst>
                                  <p:childTnLst>
                                    <p:set>
                                      <p:cBhvr>
                                        <p:cTn id="39" dur="1" fill="hold">
                                          <p:stCondLst>
                                            <p:cond delay="0"/>
                                          </p:stCondLst>
                                        </p:cTn>
                                        <p:tgtEl>
                                          <p:spTgt spid="73">
                                            <p:txEl>
                                              <p:pRg st="0" end="0"/>
                                            </p:txEl>
                                          </p:spTgt>
                                        </p:tgtEl>
                                        <p:attrNameLst>
                                          <p:attrName>style.visibility</p:attrName>
                                        </p:attrNameLst>
                                      </p:cBhvr>
                                      <p:to>
                                        <p:strVal val="visible"/>
                                      </p:to>
                                    </p:set>
                                    <p:animEffect transition="in" filter="wipe(left)">
                                      <p:cBhvr>
                                        <p:cTn id="40" dur="500"/>
                                        <p:tgtEl>
                                          <p:spTgt spid="73">
                                            <p:txEl>
                                              <p:pRg st="0" end="0"/>
                                            </p:txEl>
                                          </p:spTgt>
                                        </p:tgtEl>
                                      </p:cBhvr>
                                    </p:animEffect>
                                  </p:childTnLst>
                                </p:cTn>
                              </p:par>
                            </p:childTnLst>
                          </p:cTn>
                        </p:par>
                        <p:par>
                          <p:cTn id="41" fill="hold">
                            <p:stCondLst>
                              <p:cond delay="4250"/>
                            </p:stCondLst>
                            <p:childTnLst>
                              <p:par>
                                <p:cTn id="42" presetID="2" presetClass="entr" presetSubtype="4" decel="100000" fill="hold" grpId="0" nodeType="afterEffect">
                                  <p:stCondLst>
                                    <p:cond delay="0"/>
                                  </p:stCondLst>
                                  <p:childTnLst>
                                    <p:set>
                                      <p:cBhvr>
                                        <p:cTn id="43" dur="1" fill="hold">
                                          <p:stCondLst>
                                            <p:cond delay="0"/>
                                          </p:stCondLst>
                                        </p:cTn>
                                        <p:tgtEl>
                                          <p:spTgt spid="75"/>
                                        </p:tgtEl>
                                        <p:attrNameLst>
                                          <p:attrName>style.visibility</p:attrName>
                                        </p:attrNameLst>
                                      </p:cBhvr>
                                      <p:to>
                                        <p:strVal val="visible"/>
                                      </p:to>
                                    </p:set>
                                    <p:anim calcmode="lin" valueType="num">
                                      <p:cBhvr additive="base">
                                        <p:cTn id="44" dur="500" fill="hold"/>
                                        <p:tgtEl>
                                          <p:spTgt spid="75"/>
                                        </p:tgtEl>
                                        <p:attrNameLst>
                                          <p:attrName>ppt_x</p:attrName>
                                        </p:attrNameLst>
                                      </p:cBhvr>
                                      <p:tavLst>
                                        <p:tav tm="0">
                                          <p:val>
                                            <p:strVal val="#ppt_x"/>
                                          </p:val>
                                        </p:tav>
                                        <p:tav tm="100000">
                                          <p:val>
                                            <p:strVal val="#ppt_x"/>
                                          </p:val>
                                        </p:tav>
                                      </p:tavLst>
                                    </p:anim>
                                    <p:anim calcmode="lin" valueType="num">
                                      <p:cBhvr additive="base">
                                        <p:cTn id="45" dur="500" fill="hold"/>
                                        <p:tgtEl>
                                          <p:spTgt spid="75"/>
                                        </p:tgtEl>
                                        <p:attrNameLst>
                                          <p:attrName>ppt_y</p:attrName>
                                        </p:attrNameLst>
                                      </p:cBhvr>
                                      <p:tavLst>
                                        <p:tav tm="0">
                                          <p:val>
                                            <p:strVal val="1+#ppt_h/2"/>
                                          </p:val>
                                        </p:tav>
                                        <p:tav tm="100000">
                                          <p:val>
                                            <p:strVal val="#ppt_y"/>
                                          </p:val>
                                        </p:tav>
                                      </p:tavLst>
                                    </p:anim>
                                  </p:childTnLst>
                                </p:cTn>
                              </p:par>
                            </p:childTnLst>
                          </p:cTn>
                        </p:par>
                        <p:par>
                          <p:cTn id="46" fill="hold">
                            <p:stCondLst>
                              <p:cond delay="4750"/>
                            </p:stCondLst>
                            <p:childTnLst>
                              <p:par>
                                <p:cTn id="47" presetID="21" presetClass="entr" presetSubtype="1" fill="hold" grpId="0" nodeType="after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wheel(1)">
                                      <p:cBhvr>
                                        <p:cTn id="49" dur="1000"/>
                                        <p:tgtEl>
                                          <p:spTgt spid="7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1000"/>
                                        <p:tgtEl>
                                          <p:spTgt spid="77"/>
                                        </p:tgtEl>
                                      </p:cBhvr>
                                    </p:animEffect>
                                  </p:childTnLst>
                                </p:cTn>
                              </p:par>
                            </p:childTnLst>
                          </p:cTn>
                        </p:par>
                        <p:par>
                          <p:cTn id="53" fill="hold">
                            <p:stCondLst>
                              <p:cond delay="5750"/>
                            </p:stCondLst>
                            <p:childTnLst>
                              <p:par>
                                <p:cTn id="54" presetID="2" presetClass="entr" presetSubtype="4" decel="100000" fill="hold" grpId="0" nodeType="afterEffect">
                                  <p:stCondLst>
                                    <p:cond delay="0"/>
                                  </p:stCondLst>
                                  <p:childTnLst>
                                    <p:set>
                                      <p:cBhvr>
                                        <p:cTn id="55" dur="1" fill="hold">
                                          <p:stCondLst>
                                            <p:cond delay="0"/>
                                          </p:stCondLst>
                                        </p:cTn>
                                        <p:tgtEl>
                                          <p:spTgt spid="79">
                                            <p:txEl>
                                              <p:pRg st="0" end="0"/>
                                            </p:txEl>
                                          </p:spTgt>
                                        </p:tgtEl>
                                        <p:attrNameLst>
                                          <p:attrName>style.visibility</p:attrName>
                                        </p:attrNameLst>
                                      </p:cBhvr>
                                      <p:to>
                                        <p:strVal val="visible"/>
                                      </p:to>
                                    </p:set>
                                    <p:anim calcmode="lin" valueType="num">
                                      <p:cBhvr additive="base">
                                        <p:cTn id="56"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250"/>
                            </p:stCondLst>
                            <p:childTnLst>
                              <p:par>
                                <p:cTn id="59" presetID="22" presetClass="entr" presetSubtype="8" fill="hold" grpId="0" nodeType="afterEffect">
                                  <p:stCondLst>
                                    <p:cond delay="0"/>
                                  </p:stCondLst>
                                  <p:childTnLst>
                                    <p:set>
                                      <p:cBhvr>
                                        <p:cTn id="60" dur="1" fill="hold">
                                          <p:stCondLst>
                                            <p:cond delay="0"/>
                                          </p:stCondLst>
                                        </p:cTn>
                                        <p:tgtEl>
                                          <p:spTgt spid="78">
                                            <p:txEl>
                                              <p:pRg st="0" end="0"/>
                                            </p:txEl>
                                          </p:spTgt>
                                        </p:tgtEl>
                                        <p:attrNameLst>
                                          <p:attrName>style.visibility</p:attrName>
                                        </p:attrNameLst>
                                      </p:cBhvr>
                                      <p:to>
                                        <p:strVal val="visible"/>
                                      </p:to>
                                    </p:set>
                                    <p:animEffect transition="in" filter="wipe(left)">
                                      <p:cBhvr>
                                        <p:cTn id="61" dur="500"/>
                                        <p:tgtEl>
                                          <p:spTgt spid="78">
                                            <p:txEl>
                                              <p:pRg st="0" end="0"/>
                                            </p:txEl>
                                          </p:spTgt>
                                        </p:tgtEl>
                                      </p:cBhvr>
                                    </p:animEffect>
                                  </p:childTnLst>
                                </p:cTn>
                              </p:par>
                            </p:childTnLst>
                          </p:cTn>
                        </p:par>
                        <p:par>
                          <p:cTn id="62" fill="hold">
                            <p:stCondLst>
                              <p:cond delay="6750"/>
                            </p:stCondLst>
                            <p:childTnLst>
                              <p:par>
                                <p:cTn id="63" presetID="2" presetClass="entr" presetSubtype="4" decel="100000" fill="hold" grpId="0" nodeType="afterEffect">
                                  <p:stCondLst>
                                    <p:cond delay="0"/>
                                  </p:stCondLst>
                                  <p:childTnLst>
                                    <p:set>
                                      <p:cBhvr>
                                        <p:cTn id="64" dur="1" fill="hold">
                                          <p:stCondLst>
                                            <p:cond delay="0"/>
                                          </p:stCondLst>
                                        </p:cTn>
                                        <p:tgtEl>
                                          <p:spTgt spid="85"/>
                                        </p:tgtEl>
                                        <p:attrNameLst>
                                          <p:attrName>style.visibility</p:attrName>
                                        </p:attrNameLst>
                                      </p:cBhvr>
                                      <p:to>
                                        <p:strVal val="visible"/>
                                      </p:to>
                                    </p:set>
                                    <p:anim calcmode="lin" valueType="num">
                                      <p:cBhvr additive="base">
                                        <p:cTn id="65" dur="500" fill="hold"/>
                                        <p:tgtEl>
                                          <p:spTgt spid="85"/>
                                        </p:tgtEl>
                                        <p:attrNameLst>
                                          <p:attrName>ppt_x</p:attrName>
                                        </p:attrNameLst>
                                      </p:cBhvr>
                                      <p:tavLst>
                                        <p:tav tm="0">
                                          <p:val>
                                            <p:strVal val="#ppt_x"/>
                                          </p:val>
                                        </p:tav>
                                        <p:tav tm="100000">
                                          <p:val>
                                            <p:strVal val="#ppt_x"/>
                                          </p:val>
                                        </p:tav>
                                      </p:tavLst>
                                    </p:anim>
                                    <p:anim calcmode="lin" valueType="num">
                                      <p:cBhvr additive="base">
                                        <p:cTn id="66" dur="500" fill="hold"/>
                                        <p:tgtEl>
                                          <p:spTgt spid="85"/>
                                        </p:tgtEl>
                                        <p:attrNameLst>
                                          <p:attrName>ppt_y</p:attrName>
                                        </p:attrNameLst>
                                      </p:cBhvr>
                                      <p:tavLst>
                                        <p:tav tm="0">
                                          <p:val>
                                            <p:strVal val="1+#ppt_h/2"/>
                                          </p:val>
                                        </p:tav>
                                        <p:tav tm="100000">
                                          <p:val>
                                            <p:strVal val="#ppt_y"/>
                                          </p:val>
                                        </p:tav>
                                      </p:tavLst>
                                    </p:anim>
                                  </p:childTnLst>
                                </p:cTn>
                              </p:par>
                            </p:childTnLst>
                          </p:cTn>
                        </p:par>
                        <p:par>
                          <p:cTn id="67" fill="hold">
                            <p:stCondLst>
                              <p:cond delay="7250"/>
                            </p:stCondLst>
                            <p:childTnLst>
                              <p:par>
                                <p:cTn id="68" presetID="21" presetClass="entr" presetSubtype="1" fill="hold" grpId="0" nodeType="afterEffect">
                                  <p:stCondLst>
                                    <p:cond delay="0"/>
                                  </p:stCondLst>
                                  <p:childTnLst>
                                    <p:set>
                                      <p:cBhvr>
                                        <p:cTn id="69" dur="1" fill="hold">
                                          <p:stCondLst>
                                            <p:cond delay="0"/>
                                          </p:stCondLst>
                                        </p:cTn>
                                        <p:tgtEl>
                                          <p:spTgt spid="86"/>
                                        </p:tgtEl>
                                        <p:attrNameLst>
                                          <p:attrName>style.visibility</p:attrName>
                                        </p:attrNameLst>
                                      </p:cBhvr>
                                      <p:to>
                                        <p:strVal val="visible"/>
                                      </p:to>
                                    </p:set>
                                    <p:animEffect transition="in" filter="wheel(1)">
                                      <p:cBhvr>
                                        <p:cTn id="70" dur="1000"/>
                                        <p:tgtEl>
                                          <p:spTgt spid="8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1000"/>
                                        <p:tgtEl>
                                          <p:spTgt spid="87"/>
                                        </p:tgtEl>
                                      </p:cBhvr>
                                    </p:animEffect>
                                  </p:childTnLst>
                                </p:cTn>
                              </p:par>
                            </p:childTnLst>
                          </p:cTn>
                        </p:par>
                        <p:par>
                          <p:cTn id="74" fill="hold">
                            <p:stCondLst>
                              <p:cond delay="8250"/>
                            </p:stCondLst>
                            <p:childTnLst>
                              <p:par>
                                <p:cTn id="75" presetID="2" presetClass="entr" presetSubtype="4" decel="100000" fill="hold" grpId="0" nodeType="afterEffect">
                                  <p:stCondLst>
                                    <p:cond delay="0"/>
                                  </p:stCondLst>
                                  <p:childTnLst>
                                    <p:set>
                                      <p:cBhvr>
                                        <p:cTn id="76" dur="1" fill="hold">
                                          <p:stCondLst>
                                            <p:cond delay="0"/>
                                          </p:stCondLst>
                                        </p:cTn>
                                        <p:tgtEl>
                                          <p:spTgt spid="89">
                                            <p:txEl>
                                              <p:pRg st="0" end="0"/>
                                            </p:txEl>
                                          </p:spTgt>
                                        </p:tgtEl>
                                        <p:attrNameLst>
                                          <p:attrName>style.visibility</p:attrName>
                                        </p:attrNameLst>
                                      </p:cBhvr>
                                      <p:to>
                                        <p:strVal val="visible"/>
                                      </p:to>
                                    </p:set>
                                    <p:anim calcmode="lin" valueType="num">
                                      <p:cBhvr additive="base">
                                        <p:cTn id="77" dur="500" fill="hold"/>
                                        <p:tgtEl>
                                          <p:spTgt spid="89">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9">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8750"/>
                            </p:stCondLst>
                            <p:childTnLst>
                              <p:par>
                                <p:cTn id="80" presetID="22" presetClass="entr" presetSubtype="8" fill="hold" grpId="0" nodeType="afterEffect">
                                  <p:stCondLst>
                                    <p:cond delay="0"/>
                                  </p:stCondLst>
                                  <p:childTnLst>
                                    <p:set>
                                      <p:cBhvr>
                                        <p:cTn id="81" dur="1" fill="hold">
                                          <p:stCondLst>
                                            <p:cond delay="0"/>
                                          </p:stCondLst>
                                        </p:cTn>
                                        <p:tgtEl>
                                          <p:spTgt spid="88">
                                            <p:txEl>
                                              <p:pRg st="0" end="0"/>
                                            </p:txEl>
                                          </p:spTgt>
                                        </p:tgtEl>
                                        <p:attrNameLst>
                                          <p:attrName>style.visibility</p:attrName>
                                        </p:attrNameLst>
                                      </p:cBhvr>
                                      <p:to>
                                        <p:strVal val="visible"/>
                                      </p:to>
                                    </p:set>
                                    <p:animEffect transition="in" filter="wipe(left)">
                                      <p:cBhvr>
                                        <p:cTn id="82" dur="500"/>
                                        <p:tgtEl>
                                          <p:spTgt spid="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7" grpId="0" animBg="1"/>
      <p:bldP spid="69" grpId="0"/>
      <p:bldP spid="70" grpId="0" animBg="1"/>
      <p:bldP spid="71" grpId="0" animBg="1"/>
      <p:bldP spid="72" grpId="0"/>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4"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75" grpId="0" animBg="1"/>
      <p:bldP spid="76" grpId="0" animBg="1"/>
      <p:bldP spid="77" grpId="0"/>
      <p:bldP spid="78" grpId="0" build="p">
        <p:tmplLst>
          <p:tmpl lvl="1">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5" grpId="0" animBg="1"/>
      <p:bldP spid="86" grpId="0" animBg="1"/>
      <p:bldP spid="87" grpId="0"/>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build="p">
        <p:tmplLst>
          <p:tmpl lvl="1">
            <p:tnLst>
              <p:par>
                <p:cTn presetID="2" presetClass="entr" presetSubtype="4" decel="10000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fill="hold"/>
                        <p:tgtEl>
                          <p:spTgt spid="89"/>
                        </p:tgtEl>
                        <p:attrNameLst>
                          <p:attrName>ppt_x</p:attrName>
                        </p:attrNameLst>
                      </p:cBhvr>
                      <p:tavLst>
                        <p:tav tm="0">
                          <p:val>
                            <p:strVal val="#ppt_x"/>
                          </p:val>
                        </p:tav>
                        <p:tav tm="100000">
                          <p:val>
                            <p:strVal val="#ppt_x"/>
                          </p:val>
                        </p:tav>
                      </p:tavLst>
                    </p:anim>
                    <p:anim calcmode="lin" valueType="num">
                      <p:cBhvr additive="base">
                        <p:cTn dur="500" fill="hold"/>
                        <p:tgtEl>
                          <p:spTgt spid="8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直角三角形 15"/>
          <p:cNvSpPr/>
          <p:nvPr userDrawn="1"/>
        </p:nvSpPr>
        <p:spPr>
          <a:xfrm>
            <a:off x="0" y="0"/>
            <a:ext cx="10815525" cy="10287000"/>
          </a:xfrm>
          <a:custGeom>
            <a:avLst/>
            <a:gdLst/>
            <a:ahLst/>
            <a:cxnLst/>
            <a:rect l="l" t="t" r="r" b="b"/>
            <a:pathLst>
              <a:path w="10815525" h="10287000">
                <a:moveTo>
                  <a:pt x="7475651" y="0"/>
                </a:moveTo>
                <a:lnTo>
                  <a:pt x="0" y="0"/>
                </a:lnTo>
                <a:lnTo>
                  <a:pt x="0" y="10287000"/>
                </a:lnTo>
                <a:lnTo>
                  <a:pt x="7475651" y="10287000"/>
                </a:lnTo>
                <a:lnTo>
                  <a:pt x="10815525" y="10287000"/>
                </a:lnTo>
                <a:close/>
              </a:path>
            </a:pathLst>
          </a:custGeom>
          <a:blipFill dpi="0" rotWithShape="0">
            <a:blip r:embed="rId2"/>
            <a:srcRect/>
            <a:tile tx="0" ty="0" sx="100000" sy="100000" flip="none" algn="tl"/>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1"/>
          <p:cNvSpPr>
            <a:spLocks noGrp="1"/>
          </p:cNvSpPr>
          <p:nvPr>
            <p:ph type="pic" sz="quarter" idx="10" hasCustomPrompt="1"/>
          </p:nvPr>
        </p:nvSpPr>
        <p:spPr>
          <a:xfrm>
            <a:off x="1" y="0"/>
            <a:ext cx="10561525" cy="10287000"/>
          </a:xfrm>
          <a:custGeom>
            <a:avLst/>
            <a:gdLst/>
            <a:ahLst/>
            <a:cxnLst/>
            <a:rect l="l" t="t" r="r" b="b"/>
            <a:pathLst>
              <a:path w="10561525" h="10287000">
                <a:moveTo>
                  <a:pt x="0" y="0"/>
                </a:moveTo>
                <a:lnTo>
                  <a:pt x="7221651" y="0"/>
                </a:lnTo>
                <a:lnTo>
                  <a:pt x="10561525" y="10287000"/>
                </a:lnTo>
                <a:lnTo>
                  <a:pt x="7221651" y="10287000"/>
                </a:lnTo>
                <a:lnTo>
                  <a:pt x="0" y="10287000"/>
                </a:lnTo>
                <a:close/>
              </a:path>
            </a:pathLst>
          </a:custGeom>
        </p:spPr>
        <p:txBody>
          <a:bodyPr>
            <a:normAutofit/>
          </a:bodyPr>
          <a:lstStyle>
            <a:lvl1pPr>
              <a:defRPr sz="2400">
                <a:solidFill>
                  <a:schemeClr val="bg1"/>
                </a:solidFill>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8374744" y="253186"/>
            <a:ext cx="8113486" cy="1368152"/>
          </a:xfrm>
        </p:spPr>
        <p:txBody>
          <a:bodyPr/>
          <a:lstStyle>
            <a:lvl1pPr>
              <a:defRPr baseline="0"/>
            </a:lvl1pPr>
          </a:lstStyle>
          <a:p>
            <a:r>
              <a:rPr kumimoji="1" lang="en-US" altLang="ja-JP" dirty="0"/>
              <a:t>SLIDE TITLE GOES HERE</a:t>
            </a:r>
            <a:endParaRPr kumimoji="1" lang="ja-JP" altLang="en-US" dirty="0"/>
          </a:p>
        </p:txBody>
      </p:sp>
      <p:grpSp>
        <p:nvGrpSpPr>
          <p:cNvPr id="6" name="グループ化 5"/>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7" name="涙形 6"/>
            <p:cNvSpPr/>
            <p:nvPr/>
          </p:nvSpPr>
          <p:spPr>
            <a:xfrm>
              <a:off x="7418859" y="2569953"/>
              <a:ext cx="934639" cy="934639"/>
            </a:xfrm>
            <a:prstGeom prst="teardrop">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cxnSp>
        <p:nvCxnSpPr>
          <p:cNvPr id="13" name="直線コネクタ 12"/>
          <p:cNvCxnSpPr/>
          <p:nvPr userDrawn="1"/>
        </p:nvCxnSpPr>
        <p:spPr>
          <a:xfrm flipH="1" flipV="1">
            <a:off x="7315200" y="0"/>
            <a:ext cx="3352801"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21"/>
          <p:cNvSpPr>
            <a:spLocks noGrp="1"/>
          </p:cNvSpPr>
          <p:nvPr>
            <p:ph type="body" sz="quarter" idx="11" hasCustomPrompt="1"/>
          </p:nvPr>
        </p:nvSpPr>
        <p:spPr>
          <a:xfrm>
            <a:off x="10445421" y="3033488"/>
            <a:ext cx="6908346" cy="2801257"/>
          </a:xfrm>
        </p:spPr>
        <p:txBody>
          <a:bodyPr anchor="b">
            <a:noAutofit/>
          </a:bodyPr>
          <a:lstStyle>
            <a:lvl1pPr marL="0" marR="0" indent="0" algn="l" defTabSz="1633027" rtl="0" eaLnBrk="1" fontAlgn="auto" latinLnBrk="0" hangingPunct="1">
              <a:lnSpc>
                <a:spcPts val="8000"/>
              </a:lnSpc>
              <a:spcBef>
                <a:spcPts val="0"/>
              </a:spcBef>
              <a:spcAft>
                <a:spcPts val="0"/>
              </a:spcAft>
              <a:buClrTx/>
              <a:buSzTx/>
              <a:buFontTx/>
              <a:buNone/>
              <a:tabLst/>
              <a:defRPr sz="8000" baseline="0">
                <a:solidFill>
                  <a:schemeClr val="tx2"/>
                </a:solidFill>
                <a:latin typeface="Bebas Neue Regular" panose="00000500000000000000" pitchFamily="2" charset="0"/>
              </a:defRPr>
            </a:lvl1pPr>
          </a:lstStyle>
          <a:p>
            <a:pPr lvl="0"/>
            <a:r>
              <a:rPr kumimoji="1" lang="en-US" altLang="ja-JP" dirty="0"/>
              <a:t>HEADING GOES HERE</a:t>
            </a:r>
          </a:p>
        </p:txBody>
      </p:sp>
      <p:sp>
        <p:nvSpPr>
          <p:cNvPr id="21" name="テキスト プレースホルダー 5"/>
          <p:cNvSpPr>
            <a:spLocks noGrp="1"/>
          </p:cNvSpPr>
          <p:nvPr>
            <p:ph type="body" sz="quarter" idx="12" hasCustomPrompt="1"/>
          </p:nvPr>
        </p:nvSpPr>
        <p:spPr>
          <a:xfrm>
            <a:off x="10459482" y="5878287"/>
            <a:ext cx="6894286" cy="2421393"/>
          </a:xfr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15" name="正方形/長方形 6">
            <a:extLst>
              <a:ext uri="{FF2B5EF4-FFF2-40B4-BE49-F238E27FC236}">
                <a16:creationId xmlns:a16="http://schemas.microsoft.com/office/drawing/2014/main" id="{DD1F4EEE-2FCF-4EEB-B788-D72631DCB4E1}"/>
              </a:ext>
            </a:extLst>
          </p:cNvPr>
          <p:cNvSpPr/>
          <p:nvPr userDrawn="1"/>
        </p:nvSpPr>
        <p:spPr>
          <a:xfrm>
            <a:off x="8554528" y="1520186"/>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31077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000"/>
                            </p:stCondLst>
                            <p:childTnLst>
                              <p:par>
                                <p:cTn id="21" presetID="2" presetClass="entr" presetSubtype="9" decel="100000" fill="hold" grpId="0" nodeType="afterEffect">
                                  <p:stCondLst>
                                    <p:cond delay="0"/>
                                  </p:stCondLst>
                                  <p:iterate type="wd">
                                    <p:tmPct val="10000"/>
                                  </p:iterate>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000" fill="hold"/>
                                        <p:tgtEl>
                                          <p:spTgt spid="20"/>
                                        </p:tgtEl>
                                        <p:attrNameLst>
                                          <p:attrName>ppt_x</p:attrName>
                                        </p:attrNameLst>
                                      </p:cBhvr>
                                      <p:tavLst>
                                        <p:tav tm="0">
                                          <p:val>
                                            <p:strVal val="0-#ppt_w/2"/>
                                          </p:val>
                                        </p:tav>
                                        <p:tav tm="100000">
                                          <p:val>
                                            <p:strVal val="#ppt_x"/>
                                          </p:val>
                                        </p:tav>
                                      </p:tavLst>
                                    </p:anim>
                                    <p:anim calcmode="lin" valueType="num">
                                      <p:cBhvr additive="base">
                                        <p:cTn id="24" dur="1000" fill="hold"/>
                                        <p:tgtEl>
                                          <p:spTgt spid="20"/>
                                        </p:tgtEl>
                                        <p:attrNameLst>
                                          <p:attrName>ppt_y</p:attrName>
                                        </p:attrNameLst>
                                      </p:cBhvr>
                                      <p:tavLst>
                                        <p:tav tm="0">
                                          <p:val>
                                            <p:strVal val="0-#ppt_h/2"/>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 calcmode="lin" valueType="num">
                                      <p:cBhvr additive="base">
                                        <p:cTn id="27" dur="10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10" presetClass="entr" presetSubtype="0" fill="hold" grpId="1" nodeType="withEffect">
                                  <p:stCondLst>
                                    <p:cond delay="25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20"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0-#ppt_w/2"/>
                          </p:val>
                        </p:tav>
                        <p:tav tm="100000">
                          <p:val>
                            <p:strVal val="#ppt_x"/>
                          </p:val>
                        </p:tav>
                      </p:tavLst>
                    </p:anim>
                    <p:anim calcmode="lin" valueType="num">
                      <p:cBhvr additive="base">
                        <p:cTn dur="1000" fill="hold"/>
                        <p:tgtEl>
                          <p:spTgt spid="21"/>
                        </p:tgtEl>
                        <p:attrNameLst>
                          <p:attrName>ppt_y</p:attrName>
                        </p:attrNameLst>
                      </p:cBhvr>
                      <p:tavLst>
                        <p:tav tm="0">
                          <p:val>
                            <p:strVal val="#ppt_y"/>
                          </p:val>
                        </p:tav>
                        <p:tav tm="100000">
                          <p:val>
                            <p:strVal val="#ppt_y"/>
                          </p:val>
                        </p:tav>
                      </p:tavLst>
                    </p:anim>
                  </p:childTnLst>
                </p:cTn>
              </p:par>
            </p:tnLst>
          </p:tmpl>
        </p:tmplLst>
      </p:bldP>
      <p:bldP spid="15" grpId="0" animBg="1"/>
      <p:bldP spid="15" grpId="1"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05357" y="792788"/>
            <a:ext cx="16462058" cy="1368152"/>
          </a:xfrm>
        </p:spPr>
        <p:txBody>
          <a:bodyPr/>
          <a:lstStyle>
            <a:lvl1pPr>
              <a:defRPr baseline="0"/>
            </a:lvl1p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8" name="山形 7"/>
          <p:cNvSpPr/>
          <p:nvPr userDrawn="1"/>
        </p:nvSpPr>
        <p:spPr>
          <a:xfrm>
            <a:off x="3491536" y="3136661"/>
            <a:ext cx="4334564" cy="903064"/>
          </a:xfrm>
          <a:prstGeom prst="chevron">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3807221" y="3262703"/>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山形 11"/>
          <p:cNvSpPr/>
          <p:nvPr userDrawn="1"/>
        </p:nvSpPr>
        <p:spPr>
          <a:xfrm>
            <a:off x="3518879" y="4346501"/>
            <a:ext cx="4334564" cy="903064"/>
          </a:xfrm>
          <a:prstGeom prst="chevron">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山形 12"/>
          <p:cNvSpPr/>
          <p:nvPr userDrawn="1"/>
        </p:nvSpPr>
        <p:spPr>
          <a:xfrm>
            <a:off x="3834564" y="4472543"/>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山形 13"/>
          <p:cNvSpPr/>
          <p:nvPr userDrawn="1"/>
        </p:nvSpPr>
        <p:spPr>
          <a:xfrm>
            <a:off x="3518879" y="5533595"/>
            <a:ext cx="4334564" cy="903064"/>
          </a:xfrm>
          <a:prstGeom prst="chevron">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山形 14"/>
          <p:cNvSpPr/>
          <p:nvPr userDrawn="1"/>
        </p:nvSpPr>
        <p:spPr>
          <a:xfrm>
            <a:off x="3834564" y="5659637"/>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山形 15"/>
          <p:cNvSpPr/>
          <p:nvPr userDrawn="1"/>
        </p:nvSpPr>
        <p:spPr>
          <a:xfrm>
            <a:off x="3540494" y="6743435"/>
            <a:ext cx="4334564" cy="903064"/>
          </a:xfrm>
          <a:prstGeom prst="chevron">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山形 16"/>
          <p:cNvSpPr/>
          <p:nvPr userDrawn="1"/>
        </p:nvSpPr>
        <p:spPr>
          <a:xfrm>
            <a:off x="3856179" y="6869477"/>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5"/>
          <p:cNvSpPr>
            <a:spLocks noGrp="1"/>
          </p:cNvSpPr>
          <p:nvPr>
            <p:ph type="body" sz="quarter" idx="15" hasCustomPrompt="1"/>
          </p:nvPr>
        </p:nvSpPr>
        <p:spPr>
          <a:xfrm>
            <a:off x="4152191" y="3230059"/>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6" hasCustomPrompt="1"/>
          </p:nvPr>
        </p:nvSpPr>
        <p:spPr>
          <a:xfrm>
            <a:off x="4152191" y="4439899"/>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4152191" y="5626993"/>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18" hasCustomPrompt="1"/>
          </p:nvPr>
        </p:nvSpPr>
        <p:spPr>
          <a:xfrm>
            <a:off x="4173806" y="6836833"/>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45" name="山形 7">
            <a:extLst>
              <a:ext uri="{FF2B5EF4-FFF2-40B4-BE49-F238E27FC236}">
                <a16:creationId xmlns:a16="http://schemas.microsoft.com/office/drawing/2014/main" id="{2BA24FA1-BEBD-49E0-BC86-18A300642BD3}"/>
              </a:ext>
            </a:extLst>
          </p:cNvPr>
          <p:cNvSpPr/>
          <p:nvPr userDrawn="1"/>
        </p:nvSpPr>
        <p:spPr>
          <a:xfrm>
            <a:off x="10387072" y="3131681"/>
            <a:ext cx="4334564" cy="903064"/>
          </a:xfrm>
          <a:prstGeom prst="chevron">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山形 8">
            <a:extLst>
              <a:ext uri="{FF2B5EF4-FFF2-40B4-BE49-F238E27FC236}">
                <a16:creationId xmlns:a16="http://schemas.microsoft.com/office/drawing/2014/main" id="{5866E2B0-54BA-4B01-B9FD-0FB37836ED08}"/>
              </a:ext>
            </a:extLst>
          </p:cNvPr>
          <p:cNvSpPr/>
          <p:nvPr userDrawn="1"/>
        </p:nvSpPr>
        <p:spPr>
          <a:xfrm>
            <a:off x="10702757" y="3257723"/>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山形 11">
            <a:extLst>
              <a:ext uri="{FF2B5EF4-FFF2-40B4-BE49-F238E27FC236}">
                <a16:creationId xmlns:a16="http://schemas.microsoft.com/office/drawing/2014/main" id="{02802DC6-2AA8-4E12-8C2F-14A376295443}"/>
              </a:ext>
            </a:extLst>
          </p:cNvPr>
          <p:cNvSpPr/>
          <p:nvPr userDrawn="1"/>
        </p:nvSpPr>
        <p:spPr>
          <a:xfrm>
            <a:off x="10414415" y="4341521"/>
            <a:ext cx="4334564" cy="903064"/>
          </a:xfrm>
          <a:prstGeom prst="chevron">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12">
            <a:extLst>
              <a:ext uri="{FF2B5EF4-FFF2-40B4-BE49-F238E27FC236}">
                <a16:creationId xmlns:a16="http://schemas.microsoft.com/office/drawing/2014/main" id="{380D1268-5247-40E9-92B9-6EC13916B189}"/>
              </a:ext>
            </a:extLst>
          </p:cNvPr>
          <p:cNvSpPr/>
          <p:nvPr userDrawn="1"/>
        </p:nvSpPr>
        <p:spPr>
          <a:xfrm>
            <a:off x="10730100" y="4467563"/>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山形 13">
            <a:extLst>
              <a:ext uri="{FF2B5EF4-FFF2-40B4-BE49-F238E27FC236}">
                <a16:creationId xmlns:a16="http://schemas.microsoft.com/office/drawing/2014/main" id="{C74ADF23-2937-46E4-9552-52E36BAB78BA}"/>
              </a:ext>
            </a:extLst>
          </p:cNvPr>
          <p:cNvSpPr/>
          <p:nvPr userDrawn="1"/>
        </p:nvSpPr>
        <p:spPr>
          <a:xfrm>
            <a:off x="10414415" y="5528615"/>
            <a:ext cx="4334564" cy="903064"/>
          </a:xfrm>
          <a:prstGeom prst="chevron">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山形 14">
            <a:extLst>
              <a:ext uri="{FF2B5EF4-FFF2-40B4-BE49-F238E27FC236}">
                <a16:creationId xmlns:a16="http://schemas.microsoft.com/office/drawing/2014/main" id="{C444C8FA-C708-43E7-8B40-F9271320C5F5}"/>
              </a:ext>
            </a:extLst>
          </p:cNvPr>
          <p:cNvSpPr/>
          <p:nvPr userDrawn="1"/>
        </p:nvSpPr>
        <p:spPr>
          <a:xfrm>
            <a:off x="10730100" y="5654657"/>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山形 15">
            <a:extLst>
              <a:ext uri="{FF2B5EF4-FFF2-40B4-BE49-F238E27FC236}">
                <a16:creationId xmlns:a16="http://schemas.microsoft.com/office/drawing/2014/main" id="{4CCCE87A-3855-4518-8FCD-C57D658428B3}"/>
              </a:ext>
            </a:extLst>
          </p:cNvPr>
          <p:cNvSpPr/>
          <p:nvPr userDrawn="1"/>
        </p:nvSpPr>
        <p:spPr>
          <a:xfrm>
            <a:off x="10436030" y="6738455"/>
            <a:ext cx="4334564" cy="903064"/>
          </a:xfrm>
          <a:prstGeom prst="chevron">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山形 16">
            <a:extLst>
              <a:ext uri="{FF2B5EF4-FFF2-40B4-BE49-F238E27FC236}">
                <a16:creationId xmlns:a16="http://schemas.microsoft.com/office/drawing/2014/main" id="{7C5F6798-5384-408B-9DA6-8908CC686D5C}"/>
              </a:ext>
            </a:extLst>
          </p:cNvPr>
          <p:cNvSpPr/>
          <p:nvPr userDrawn="1"/>
        </p:nvSpPr>
        <p:spPr>
          <a:xfrm>
            <a:off x="10751715" y="6864497"/>
            <a:ext cx="3801164" cy="650980"/>
          </a:xfrm>
          <a:prstGeom prst="chevron">
            <a:avLst/>
          </a:prstGeom>
          <a:noFill/>
          <a:ln w="2857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テキスト プレースホルダー 5">
            <a:extLst>
              <a:ext uri="{FF2B5EF4-FFF2-40B4-BE49-F238E27FC236}">
                <a16:creationId xmlns:a16="http://schemas.microsoft.com/office/drawing/2014/main" id="{0C97BAED-ADF4-4562-9F40-F169AB9CB5A8}"/>
              </a:ext>
            </a:extLst>
          </p:cNvPr>
          <p:cNvSpPr>
            <a:spLocks noGrp="1"/>
          </p:cNvSpPr>
          <p:nvPr>
            <p:ph type="body" sz="quarter" idx="19" hasCustomPrompt="1"/>
          </p:nvPr>
        </p:nvSpPr>
        <p:spPr>
          <a:xfrm>
            <a:off x="11047727" y="3225079"/>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54" name="テキスト プレースホルダー 5">
            <a:extLst>
              <a:ext uri="{FF2B5EF4-FFF2-40B4-BE49-F238E27FC236}">
                <a16:creationId xmlns:a16="http://schemas.microsoft.com/office/drawing/2014/main" id="{17740FA9-19CD-489F-8926-02704536E2FA}"/>
              </a:ext>
            </a:extLst>
          </p:cNvPr>
          <p:cNvSpPr>
            <a:spLocks noGrp="1"/>
          </p:cNvSpPr>
          <p:nvPr>
            <p:ph type="body" sz="quarter" idx="20" hasCustomPrompt="1"/>
          </p:nvPr>
        </p:nvSpPr>
        <p:spPr>
          <a:xfrm>
            <a:off x="11047727" y="4434919"/>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55" name="テキスト プレースホルダー 5">
            <a:extLst>
              <a:ext uri="{FF2B5EF4-FFF2-40B4-BE49-F238E27FC236}">
                <a16:creationId xmlns:a16="http://schemas.microsoft.com/office/drawing/2014/main" id="{C66C3176-866A-4A71-9308-1BDA26C54760}"/>
              </a:ext>
            </a:extLst>
          </p:cNvPr>
          <p:cNvSpPr>
            <a:spLocks noGrp="1"/>
          </p:cNvSpPr>
          <p:nvPr>
            <p:ph type="body" sz="quarter" idx="21" hasCustomPrompt="1"/>
          </p:nvPr>
        </p:nvSpPr>
        <p:spPr>
          <a:xfrm>
            <a:off x="11047727" y="5622013"/>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56" name="テキスト プレースホルダー 5">
            <a:extLst>
              <a:ext uri="{FF2B5EF4-FFF2-40B4-BE49-F238E27FC236}">
                <a16:creationId xmlns:a16="http://schemas.microsoft.com/office/drawing/2014/main" id="{9EF6F65A-308B-4CCB-96C8-357B9744605D}"/>
              </a:ext>
            </a:extLst>
          </p:cNvPr>
          <p:cNvSpPr>
            <a:spLocks noGrp="1"/>
          </p:cNvSpPr>
          <p:nvPr>
            <p:ph type="body" sz="quarter" idx="22" hasCustomPrompt="1"/>
          </p:nvPr>
        </p:nvSpPr>
        <p:spPr>
          <a:xfrm>
            <a:off x="11069342" y="6831853"/>
            <a:ext cx="316591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74449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anim calcmode="lin" valueType="num">
                                      <p:cBhvr additive="base">
                                        <p:cTn id="15"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600" fill="hold"/>
                                        <p:tgtEl>
                                          <p:spTgt spid="12"/>
                                        </p:tgtEl>
                                        <p:attrNameLst>
                                          <p:attrName>ppt_x</p:attrName>
                                        </p:attrNameLst>
                                      </p:cBhvr>
                                      <p:tavLst>
                                        <p:tav tm="0">
                                          <p:val>
                                            <p:strVal val="0-#ppt_w/2"/>
                                          </p:val>
                                        </p:tav>
                                        <p:tav tm="100000">
                                          <p:val>
                                            <p:strVal val="#ppt_x"/>
                                          </p:val>
                                        </p:tav>
                                      </p:tavLst>
                                    </p:anim>
                                    <p:anim calcmode="lin" valueType="num">
                                      <p:cBhvr additive="base">
                                        <p:cTn id="21" dur="6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600" fill="hold"/>
                                        <p:tgtEl>
                                          <p:spTgt spid="13"/>
                                        </p:tgtEl>
                                        <p:attrNameLst>
                                          <p:attrName>ppt_x</p:attrName>
                                        </p:attrNameLst>
                                      </p:cBhvr>
                                      <p:tavLst>
                                        <p:tav tm="0">
                                          <p:val>
                                            <p:strVal val="0-#ppt_w/2"/>
                                          </p:val>
                                        </p:tav>
                                        <p:tav tm="100000">
                                          <p:val>
                                            <p:strVal val="#ppt_x"/>
                                          </p:val>
                                        </p:tav>
                                      </p:tavLst>
                                    </p:anim>
                                    <p:anim calcmode="lin" valueType="num">
                                      <p:cBhvr additive="base">
                                        <p:cTn id="25" dur="6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6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29" dur="6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1350"/>
                            </p:stCondLst>
                            <p:childTnLst>
                              <p:par>
                                <p:cTn id="31" presetID="2" presetClass="entr" presetSubtype="8" decel="100000" fill="hold" grpId="0" nodeType="after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700" fill="hold"/>
                                        <p:tgtEl>
                                          <p:spTgt spid="14"/>
                                        </p:tgtEl>
                                        <p:attrNameLst>
                                          <p:attrName>ppt_x</p:attrName>
                                        </p:attrNameLst>
                                      </p:cBhvr>
                                      <p:tavLst>
                                        <p:tav tm="0">
                                          <p:val>
                                            <p:strVal val="0-#ppt_w/2"/>
                                          </p:val>
                                        </p:tav>
                                        <p:tav tm="100000">
                                          <p:val>
                                            <p:strVal val="#ppt_x"/>
                                          </p:val>
                                        </p:tav>
                                      </p:tavLst>
                                    </p:anim>
                                    <p:anim calcmode="lin" valueType="num">
                                      <p:cBhvr additive="base">
                                        <p:cTn id="34" dur="7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25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00" fill="hold"/>
                                        <p:tgtEl>
                                          <p:spTgt spid="15"/>
                                        </p:tgtEl>
                                        <p:attrNameLst>
                                          <p:attrName>ppt_x</p:attrName>
                                        </p:attrNameLst>
                                      </p:cBhvr>
                                      <p:tavLst>
                                        <p:tav tm="0">
                                          <p:val>
                                            <p:strVal val="0-#ppt_w/2"/>
                                          </p:val>
                                        </p:tav>
                                        <p:tav tm="100000">
                                          <p:val>
                                            <p:strVal val="#ppt_x"/>
                                          </p:val>
                                        </p:tav>
                                      </p:tavLst>
                                    </p:anim>
                                    <p:anim calcmode="lin" valueType="num">
                                      <p:cBhvr additive="base">
                                        <p:cTn id="38" dur="7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250"/>
                                  </p:stCondLst>
                                  <p:childTnLst>
                                    <p:set>
                                      <p:cBhvr>
                                        <p:cTn id="40" dur="1" fill="hold">
                                          <p:stCondLst>
                                            <p:cond delay="0"/>
                                          </p:stCondLst>
                                        </p:cTn>
                                        <p:tgtEl>
                                          <p:spTgt spid="20">
                                            <p:txEl>
                                              <p:pRg st="0" end="0"/>
                                            </p:txEl>
                                          </p:spTgt>
                                        </p:tgtEl>
                                        <p:attrNameLst>
                                          <p:attrName>style.visibility</p:attrName>
                                        </p:attrNameLst>
                                      </p:cBhvr>
                                      <p:to>
                                        <p:strVal val="visible"/>
                                      </p:to>
                                    </p:set>
                                    <p:anim calcmode="lin" valueType="num">
                                      <p:cBhvr additive="base">
                                        <p:cTn id="41"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42" dur="7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2300"/>
                            </p:stCondLst>
                            <p:childTnLst>
                              <p:par>
                                <p:cTn id="44" presetID="2" presetClass="entr" presetSubtype="8" decel="100000" fill="hold" grpId="0" nodeType="after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800" fill="hold"/>
                                        <p:tgtEl>
                                          <p:spTgt spid="16"/>
                                        </p:tgtEl>
                                        <p:attrNameLst>
                                          <p:attrName>ppt_x</p:attrName>
                                        </p:attrNameLst>
                                      </p:cBhvr>
                                      <p:tavLst>
                                        <p:tav tm="0">
                                          <p:val>
                                            <p:strVal val="0-#ppt_w/2"/>
                                          </p:val>
                                        </p:tav>
                                        <p:tav tm="100000">
                                          <p:val>
                                            <p:strVal val="#ppt_x"/>
                                          </p:val>
                                        </p:tav>
                                      </p:tavLst>
                                    </p:anim>
                                    <p:anim calcmode="lin" valueType="num">
                                      <p:cBhvr additive="base">
                                        <p:cTn id="47" dur="800" fill="hold"/>
                                        <p:tgtEl>
                                          <p:spTgt spid="1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25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800" fill="hold"/>
                                        <p:tgtEl>
                                          <p:spTgt spid="17"/>
                                        </p:tgtEl>
                                        <p:attrNameLst>
                                          <p:attrName>ppt_x</p:attrName>
                                        </p:attrNameLst>
                                      </p:cBhvr>
                                      <p:tavLst>
                                        <p:tav tm="0">
                                          <p:val>
                                            <p:strVal val="0-#ppt_w/2"/>
                                          </p:val>
                                        </p:tav>
                                        <p:tav tm="100000">
                                          <p:val>
                                            <p:strVal val="#ppt_x"/>
                                          </p:val>
                                        </p:tav>
                                      </p:tavLst>
                                    </p:anim>
                                    <p:anim calcmode="lin" valueType="num">
                                      <p:cBhvr additive="base">
                                        <p:cTn id="51" dur="8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1">
                                            <p:txEl>
                                              <p:pRg st="0" end="0"/>
                                            </p:txEl>
                                          </p:spTgt>
                                        </p:tgtEl>
                                        <p:attrNameLst>
                                          <p:attrName>style.visibility</p:attrName>
                                        </p:attrNameLst>
                                      </p:cBhvr>
                                      <p:to>
                                        <p:strVal val="visible"/>
                                      </p:to>
                                    </p:set>
                                    <p:anim calcmode="lin" valueType="num">
                                      <p:cBhvr additive="base">
                                        <p:cTn id="54" dur="8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5" dur="8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3350"/>
                            </p:stCondLst>
                            <p:childTnLst>
                              <p:par>
                                <p:cTn id="57" presetID="2" presetClass="entr" presetSubtype="8" decel="100000"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500" fill="hold"/>
                                        <p:tgtEl>
                                          <p:spTgt spid="45"/>
                                        </p:tgtEl>
                                        <p:attrNameLst>
                                          <p:attrName>ppt_x</p:attrName>
                                        </p:attrNameLst>
                                      </p:cBhvr>
                                      <p:tavLst>
                                        <p:tav tm="0">
                                          <p:val>
                                            <p:strVal val="0-#ppt_w/2"/>
                                          </p:val>
                                        </p:tav>
                                        <p:tav tm="100000">
                                          <p:val>
                                            <p:strVal val="#ppt_x"/>
                                          </p:val>
                                        </p:tav>
                                      </p:tavLst>
                                    </p:anim>
                                    <p:anim calcmode="lin" valueType="num">
                                      <p:cBhvr additive="base">
                                        <p:cTn id="60" dur="500" fill="hold"/>
                                        <p:tgtEl>
                                          <p:spTgt spid="45"/>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0-#ppt_w/2"/>
                                          </p:val>
                                        </p:tav>
                                        <p:tav tm="100000">
                                          <p:val>
                                            <p:strVal val="#ppt_x"/>
                                          </p:val>
                                        </p:tav>
                                      </p:tavLst>
                                    </p:anim>
                                    <p:anim calcmode="lin" valueType="num">
                                      <p:cBhvr additive="base">
                                        <p:cTn id="64" dur="500" fill="hold"/>
                                        <p:tgtEl>
                                          <p:spTgt spid="46"/>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0"/>
                                  </p:stCondLst>
                                  <p:childTnLst>
                                    <p:set>
                                      <p:cBhvr>
                                        <p:cTn id="66" dur="1" fill="hold">
                                          <p:stCondLst>
                                            <p:cond delay="0"/>
                                          </p:stCondLst>
                                        </p:cTn>
                                        <p:tgtEl>
                                          <p:spTgt spid="53">
                                            <p:txEl>
                                              <p:pRg st="0" end="0"/>
                                            </p:txEl>
                                          </p:spTgt>
                                        </p:tgtEl>
                                        <p:attrNameLst>
                                          <p:attrName>style.visibility</p:attrName>
                                        </p:attrNameLst>
                                      </p:cBhvr>
                                      <p:to>
                                        <p:strVal val="visible"/>
                                      </p:to>
                                    </p:set>
                                    <p:anim calcmode="lin" valueType="num">
                                      <p:cBhvr additive="base">
                                        <p:cTn id="67"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69" fill="hold">
                            <p:stCondLst>
                              <p:cond delay="3850"/>
                            </p:stCondLst>
                            <p:childTnLst>
                              <p:par>
                                <p:cTn id="70" presetID="2" presetClass="entr" presetSubtype="8" decel="100000" fill="hold" grpId="0" nodeType="afterEffect">
                                  <p:stCondLst>
                                    <p:cond delay="250"/>
                                  </p:stCondLst>
                                  <p:childTnLst>
                                    <p:set>
                                      <p:cBhvr>
                                        <p:cTn id="71" dur="1" fill="hold">
                                          <p:stCondLst>
                                            <p:cond delay="0"/>
                                          </p:stCondLst>
                                        </p:cTn>
                                        <p:tgtEl>
                                          <p:spTgt spid="47"/>
                                        </p:tgtEl>
                                        <p:attrNameLst>
                                          <p:attrName>style.visibility</p:attrName>
                                        </p:attrNameLst>
                                      </p:cBhvr>
                                      <p:to>
                                        <p:strVal val="visible"/>
                                      </p:to>
                                    </p:set>
                                    <p:anim calcmode="lin" valueType="num">
                                      <p:cBhvr additive="base">
                                        <p:cTn id="72" dur="600" fill="hold"/>
                                        <p:tgtEl>
                                          <p:spTgt spid="47"/>
                                        </p:tgtEl>
                                        <p:attrNameLst>
                                          <p:attrName>ppt_x</p:attrName>
                                        </p:attrNameLst>
                                      </p:cBhvr>
                                      <p:tavLst>
                                        <p:tav tm="0">
                                          <p:val>
                                            <p:strVal val="0-#ppt_w/2"/>
                                          </p:val>
                                        </p:tav>
                                        <p:tav tm="100000">
                                          <p:val>
                                            <p:strVal val="#ppt_x"/>
                                          </p:val>
                                        </p:tav>
                                      </p:tavLst>
                                    </p:anim>
                                    <p:anim calcmode="lin" valueType="num">
                                      <p:cBhvr additive="base">
                                        <p:cTn id="73" dur="600" fill="hold"/>
                                        <p:tgtEl>
                                          <p:spTgt spid="47"/>
                                        </p:tgtEl>
                                        <p:attrNameLst>
                                          <p:attrName>ppt_y</p:attrName>
                                        </p:attrNameLst>
                                      </p:cBhvr>
                                      <p:tavLst>
                                        <p:tav tm="0">
                                          <p:val>
                                            <p:strVal val="#ppt_y"/>
                                          </p:val>
                                        </p:tav>
                                        <p:tav tm="100000">
                                          <p:val>
                                            <p:strVal val="#ppt_y"/>
                                          </p:val>
                                        </p:tav>
                                      </p:tavLst>
                                    </p:anim>
                                  </p:childTnLst>
                                </p:cTn>
                              </p:par>
                              <p:par>
                                <p:cTn id="74" presetID="2" presetClass="entr" presetSubtype="8" decel="100000" fill="hold" grpId="0" nodeType="withEffect">
                                  <p:stCondLst>
                                    <p:cond delay="250"/>
                                  </p:stCondLst>
                                  <p:childTnLst>
                                    <p:set>
                                      <p:cBhvr>
                                        <p:cTn id="75" dur="1" fill="hold">
                                          <p:stCondLst>
                                            <p:cond delay="0"/>
                                          </p:stCondLst>
                                        </p:cTn>
                                        <p:tgtEl>
                                          <p:spTgt spid="48"/>
                                        </p:tgtEl>
                                        <p:attrNameLst>
                                          <p:attrName>style.visibility</p:attrName>
                                        </p:attrNameLst>
                                      </p:cBhvr>
                                      <p:to>
                                        <p:strVal val="visible"/>
                                      </p:to>
                                    </p:set>
                                    <p:anim calcmode="lin" valueType="num">
                                      <p:cBhvr additive="base">
                                        <p:cTn id="76" dur="600" fill="hold"/>
                                        <p:tgtEl>
                                          <p:spTgt spid="48"/>
                                        </p:tgtEl>
                                        <p:attrNameLst>
                                          <p:attrName>ppt_x</p:attrName>
                                        </p:attrNameLst>
                                      </p:cBhvr>
                                      <p:tavLst>
                                        <p:tav tm="0">
                                          <p:val>
                                            <p:strVal val="0-#ppt_w/2"/>
                                          </p:val>
                                        </p:tav>
                                        <p:tav tm="100000">
                                          <p:val>
                                            <p:strVal val="#ppt_x"/>
                                          </p:val>
                                        </p:tav>
                                      </p:tavLst>
                                    </p:anim>
                                    <p:anim calcmode="lin" valueType="num">
                                      <p:cBhvr additive="base">
                                        <p:cTn id="77" dur="600" fill="hold"/>
                                        <p:tgtEl>
                                          <p:spTgt spid="48"/>
                                        </p:tgtEl>
                                        <p:attrNameLst>
                                          <p:attrName>ppt_y</p:attrName>
                                        </p:attrNameLst>
                                      </p:cBhvr>
                                      <p:tavLst>
                                        <p:tav tm="0">
                                          <p:val>
                                            <p:strVal val="#ppt_y"/>
                                          </p:val>
                                        </p:tav>
                                        <p:tav tm="100000">
                                          <p:val>
                                            <p:strVal val="#ppt_y"/>
                                          </p:val>
                                        </p:tav>
                                      </p:tavLst>
                                    </p:anim>
                                  </p:childTnLst>
                                </p:cTn>
                              </p:par>
                              <p:par>
                                <p:cTn id="78" presetID="2" presetClass="entr" presetSubtype="8" decel="100000" fill="hold" grpId="0" nodeType="withEffect">
                                  <p:stCondLst>
                                    <p:cond delay="250"/>
                                  </p:stCondLst>
                                  <p:childTnLst>
                                    <p:set>
                                      <p:cBhvr>
                                        <p:cTn id="79" dur="1" fill="hold">
                                          <p:stCondLst>
                                            <p:cond delay="0"/>
                                          </p:stCondLst>
                                        </p:cTn>
                                        <p:tgtEl>
                                          <p:spTgt spid="54">
                                            <p:txEl>
                                              <p:pRg st="0" end="0"/>
                                            </p:txEl>
                                          </p:spTgt>
                                        </p:tgtEl>
                                        <p:attrNameLst>
                                          <p:attrName>style.visibility</p:attrName>
                                        </p:attrNameLst>
                                      </p:cBhvr>
                                      <p:to>
                                        <p:strVal val="visible"/>
                                      </p:to>
                                    </p:set>
                                    <p:anim calcmode="lin" valueType="num">
                                      <p:cBhvr additive="base">
                                        <p:cTn id="80" dur="6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81" dur="6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82" fill="hold">
                            <p:stCondLst>
                              <p:cond delay="4700"/>
                            </p:stCondLst>
                            <p:childTnLst>
                              <p:par>
                                <p:cTn id="83" presetID="2" presetClass="entr" presetSubtype="8" decel="100000" fill="hold" grpId="0" nodeType="afterEffect">
                                  <p:stCondLst>
                                    <p:cond delay="25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700" fill="hold"/>
                                        <p:tgtEl>
                                          <p:spTgt spid="49"/>
                                        </p:tgtEl>
                                        <p:attrNameLst>
                                          <p:attrName>ppt_x</p:attrName>
                                        </p:attrNameLst>
                                      </p:cBhvr>
                                      <p:tavLst>
                                        <p:tav tm="0">
                                          <p:val>
                                            <p:strVal val="0-#ppt_w/2"/>
                                          </p:val>
                                        </p:tav>
                                        <p:tav tm="100000">
                                          <p:val>
                                            <p:strVal val="#ppt_x"/>
                                          </p:val>
                                        </p:tav>
                                      </p:tavLst>
                                    </p:anim>
                                    <p:anim calcmode="lin" valueType="num">
                                      <p:cBhvr additive="base">
                                        <p:cTn id="86" dur="700" fill="hold"/>
                                        <p:tgtEl>
                                          <p:spTgt spid="49"/>
                                        </p:tgtEl>
                                        <p:attrNameLst>
                                          <p:attrName>ppt_y</p:attrName>
                                        </p:attrNameLst>
                                      </p:cBhvr>
                                      <p:tavLst>
                                        <p:tav tm="0">
                                          <p:val>
                                            <p:strVal val="#ppt_y"/>
                                          </p:val>
                                        </p:tav>
                                        <p:tav tm="100000">
                                          <p:val>
                                            <p:strVal val="#ppt_y"/>
                                          </p:val>
                                        </p:tav>
                                      </p:tavLst>
                                    </p:anim>
                                  </p:childTnLst>
                                </p:cTn>
                              </p:par>
                              <p:par>
                                <p:cTn id="87" presetID="2" presetClass="entr" presetSubtype="8" decel="100000" fill="hold" grpId="0" nodeType="withEffect">
                                  <p:stCondLst>
                                    <p:cond delay="250"/>
                                  </p:stCondLst>
                                  <p:childTnLst>
                                    <p:set>
                                      <p:cBhvr>
                                        <p:cTn id="88" dur="1" fill="hold">
                                          <p:stCondLst>
                                            <p:cond delay="0"/>
                                          </p:stCondLst>
                                        </p:cTn>
                                        <p:tgtEl>
                                          <p:spTgt spid="50"/>
                                        </p:tgtEl>
                                        <p:attrNameLst>
                                          <p:attrName>style.visibility</p:attrName>
                                        </p:attrNameLst>
                                      </p:cBhvr>
                                      <p:to>
                                        <p:strVal val="visible"/>
                                      </p:to>
                                    </p:set>
                                    <p:anim calcmode="lin" valueType="num">
                                      <p:cBhvr additive="base">
                                        <p:cTn id="89" dur="700" fill="hold"/>
                                        <p:tgtEl>
                                          <p:spTgt spid="50"/>
                                        </p:tgtEl>
                                        <p:attrNameLst>
                                          <p:attrName>ppt_x</p:attrName>
                                        </p:attrNameLst>
                                      </p:cBhvr>
                                      <p:tavLst>
                                        <p:tav tm="0">
                                          <p:val>
                                            <p:strVal val="0-#ppt_w/2"/>
                                          </p:val>
                                        </p:tav>
                                        <p:tav tm="100000">
                                          <p:val>
                                            <p:strVal val="#ppt_x"/>
                                          </p:val>
                                        </p:tav>
                                      </p:tavLst>
                                    </p:anim>
                                    <p:anim calcmode="lin" valueType="num">
                                      <p:cBhvr additive="base">
                                        <p:cTn id="90" dur="700" fill="hold"/>
                                        <p:tgtEl>
                                          <p:spTgt spid="50"/>
                                        </p:tgtEl>
                                        <p:attrNameLst>
                                          <p:attrName>ppt_y</p:attrName>
                                        </p:attrNameLst>
                                      </p:cBhvr>
                                      <p:tavLst>
                                        <p:tav tm="0">
                                          <p:val>
                                            <p:strVal val="#ppt_y"/>
                                          </p:val>
                                        </p:tav>
                                        <p:tav tm="100000">
                                          <p:val>
                                            <p:strVal val="#ppt_y"/>
                                          </p:val>
                                        </p:tav>
                                      </p:tavLst>
                                    </p:anim>
                                  </p:childTnLst>
                                </p:cTn>
                              </p:par>
                              <p:par>
                                <p:cTn id="91" presetID="2" presetClass="entr" presetSubtype="8" decel="100000" fill="hold" grpId="0" nodeType="withEffect">
                                  <p:stCondLst>
                                    <p:cond delay="250"/>
                                  </p:stCondLst>
                                  <p:childTnLst>
                                    <p:set>
                                      <p:cBhvr>
                                        <p:cTn id="92" dur="1" fill="hold">
                                          <p:stCondLst>
                                            <p:cond delay="0"/>
                                          </p:stCondLst>
                                        </p:cTn>
                                        <p:tgtEl>
                                          <p:spTgt spid="55">
                                            <p:txEl>
                                              <p:pRg st="0" end="0"/>
                                            </p:txEl>
                                          </p:spTgt>
                                        </p:tgtEl>
                                        <p:attrNameLst>
                                          <p:attrName>style.visibility</p:attrName>
                                        </p:attrNameLst>
                                      </p:cBhvr>
                                      <p:to>
                                        <p:strVal val="visible"/>
                                      </p:to>
                                    </p:set>
                                    <p:anim calcmode="lin" valueType="num">
                                      <p:cBhvr additive="base">
                                        <p:cTn id="93" dur="7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94" dur="7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650"/>
                            </p:stCondLst>
                            <p:childTnLst>
                              <p:par>
                                <p:cTn id="96" presetID="2" presetClass="entr" presetSubtype="8" decel="100000"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 calcmode="lin" valueType="num">
                                      <p:cBhvr additive="base">
                                        <p:cTn id="98" dur="800" fill="hold"/>
                                        <p:tgtEl>
                                          <p:spTgt spid="51"/>
                                        </p:tgtEl>
                                        <p:attrNameLst>
                                          <p:attrName>ppt_x</p:attrName>
                                        </p:attrNameLst>
                                      </p:cBhvr>
                                      <p:tavLst>
                                        <p:tav tm="0">
                                          <p:val>
                                            <p:strVal val="0-#ppt_w/2"/>
                                          </p:val>
                                        </p:tav>
                                        <p:tav tm="100000">
                                          <p:val>
                                            <p:strVal val="#ppt_x"/>
                                          </p:val>
                                        </p:tav>
                                      </p:tavLst>
                                    </p:anim>
                                    <p:anim calcmode="lin" valueType="num">
                                      <p:cBhvr additive="base">
                                        <p:cTn id="99" dur="800" fill="hold"/>
                                        <p:tgtEl>
                                          <p:spTgt spid="51"/>
                                        </p:tgtEl>
                                        <p:attrNameLst>
                                          <p:attrName>ppt_y</p:attrName>
                                        </p:attrNameLst>
                                      </p:cBhvr>
                                      <p:tavLst>
                                        <p:tav tm="0">
                                          <p:val>
                                            <p:strVal val="#ppt_y"/>
                                          </p:val>
                                        </p:tav>
                                        <p:tav tm="100000">
                                          <p:val>
                                            <p:strVal val="#ppt_y"/>
                                          </p:val>
                                        </p:tav>
                                      </p:tavLst>
                                    </p:anim>
                                  </p:childTnLst>
                                </p:cTn>
                              </p:par>
                              <p:par>
                                <p:cTn id="100" presetID="2" presetClass="entr" presetSubtype="8" decel="100000" fill="hold" grpId="0" nodeType="withEffect">
                                  <p:stCondLst>
                                    <p:cond delay="250"/>
                                  </p:stCondLst>
                                  <p:childTnLst>
                                    <p:set>
                                      <p:cBhvr>
                                        <p:cTn id="101" dur="1" fill="hold">
                                          <p:stCondLst>
                                            <p:cond delay="0"/>
                                          </p:stCondLst>
                                        </p:cTn>
                                        <p:tgtEl>
                                          <p:spTgt spid="52"/>
                                        </p:tgtEl>
                                        <p:attrNameLst>
                                          <p:attrName>style.visibility</p:attrName>
                                        </p:attrNameLst>
                                      </p:cBhvr>
                                      <p:to>
                                        <p:strVal val="visible"/>
                                      </p:to>
                                    </p:set>
                                    <p:anim calcmode="lin" valueType="num">
                                      <p:cBhvr additive="base">
                                        <p:cTn id="102" dur="800" fill="hold"/>
                                        <p:tgtEl>
                                          <p:spTgt spid="52"/>
                                        </p:tgtEl>
                                        <p:attrNameLst>
                                          <p:attrName>ppt_x</p:attrName>
                                        </p:attrNameLst>
                                      </p:cBhvr>
                                      <p:tavLst>
                                        <p:tav tm="0">
                                          <p:val>
                                            <p:strVal val="0-#ppt_w/2"/>
                                          </p:val>
                                        </p:tav>
                                        <p:tav tm="100000">
                                          <p:val>
                                            <p:strVal val="#ppt_x"/>
                                          </p:val>
                                        </p:tav>
                                      </p:tavLst>
                                    </p:anim>
                                    <p:anim calcmode="lin" valueType="num">
                                      <p:cBhvr additive="base">
                                        <p:cTn id="103" dur="800" fill="hold"/>
                                        <p:tgtEl>
                                          <p:spTgt spid="52"/>
                                        </p:tgtEl>
                                        <p:attrNameLst>
                                          <p:attrName>ppt_y</p:attrName>
                                        </p:attrNameLst>
                                      </p:cBhvr>
                                      <p:tavLst>
                                        <p:tav tm="0">
                                          <p:val>
                                            <p:strVal val="#ppt_y"/>
                                          </p:val>
                                        </p:tav>
                                        <p:tav tm="100000">
                                          <p:val>
                                            <p:strVal val="#ppt_y"/>
                                          </p:val>
                                        </p:tav>
                                      </p:tavLst>
                                    </p:anim>
                                  </p:childTnLst>
                                </p:cTn>
                              </p:par>
                              <p:par>
                                <p:cTn id="104" presetID="2" presetClass="entr" presetSubtype="8" decel="100000" fill="hold" grpId="0" nodeType="withEffect">
                                  <p:stCondLst>
                                    <p:cond delay="250"/>
                                  </p:stCondLst>
                                  <p:childTnLst>
                                    <p:set>
                                      <p:cBhvr>
                                        <p:cTn id="105" dur="1" fill="hold">
                                          <p:stCondLst>
                                            <p:cond delay="0"/>
                                          </p:stCondLst>
                                        </p:cTn>
                                        <p:tgtEl>
                                          <p:spTgt spid="56">
                                            <p:txEl>
                                              <p:pRg st="0" end="0"/>
                                            </p:txEl>
                                          </p:spTgt>
                                        </p:tgtEl>
                                        <p:attrNameLst>
                                          <p:attrName>style.visibility</p:attrName>
                                        </p:attrNameLst>
                                      </p:cBhvr>
                                      <p:to>
                                        <p:strVal val="visible"/>
                                      </p:to>
                                    </p:set>
                                    <p:anim calcmode="lin" valueType="num">
                                      <p:cBhvr additive="base">
                                        <p:cTn id="106" dur="8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07" dur="8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16" grpId="0" animBg="1"/>
      <p:bldP spid="17" grpId="0" animBg="1"/>
      <p:bldP spid="18" grpId="0" build="p">
        <p:tmplLst>
          <p:tmpl lvl="1">
            <p:tnLst>
              <p:par>
                <p:cTn presetID="2" presetClass="entr" presetSubtype="8"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600" fill="hold"/>
                        <p:tgtEl>
                          <p:spTgt spid="19"/>
                        </p:tgtEl>
                        <p:attrNameLst>
                          <p:attrName>ppt_x</p:attrName>
                        </p:attrNameLst>
                      </p:cBhvr>
                      <p:tavLst>
                        <p:tav tm="0">
                          <p:val>
                            <p:strVal val="0-#ppt_w/2"/>
                          </p:val>
                        </p:tav>
                        <p:tav tm="100000">
                          <p:val>
                            <p:strVal val="#ppt_x"/>
                          </p:val>
                        </p:tav>
                      </p:tavLst>
                    </p:anim>
                    <p:anim calcmode="lin" valueType="num">
                      <p:cBhvr additive="base">
                        <p:cTn dur="6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800" fill="hold"/>
                        <p:tgtEl>
                          <p:spTgt spid="21"/>
                        </p:tgtEl>
                        <p:attrNameLst>
                          <p:attrName>ppt_x</p:attrName>
                        </p:attrNameLst>
                      </p:cBhvr>
                      <p:tavLst>
                        <p:tav tm="0">
                          <p:val>
                            <p:strVal val="0-#ppt_w/2"/>
                          </p:val>
                        </p:tav>
                        <p:tav tm="100000">
                          <p:val>
                            <p:strVal val="#ppt_x"/>
                          </p:val>
                        </p:tav>
                      </p:tavLst>
                    </p:anim>
                    <p:anim calcmode="lin" valueType="num">
                      <p:cBhvr additive="base">
                        <p:cTn dur="800" fill="hold"/>
                        <p:tgtEl>
                          <p:spTgt spid="21"/>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animBg="1"/>
      <p:bldP spid="48" grpId="0" animBg="1"/>
      <p:bldP spid="49" grpId="0" animBg="1"/>
      <p:bldP spid="50" grpId="0" animBg="1"/>
      <p:bldP spid="51" grpId="0" animBg="1"/>
      <p:bldP spid="52" grpId="0" animBg="1"/>
      <p:bldP spid="53" grpId="0" build="p">
        <p:tmplLst>
          <p:tmpl lvl="1">
            <p:tnLst>
              <p:par>
                <p:cTn presetID="2" presetClass="entr" presetSubtype="8"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with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600" fill="hold"/>
                        <p:tgtEl>
                          <p:spTgt spid="54"/>
                        </p:tgtEl>
                        <p:attrNameLst>
                          <p:attrName>ppt_x</p:attrName>
                        </p:attrNameLst>
                      </p:cBhvr>
                      <p:tavLst>
                        <p:tav tm="0">
                          <p:val>
                            <p:strVal val="0-#ppt_w/2"/>
                          </p:val>
                        </p:tav>
                        <p:tav tm="100000">
                          <p:val>
                            <p:strVal val="#ppt_x"/>
                          </p:val>
                        </p:tav>
                      </p:tavLst>
                    </p:anim>
                    <p:anim calcmode="lin" valueType="num">
                      <p:cBhvr additive="base">
                        <p:cTn dur="6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700" fill="hold"/>
                        <p:tgtEl>
                          <p:spTgt spid="55"/>
                        </p:tgtEl>
                        <p:attrNameLst>
                          <p:attrName>ppt_x</p:attrName>
                        </p:attrNameLst>
                      </p:cBhvr>
                      <p:tavLst>
                        <p:tav tm="0">
                          <p:val>
                            <p:strVal val="0-#ppt_w/2"/>
                          </p:val>
                        </p:tav>
                        <p:tav tm="100000">
                          <p:val>
                            <p:strVal val="#ppt_x"/>
                          </p:val>
                        </p:tav>
                      </p:tavLst>
                    </p:anim>
                    <p:anim calcmode="lin" valueType="num">
                      <p:cBhvr additive="base">
                        <p:cTn dur="700" fill="hold"/>
                        <p:tgtEl>
                          <p:spTgt spid="55"/>
                        </p:tgtEl>
                        <p:attrNameLst>
                          <p:attrName>ppt_y</p:attrName>
                        </p:attrNameLst>
                      </p:cBhvr>
                      <p:tavLst>
                        <p:tav tm="0">
                          <p:val>
                            <p:strVal val="#ppt_y"/>
                          </p:val>
                        </p:tav>
                        <p:tav tm="100000">
                          <p:val>
                            <p:strVal val="#ppt_y"/>
                          </p:val>
                        </p:tav>
                      </p:tavLst>
                    </p:anim>
                  </p:childTnLst>
                </p:cTn>
              </p:par>
            </p:tnLst>
          </p:tmpl>
        </p:tmplLst>
      </p:bldP>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800" fill="hold"/>
                        <p:tgtEl>
                          <p:spTgt spid="56"/>
                        </p:tgtEl>
                        <p:attrNameLst>
                          <p:attrName>ppt_x</p:attrName>
                        </p:attrNameLst>
                      </p:cBhvr>
                      <p:tavLst>
                        <p:tav tm="0">
                          <p:val>
                            <p:strVal val="0-#ppt_w/2"/>
                          </p:val>
                        </p:tav>
                        <p:tav tm="100000">
                          <p:val>
                            <p:strVal val="#ppt_x"/>
                          </p:val>
                        </p:tav>
                      </p:tavLst>
                    </p:anim>
                    <p:anim calcmode="lin" valueType="num">
                      <p:cBhvr additive="base">
                        <p:cTn dur="800" fill="hold"/>
                        <p:tgtEl>
                          <p:spTgt spid="5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ag List with 4 Items">
    <p:spTree>
      <p:nvGrpSpPr>
        <p:cNvPr id="1" name=""/>
        <p:cNvGrpSpPr/>
        <p:nvPr/>
      </p:nvGrpSpPr>
      <p:grpSpPr>
        <a:xfrm>
          <a:off x="0" y="0"/>
          <a:ext cx="0" cy="0"/>
          <a:chOff x="0" y="0"/>
          <a:chExt cx="0" cy="0"/>
        </a:xfrm>
      </p:grpSpPr>
      <p:sp>
        <p:nvSpPr>
          <p:cNvPr id="4" name="正方形/長方形 3"/>
          <p:cNvSpPr/>
          <p:nvPr userDrawn="1"/>
        </p:nvSpPr>
        <p:spPr>
          <a:xfrm>
            <a:off x="-29029" y="-29028"/>
            <a:ext cx="8128000" cy="10368000"/>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 name="直線コネクタ 4"/>
          <p:cNvCxnSpPr/>
          <p:nvPr userDrawn="1"/>
        </p:nvCxnSpPr>
        <p:spPr>
          <a:xfrm>
            <a:off x="7945343"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図プレースホルダー 40"/>
          <p:cNvSpPr>
            <a:spLocks noGrp="1"/>
          </p:cNvSpPr>
          <p:nvPr>
            <p:ph type="pic" sz="quarter" idx="29" hasCustomPrompt="1"/>
          </p:nvPr>
        </p:nvSpPr>
        <p:spPr>
          <a:xfrm>
            <a:off x="0" y="-28575"/>
            <a:ext cx="7835705" cy="10367963"/>
          </a:xfrm>
          <a:effectLst>
            <a:innerShdw blurRad="63500" dist="50800">
              <a:prstClr val="black">
                <a:alpha val="50000"/>
              </a:prstClr>
            </a:innerShdw>
          </a:effectLst>
        </p:spPr>
        <p:txBody>
          <a:bodyPr>
            <a:normAutofit/>
          </a:bodyPr>
          <a:lstStyle>
            <a:lvl1pPr>
              <a:defRPr sz="2000"/>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
        <p:nvSpPr>
          <p:cNvPr id="16" name="テキスト プレースホルダー 15"/>
          <p:cNvSpPr>
            <a:spLocks noGrp="1"/>
          </p:cNvSpPr>
          <p:nvPr>
            <p:ph type="body" sz="quarter" idx="22" hasCustomPrompt="1"/>
          </p:nvPr>
        </p:nvSpPr>
        <p:spPr>
          <a:xfrm>
            <a:off x="6222434" y="2553281"/>
            <a:ext cx="2002458" cy="985543"/>
          </a:xfrm>
          <a:blipFill>
            <a:blip r:embed="rId3"/>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a:t> </a:t>
            </a:r>
            <a:endParaRPr kumimoji="1" lang="ja-JP" altLang="en-US" dirty="0"/>
          </a:p>
        </p:txBody>
      </p:sp>
      <p:sp>
        <p:nvSpPr>
          <p:cNvPr id="14" name="テキスト プレースホルダー 5"/>
          <p:cNvSpPr>
            <a:spLocks noGrp="1"/>
          </p:cNvSpPr>
          <p:nvPr userDrawn="1">
            <p:ph type="body" sz="quarter" idx="21" hasCustomPrompt="1"/>
          </p:nvPr>
        </p:nvSpPr>
        <p:spPr>
          <a:xfrm>
            <a:off x="6598871" y="2770918"/>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27" name="テキスト プレースホルダー 15"/>
          <p:cNvSpPr>
            <a:spLocks noGrp="1"/>
          </p:cNvSpPr>
          <p:nvPr>
            <p:ph type="body" sz="quarter" idx="23" hasCustomPrompt="1"/>
          </p:nvPr>
        </p:nvSpPr>
        <p:spPr>
          <a:xfrm>
            <a:off x="6222434" y="4339418"/>
            <a:ext cx="2002458" cy="985543"/>
          </a:xfrm>
          <a:blipFill>
            <a:blip r:embed="rId4"/>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a:t> </a:t>
            </a:r>
            <a:endParaRPr kumimoji="1" lang="ja-JP" altLang="en-US" dirty="0"/>
          </a:p>
        </p:txBody>
      </p:sp>
      <p:sp>
        <p:nvSpPr>
          <p:cNvPr id="28" name="テキスト プレースホルダー 5"/>
          <p:cNvSpPr>
            <a:spLocks noGrp="1"/>
          </p:cNvSpPr>
          <p:nvPr>
            <p:ph type="body" sz="quarter" idx="24" hasCustomPrompt="1"/>
          </p:nvPr>
        </p:nvSpPr>
        <p:spPr>
          <a:xfrm>
            <a:off x="6624661" y="4557055"/>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29" name="テキスト プレースホルダー 15"/>
          <p:cNvSpPr>
            <a:spLocks noGrp="1"/>
          </p:cNvSpPr>
          <p:nvPr>
            <p:ph type="body" sz="quarter" idx="25" hasCustomPrompt="1"/>
          </p:nvPr>
        </p:nvSpPr>
        <p:spPr>
          <a:xfrm>
            <a:off x="6222434" y="6125555"/>
            <a:ext cx="2002458" cy="985543"/>
          </a:xfrm>
          <a:blipFill>
            <a:blip r:embed="rId3"/>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a:t> </a:t>
            </a:r>
            <a:endParaRPr kumimoji="1" lang="ja-JP" altLang="en-US" dirty="0"/>
          </a:p>
        </p:txBody>
      </p:sp>
      <p:sp>
        <p:nvSpPr>
          <p:cNvPr id="30" name="テキスト プレースホルダー 5"/>
          <p:cNvSpPr>
            <a:spLocks noGrp="1"/>
          </p:cNvSpPr>
          <p:nvPr>
            <p:ph type="body" sz="quarter" idx="26" hasCustomPrompt="1"/>
          </p:nvPr>
        </p:nvSpPr>
        <p:spPr>
          <a:xfrm>
            <a:off x="6624662" y="6343192"/>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31" name="テキスト プレースホルダー 15"/>
          <p:cNvSpPr>
            <a:spLocks noGrp="1"/>
          </p:cNvSpPr>
          <p:nvPr>
            <p:ph type="body" sz="quarter" idx="27" hasCustomPrompt="1"/>
          </p:nvPr>
        </p:nvSpPr>
        <p:spPr>
          <a:xfrm>
            <a:off x="6222434" y="7911691"/>
            <a:ext cx="2002458" cy="985543"/>
          </a:xfrm>
          <a:blipFill>
            <a:blip r:embed="rId4"/>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a:t> </a:t>
            </a:r>
            <a:endParaRPr kumimoji="1" lang="ja-JP" altLang="en-US" dirty="0"/>
          </a:p>
        </p:txBody>
      </p:sp>
      <p:sp>
        <p:nvSpPr>
          <p:cNvPr id="32" name="テキスト プレースホルダー 5"/>
          <p:cNvSpPr>
            <a:spLocks noGrp="1"/>
          </p:cNvSpPr>
          <p:nvPr>
            <p:ph type="body" sz="quarter" idx="28" hasCustomPrompt="1"/>
          </p:nvPr>
        </p:nvSpPr>
        <p:spPr>
          <a:xfrm>
            <a:off x="6650452" y="8129328"/>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33" name="テキスト プレースホルダー 21"/>
          <p:cNvSpPr>
            <a:spLocks noGrp="1"/>
          </p:cNvSpPr>
          <p:nvPr>
            <p:ph type="body" sz="quarter" idx="10" hasCustomPrompt="1"/>
          </p:nvPr>
        </p:nvSpPr>
        <p:spPr>
          <a:xfrm>
            <a:off x="8363582" y="2729127"/>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3600" baseline="0">
                <a:solidFill>
                  <a:schemeClr val="accent2">
                    <a:lumMod val="75000"/>
                  </a:schemeClr>
                </a:solidFill>
                <a:effectLst>
                  <a:innerShdw blurRad="114300">
                    <a:prstClr val="black"/>
                  </a:innerShdw>
                </a:effectLst>
                <a:latin typeface="+mj-lt"/>
              </a:defRPr>
            </a:lvl1pPr>
          </a:lstStyle>
          <a:p>
            <a:pPr lvl="0"/>
            <a:r>
              <a:rPr kumimoji="1" lang="en-US" altLang="ja-JP" dirty="0"/>
              <a:t>HEADING GOES HERE</a:t>
            </a:r>
          </a:p>
        </p:txBody>
      </p:sp>
      <p:grpSp>
        <p:nvGrpSpPr>
          <p:cNvPr id="34" name="グループ化 33"/>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35" name="涙形 34"/>
            <p:cNvSpPr/>
            <p:nvPr/>
          </p:nvSpPr>
          <p:spPr>
            <a:xfrm>
              <a:off x="7418859" y="2569953"/>
              <a:ext cx="934639" cy="934639"/>
            </a:xfrm>
            <a:prstGeom prst="teardrop">
              <a:avLst/>
            </a:prstGeom>
            <a:blipFill dpi="0" rotWithShape="1">
              <a:blip r:embed="rId5"/>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涙形 3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42" name="テキスト プレースホルダー 5"/>
          <p:cNvSpPr>
            <a:spLocks noGrp="1"/>
          </p:cNvSpPr>
          <p:nvPr>
            <p:ph type="body" sz="quarter" idx="12" hasCustomPrompt="1"/>
          </p:nvPr>
        </p:nvSpPr>
        <p:spPr>
          <a:xfrm>
            <a:off x="8363582" y="3360163"/>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43" name="テキスト プレースホルダー 21"/>
          <p:cNvSpPr>
            <a:spLocks noGrp="1"/>
          </p:cNvSpPr>
          <p:nvPr>
            <p:ph type="body" sz="quarter" idx="30" hasCustomPrompt="1"/>
          </p:nvPr>
        </p:nvSpPr>
        <p:spPr>
          <a:xfrm>
            <a:off x="8363582" y="4514945"/>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3600" baseline="0">
                <a:solidFill>
                  <a:schemeClr val="accent2">
                    <a:lumMod val="75000"/>
                  </a:schemeClr>
                </a:solidFill>
                <a:effectLst>
                  <a:innerShdw blurRad="114300">
                    <a:prstClr val="black"/>
                  </a:innerShdw>
                </a:effectLst>
                <a:latin typeface="+mj-lt"/>
              </a:defRPr>
            </a:lvl1pPr>
          </a:lstStyle>
          <a:p>
            <a:pPr lvl="0"/>
            <a:r>
              <a:rPr kumimoji="1" lang="en-US" altLang="ja-JP" dirty="0"/>
              <a:t>HEADING GOES HERE</a:t>
            </a:r>
          </a:p>
        </p:txBody>
      </p:sp>
      <p:sp>
        <p:nvSpPr>
          <p:cNvPr id="44" name="テキスト プレースホルダー 5"/>
          <p:cNvSpPr>
            <a:spLocks noGrp="1"/>
          </p:cNvSpPr>
          <p:nvPr>
            <p:ph type="body" sz="quarter" idx="31" hasCustomPrompt="1"/>
          </p:nvPr>
        </p:nvSpPr>
        <p:spPr>
          <a:xfrm>
            <a:off x="8363582" y="5145981"/>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45" name="テキスト プレースホルダー 21"/>
          <p:cNvSpPr>
            <a:spLocks noGrp="1"/>
          </p:cNvSpPr>
          <p:nvPr>
            <p:ph type="body" sz="quarter" idx="32" hasCustomPrompt="1"/>
          </p:nvPr>
        </p:nvSpPr>
        <p:spPr>
          <a:xfrm>
            <a:off x="8363582" y="6300763"/>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3600" baseline="0">
                <a:solidFill>
                  <a:schemeClr val="accent2">
                    <a:lumMod val="75000"/>
                  </a:schemeClr>
                </a:solidFill>
                <a:effectLst>
                  <a:innerShdw blurRad="114300">
                    <a:prstClr val="black"/>
                  </a:innerShdw>
                </a:effectLst>
                <a:latin typeface="+mj-lt"/>
              </a:defRPr>
            </a:lvl1pPr>
          </a:lstStyle>
          <a:p>
            <a:pPr lvl="0"/>
            <a:r>
              <a:rPr kumimoji="1" lang="en-US" altLang="ja-JP" dirty="0"/>
              <a:t>HEADING GOES HERE</a:t>
            </a:r>
          </a:p>
        </p:txBody>
      </p:sp>
      <p:sp>
        <p:nvSpPr>
          <p:cNvPr id="46" name="テキスト プレースホルダー 5"/>
          <p:cNvSpPr>
            <a:spLocks noGrp="1"/>
          </p:cNvSpPr>
          <p:nvPr>
            <p:ph type="body" sz="quarter" idx="33" hasCustomPrompt="1"/>
          </p:nvPr>
        </p:nvSpPr>
        <p:spPr>
          <a:xfrm>
            <a:off x="8363582" y="6931799"/>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47" name="テキスト プレースホルダー 21"/>
          <p:cNvSpPr>
            <a:spLocks noGrp="1"/>
          </p:cNvSpPr>
          <p:nvPr>
            <p:ph type="body" sz="quarter" idx="34" hasCustomPrompt="1"/>
          </p:nvPr>
        </p:nvSpPr>
        <p:spPr>
          <a:xfrm>
            <a:off x="8363582" y="8086582"/>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3600" baseline="0">
                <a:solidFill>
                  <a:schemeClr val="accent2">
                    <a:lumMod val="75000"/>
                  </a:schemeClr>
                </a:solidFill>
                <a:effectLst>
                  <a:innerShdw blurRad="114300">
                    <a:prstClr val="black"/>
                  </a:innerShdw>
                </a:effectLst>
                <a:latin typeface="+mj-lt"/>
              </a:defRPr>
            </a:lvl1pPr>
          </a:lstStyle>
          <a:p>
            <a:pPr lvl="0"/>
            <a:r>
              <a:rPr kumimoji="1" lang="en-US" altLang="ja-JP" dirty="0"/>
              <a:t>HEADING GOES HERE</a:t>
            </a:r>
          </a:p>
        </p:txBody>
      </p:sp>
      <p:sp>
        <p:nvSpPr>
          <p:cNvPr id="48" name="テキスト プレースホルダー 5"/>
          <p:cNvSpPr>
            <a:spLocks noGrp="1"/>
          </p:cNvSpPr>
          <p:nvPr>
            <p:ph type="body" sz="quarter" idx="35" hasCustomPrompt="1"/>
          </p:nvPr>
        </p:nvSpPr>
        <p:spPr>
          <a:xfrm>
            <a:off x="8363582" y="8717618"/>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86902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par>
                                <p:cTn id="26" presetID="2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par>
                          <p:cTn id="36" fill="hold">
                            <p:stCondLst>
                              <p:cond delay="2500"/>
                            </p:stCondLst>
                            <p:childTnLst>
                              <p:par>
                                <p:cTn id="37" presetID="2" presetClass="entr" presetSubtype="2" decel="100000" fill="hold" grpId="0" nodeType="afterEffect">
                                  <p:stCondLst>
                                    <p:cond delay="0"/>
                                  </p:stCondLst>
                                  <p:iterate type="wd">
                                    <p:tmPct val="10000"/>
                                  </p:iterate>
                                  <p:childTnLst>
                                    <p:set>
                                      <p:cBhvr>
                                        <p:cTn id="38" dur="1" fill="hold">
                                          <p:stCondLst>
                                            <p:cond delay="0"/>
                                          </p:stCondLst>
                                        </p:cTn>
                                        <p:tgtEl>
                                          <p:spTgt spid="33">
                                            <p:txEl>
                                              <p:pRg st="0" end="0"/>
                                            </p:txEl>
                                          </p:spTgt>
                                        </p:tgtEl>
                                        <p:attrNameLst>
                                          <p:attrName>style.visibility</p:attrName>
                                        </p:attrNameLst>
                                      </p:cBhvr>
                                      <p:to>
                                        <p:strVal val="visible"/>
                                      </p:to>
                                    </p:set>
                                    <p:anim calcmode="lin" valueType="num">
                                      <p:cBhvr additive="base">
                                        <p:cTn id="39"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3100"/>
                            </p:stCondLst>
                            <p:childTnLst>
                              <p:par>
                                <p:cTn id="42" presetID="22" presetClass="entr" presetSubtype="8" fill="hold" grpId="0" nodeType="afterEffect">
                                  <p:stCondLst>
                                    <p:cond delay="0"/>
                                  </p:stCondLst>
                                  <p:childTnLst>
                                    <p:set>
                                      <p:cBhvr>
                                        <p:cTn id="43" dur="1" fill="hold">
                                          <p:stCondLst>
                                            <p:cond delay="0"/>
                                          </p:stCondLst>
                                        </p:cTn>
                                        <p:tgtEl>
                                          <p:spTgt spid="42">
                                            <p:txEl>
                                              <p:pRg st="0" end="0"/>
                                            </p:txEl>
                                          </p:spTgt>
                                        </p:tgtEl>
                                        <p:attrNameLst>
                                          <p:attrName>style.visibility</p:attrName>
                                        </p:attrNameLst>
                                      </p:cBhvr>
                                      <p:to>
                                        <p:strVal val="visible"/>
                                      </p:to>
                                    </p:set>
                                    <p:animEffect transition="in" filter="wipe(left)">
                                      <p:cBhvr>
                                        <p:cTn id="44" dur="500"/>
                                        <p:tgtEl>
                                          <p:spTgt spid="42">
                                            <p:txEl>
                                              <p:pRg st="0" end="0"/>
                                            </p:txEl>
                                          </p:spTgt>
                                        </p:tgtEl>
                                      </p:cBhvr>
                                    </p:animEffect>
                                  </p:childTnLst>
                                </p:cTn>
                              </p:par>
                            </p:childTnLst>
                          </p:cTn>
                        </p:par>
                        <p:par>
                          <p:cTn id="45" fill="hold">
                            <p:stCondLst>
                              <p:cond delay="3600"/>
                            </p:stCondLst>
                            <p:childTnLst>
                              <p:par>
                                <p:cTn id="46" presetID="22" presetClass="entr" presetSubtype="2"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right)">
                                      <p:cBhvr>
                                        <p:cTn id="48" dur="500"/>
                                        <p:tgtEl>
                                          <p:spTgt spid="27"/>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100"/>
                            </p:stCondLst>
                            <p:childTnLst>
                              <p:par>
                                <p:cTn id="53" presetID="2" presetClass="entr" presetSubtype="2" decel="100000" fill="hold" grpId="0" nodeType="afterEffect">
                                  <p:stCondLst>
                                    <p:cond delay="0"/>
                                  </p:stCondLst>
                                  <p:iterate type="wd">
                                    <p:tmPct val="10000"/>
                                  </p:iterate>
                                  <p:childTnLst>
                                    <p:set>
                                      <p:cBhvr>
                                        <p:cTn id="54" dur="1" fill="hold">
                                          <p:stCondLst>
                                            <p:cond delay="0"/>
                                          </p:stCondLst>
                                        </p:cTn>
                                        <p:tgtEl>
                                          <p:spTgt spid="43">
                                            <p:txEl>
                                              <p:pRg st="0" end="0"/>
                                            </p:txEl>
                                          </p:spTgt>
                                        </p:tgtEl>
                                        <p:attrNameLst>
                                          <p:attrName>style.visibility</p:attrName>
                                        </p:attrNameLst>
                                      </p:cBhvr>
                                      <p:to>
                                        <p:strVal val="visible"/>
                                      </p:to>
                                    </p:set>
                                    <p:anim calcmode="lin" valueType="num">
                                      <p:cBhvr additive="base">
                                        <p:cTn id="55"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4700"/>
                            </p:stCondLst>
                            <p:childTnLst>
                              <p:par>
                                <p:cTn id="58" presetID="22" presetClass="entr" presetSubtype="8"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Effect transition="in" filter="wipe(left)">
                                      <p:cBhvr>
                                        <p:cTn id="60" dur="500"/>
                                        <p:tgtEl>
                                          <p:spTgt spid="44">
                                            <p:txEl>
                                              <p:pRg st="0" end="0"/>
                                            </p:txEl>
                                          </p:spTgt>
                                        </p:tgtEl>
                                      </p:cBhvr>
                                    </p:animEffect>
                                  </p:childTnLst>
                                </p:cTn>
                              </p:par>
                            </p:childTnLst>
                          </p:cTn>
                        </p:par>
                        <p:par>
                          <p:cTn id="61" fill="hold">
                            <p:stCondLst>
                              <p:cond delay="5200"/>
                            </p:stCondLst>
                            <p:childTnLst>
                              <p:par>
                                <p:cTn id="62" presetID="22" presetClass="entr" presetSubtype="2"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right)">
                                      <p:cBhvr>
                                        <p:cTn id="64" dur="500"/>
                                        <p:tgtEl>
                                          <p:spTgt spid="29"/>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right)">
                                      <p:cBhvr>
                                        <p:cTn id="67" dur="500"/>
                                        <p:tgtEl>
                                          <p:spTgt spid="30"/>
                                        </p:tgtEl>
                                      </p:cBhvr>
                                    </p:animEffect>
                                  </p:childTnLst>
                                </p:cTn>
                              </p:par>
                            </p:childTnLst>
                          </p:cTn>
                        </p:par>
                        <p:par>
                          <p:cTn id="68" fill="hold">
                            <p:stCondLst>
                              <p:cond delay="570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5">
                                            <p:txEl>
                                              <p:pRg st="0" end="0"/>
                                            </p:txEl>
                                          </p:spTgt>
                                        </p:tgtEl>
                                        <p:attrNameLst>
                                          <p:attrName>style.visibility</p:attrName>
                                        </p:attrNameLst>
                                      </p:cBhvr>
                                      <p:to>
                                        <p:strVal val="visible"/>
                                      </p:to>
                                    </p:set>
                                    <p:anim calcmode="lin" valueType="num">
                                      <p:cBhvr additive="base">
                                        <p:cTn id="71"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6300"/>
                            </p:stCondLst>
                            <p:childTnLst>
                              <p:par>
                                <p:cTn id="74" presetID="22" presetClass="entr" presetSubtype="8" fill="hold" grpId="0" nodeType="afterEffect">
                                  <p:stCondLst>
                                    <p:cond delay="0"/>
                                  </p:stCondLst>
                                  <p:childTnLst>
                                    <p:set>
                                      <p:cBhvr>
                                        <p:cTn id="75" dur="1" fill="hold">
                                          <p:stCondLst>
                                            <p:cond delay="0"/>
                                          </p:stCondLst>
                                        </p:cTn>
                                        <p:tgtEl>
                                          <p:spTgt spid="46">
                                            <p:txEl>
                                              <p:pRg st="0" end="0"/>
                                            </p:txEl>
                                          </p:spTgt>
                                        </p:tgtEl>
                                        <p:attrNameLst>
                                          <p:attrName>style.visibility</p:attrName>
                                        </p:attrNameLst>
                                      </p:cBhvr>
                                      <p:to>
                                        <p:strVal val="visible"/>
                                      </p:to>
                                    </p:set>
                                    <p:animEffect transition="in" filter="wipe(left)">
                                      <p:cBhvr>
                                        <p:cTn id="76" dur="500"/>
                                        <p:tgtEl>
                                          <p:spTgt spid="46">
                                            <p:txEl>
                                              <p:pRg st="0" end="0"/>
                                            </p:txEl>
                                          </p:spTgt>
                                        </p:tgtEl>
                                      </p:cBhvr>
                                    </p:animEffect>
                                  </p:childTnLst>
                                </p:cTn>
                              </p:par>
                            </p:childTnLst>
                          </p:cTn>
                        </p:par>
                        <p:par>
                          <p:cTn id="77" fill="hold">
                            <p:stCondLst>
                              <p:cond delay="6800"/>
                            </p:stCondLst>
                            <p:childTnLst>
                              <p:par>
                                <p:cTn id="78" presetID="22" presetClass="entr" presetSubtype="2"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right)">
                                      <p:cBhvr>
                                        <p:cTn id="80" dur="500"/>
                                        <p:tgtEl>
                                          <p:spTgt spid="31"/>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32">
                                            <p:txEl>
                                              <p:pRg st="0" end="0"/>
                                            </p:txEl>
                                          </p:spTgt>
                                        </p:tgtEl>
                                        <p:attrNameLst>
                                          <p:attrName>style.visibility</p:attrName>
                                        </p:attrNameLst>
                                      </p:cBhvr>
                                      <p:to>
                                        <p:strVal val="visible"/>
                                      </p:to>
                                    </p:set>
                                    <p:animEffect transition="in" filter="wipe(right)">
                                      <p:cBhvr>
                                        <p:cTn id="83" dur="500"/>
                                        <p:tgtEl>
                                          <p:spTgt spid="32">
                                            <p:txEl>
                                              <p:pRg st="0" end="0"/>
                                            </p:txEl>
                                          </p:spTgt>
                                        </p:tgtEl>
                                      </p:cBhvr>
                                    </p:animEffect>
                                  </p:childTnLst>
                                </p:cTn>
                              </p:par>
                            </p:childTnLst>
                          </p:cTn>
                        </p:par>
                        <p:par>
                          <p:cTn id="84" fill="hold">
                            <p:stCondLst>
                              <p:cond delay="7300"/>
                            </p:stCondLst>
                            <p:childTnLst>
                              <p:par>
                                <p:cTn id="85" presetID="2" presetClass="entr" presetSubtype="2" decel="100000" fill="hold" grpId="0" nodeType="afterEffect">
                                  <p:stCondLst>
                                    <p:cond delay="0"/>
                                  </p:stCondLst>
                                  <p:iterate type="wd">
                                    <p:tmPct val="10000"/>
                                  </p:iterate>
                                  <p:childTnLst>
                                    <p:set>
                                      <p:cBhvr>
                                        <p:cTn id="86" dur="1" fill="hold">
                                          <p:stCondLst>
                                            <p:cond delay="0"/>
                                          </p:stCondLst>
                                        </p:cTn>
                                        <p:tgtEl>
                                          <p:spTgt spid="47">
                                            <p:txEl>
                                              <p:pRg st="0" end="0"/>
                                            </p:txEl>
                                          </p:spTgt>
                                        </p:tgtEl>
                                        <p:attrNameLst>
                                          <p:attrName>style.visibility</p:attrName>
                                        </p:attrNameLst>
                                      </p:cBhvr>
                                      <p:to>
                                        <p:strVal val="visible"/>
                                      </p:to>
                                    </p:set>
                                    <p:anim calcmode="lin" valueType="num">
                                      <p:cBhvr additive="base">
                                        <p:cTn id="87"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48">
                                            <p:txEl>
                                              <p:pRg st="0" end="0"/>
                                            </p:txEl>
                                          </p:spTgt>
                                        </p:tgtEl>
                                        <p:attrNameLst>
                                          <p:attrName>style.visibility</p:attrName>
                                        </p:attrNameLst>
                                      </p:cBhvr>
                                      <p:to>
                                        <p:strVal val="visible"/>
                                      </p:to>
                                    </p:set>
                                    <p:animEffect transition="in" filter="wipe(left)">
                                      <p:cBhvr>
                                        <p:cTn id="92"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1" grpId="0"/>
      <p:bldP spid="3" grpId="0" build="p">
        <p:tmplLst>
          <p:tmpl lvl="1">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16" grpId="0" animBg="1">
        <p:tmplLst>
          <p:tmpl>
            <p:tnLst>
              <p:par>
                <p:cTn presetID="22" presetClass="entr" presetSubtype="2"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4" grpId="0">
        <p:tmplLst>
          <p:tmpl>
            <p:tnLst>
              <p:par>
                <p:cTn presetID="22" presetClass="entr" presetSubtype="2"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27" grpId="0" animBg="1">
        <p:tmplLst>
          <p:tmpl>
            <p:tnLst>
              <p:par>
                <p:cTn presetID="22" presetClass="entr" presetSubtype="2"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p:tmplLst>
          <p:tmpl>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animBg="1">
        <p:tmplLst>
          <p:tmpl>
            <p:tnLst>
              <p:par>
                <p:cTn presetID="22" presetClass="entr" presetSubtype="2"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right)">
                      <p:cBhvr>
                        <p:cTn dur="500"/>
                        <p:tgtEl>
                          <p:spTgt spid="29"/>
                        </p:tgtEl>
                      </p:cBhvr>
                    </p:animEffect>
                  </p:childTnLst>
                </p:cTn>
              </p:par>
            </p:tnLst>
          </p:tmpl>
        </p:tmplLst>
      </p:bldP>
      <p:bldP spid="30" grpId="0">
        <p:tmplLst>
          <p:tmpl>
            <p:tnLst>
              <p:par>
                <p:cTn presetID="22" presetClass="entr" presetSubtype="2"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right)">
                      <p:cBhvr>
                        <p:cTn dur="500"/>
                        <p:tgtEl>
                          <p:spTgt spid="30"/>
                        </p:tgtEl>
                      </p:cBhvr>
                    </p:animEffect>
                  </p:childTnLst>
                </p:cTn>
              </p:par>
            </p:tnLst>
          </p:tmpl>
        </p:tmplLst>
      </p:bldP>
      <p:bldP spid="31" grpId="0" animBg="1">
        <p:tmplLst>
          <p:tmpl>
            <p:tnLst>
              <p:par>
                <p:cTn presetID="22" presetClass="entr" presetSubtype="2"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right)">
                      <p:cBhvr>
                        <p:cTn dur="500"/>
                        <p:tgtEl>
                          <p:spTgt spid="31"/>
                        </p:tgtEl>
                      </p:cBhvr>
                    </p:animEffect>
                  </p:childTnLst>
                </p:cTn>
              </p:par>
            </p:tnLst>
          </p:tmpl>
        </p:tmplLst>
      </p:bldP>
      <p:bldP spid="32" grpId="0" build="p">
        <p:tmplLst>
          <p:tmpl lvl="1">
            <p:tnLst>
              <p:par>
                <p:cTn presetID="22" presetClass="entr" presetSubtype="2"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7" grpId="0"/>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2" presetClass="entr" presetSubtype="8"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g List with 3 Items">
    <p:spTree>
      <p:nvGrpSpPr>
        <p:cNvPr id="1" name=""/>
        <p:cNvGrpSpPr/>
        <p:nvPr/>
      </p:nvGrpSpPr>
      <p:grpSpPr>
        <a:xfrm>
          <a:off x="0" y="0"/>
          <a:ext cx="0" cy="0"/>
          <a:chOff x="0" y="0"/>
          <a:chExt cx="0" cy="0"/>
        </a:xfrm>
      </p:grpSpPr>
      <p:sp>
        <p:nvSpPr>
          <p:cNvPr id="4" name="正方形/長方形 3"/>
          <p:cNvSpPr/>
          <p:nvPr userDrawn="1"/>
        </p:nvSpPr>
        <p:spPr>
          <a:xfrm>
            <a:off x="-29029" y="-29028"/>
            <a:ext cx="8128000" cy="10368000"/>
          </a:xfrm>
          <a:prstGeom prst="rect">
            <a:avLst/>
          </a:prstGeom>
          <a:blipFill dpi="0" rotWithShape="0">
            <a:blip r:embed="rId2"/>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 name="直線コネクタ 4"/>
          <p:cNvCxnSpPr/>
          <p:nvPr userDrawn="1"/>
        </p:nvCxnSpPr>
        <p:spPr>
          <a:xfrm>
            <a:off x="7945343" y="0"/>
            <a:ext cx="0" cy="10287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図プレースホルダー 40"/>
          <p:cNvSpPr>
            <a:spLocks noGrp="1"/>
          </p:cNvSpPr>
          <p:nvPr>
            <p:ph type="pic" sz="quarter" idx="29" hasCustomPrompt="1"/>
          </p:nvPr>
        </p:nvSpPr>
        <p:spPr>
          <a:xfrm>
            <a:off x="0" y="-28575"/>
            <a:ext cx="7835705" cy="10367963"/>
          </a:xfrm>
          <a:effectLst>
            <a:innerShdw blurRad="63500" dist="50800">
              <a:prstClr val="black">
                <a:alpha val="50000"/>
              </a:prstClr>
            </a:innerShdw>
          </a:effectLst>
        </p:spPr>
        <p:txBody>
          <a:bodyPr>
            <a:normAutofit/>
          </a:bodyPr>
          <a:lstStyle>
            <a:lvl1pPr>
              <a:defRPr sz="2000"/>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
        <p:nvSpPr>
          <p:cNvPr id="16" name="テキスト プレースホルダー 15"/>
          <p:cNvSpPr>
            <a:spLocks noGrp="1"/>
          </p:cNvSpPr>
          <p:nvPr>
            <p:ph type="body" sz="quarter" idx="22" hasCustomPrompt="1"/>
          </p:nvPr>
        </p:nvSpPr>
        <p:spPr>
          <a:xfrm>
            <a:off x="6222434" y="3312935"/>
            <a:ext cx="2002458" cy="985543"/>
          </a:xfrm>
          <a:blipFill>
            <a:blip r:embed="rId3"/>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a:t> </a:t>
            </a:r>
            <a:endParaRPr kumimoji="1" lang="ja-JP" altLang="en-US" dirty="0"/>
          </a:p>
        </p:txBody>
      </p:sp>
      <p:sp>
        <p:nvSpPr>
          <p:cNvPr id="14" name="テキスト プレースホルダー 5"/>
          <p:cNvSpPr>
            <a:spLocks noGrp="1"/>
          </p:cNvSpPr>
          <p:nvPr userDrawn="1">
            <p:ph type="body" sz="quarter" idx="21" hasCustomPrompt="1"/>
          </p:nvPr>
        </p:nvSpPr>
        <p:spPr>
          <a:xfrm>
            <a:off x="6598871" y="3530572"/>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27" name="テキスト プレースホルダー 15"/>
          <p:cNvSpPr>
            <a:spLocks noGrp="1"/>
          </p:cNvSpPr>
          <p:nvPr>
            <p:ph type="body" sz="quarter" idx="23" hasCustomPrompt="1"/>
          </p:nvPr>
        </p:nvSpPr>
        <p:spPr>
          <a:xfrm>
            <a:off x="6222434" y="5099072"/>
            <a:ext cx="2002458" cy="985543"/>
          </a:xfrm>
          <a:blipFill>
            <a:blip r:embed="rId4"/>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a:t> </a:t>
            </a:r>
            <a:endParaRPr kumimoji="1" lang="ja-JP" altLang="en-US" dirty="0"/>
          </a:p>
        </p:txBody>
      </p:sp>
      <p:sp>
        <p:nvSpPr>
          <p:cNvPr id="28" name="テキスト プレースホルダー 5"/>
          <p:cNvSpPr>
            <a:spLocks noGrp="1"/>
          </p:cNvSpPr>
          <p:nvPr>
            <p:ph type="body" sz="quarter" idx="24" hasCustomPrompt="1"/>
          </p:nvPr>
        </p:nvSpPr>
        <p:spPr>
          <a:xfrm>
            <a:off x="6624661" y="5316709"/>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29" name="テキスト プレースホルダー 15"/>
          <p:cNvSpPr>
            <a:spLocks noGrp="1"/>
          </p:cNvSpPr>
          <p:nvPr>
            <p:ph type="body" sz="quarter" idx="25" hasCustomPrompt="1"/>
          </p:nvPr>
        </p:nvSpPr>
        <p:spPr>
          <a:xfrm>
            <a:off x="6222434" y="6885209"/>
            <a:ext cx="2002458" cy="985543"/>
          </a:xfrm>
          <a:blipFill>
            <a:blip r:embed="rId3"/>
            <a:stretch>
              <a:fillRect/>
            </a:stretch>
          </a:blipFill>
          <a:effectLst>
            <a:outerShdw blurRad="50800" dist="38100" dir="2700000" algn="tl" rotWithShape="0">
              <a:prstClr val="black">
                <a:alpha val="40000"/>
              </a:prstClr>
            </a:outerShdw>
          </a:effectLst>
        </p:spPr>
        <p:txBody>
          <a:bodyPr/>
          <a:lstStyle>
            <a:lvl1pPr>
              <a:defRPr baseline="0"/>
            </a:lvl1pPr>
          </a:lstStyle>
          <a:p>
            <a:pPr lvl="0"/>
            <a:r>
              <a:rPr kumimoji="1" lang="en-US" altLang="ja-JP" dirty="0"/>
              <a:t> </a:t>
            </a:r>
            <a:endParaRPr kumimoji="1" lang="ja-JP" altLang="en-US" dirty="0"/>
          </a:p>
        </p:txBody>
      </p:sp>
      <p:sp>
        <p:nvSpPr>
          <p:cNvPr id="30" name="テキスト プレースホルダー 5"/>
          <p:cNvSpPr>
            <a:spLocks noGrp="1"/>
          </p:cNvSpPr>
          <p:nvPr>
            <p:ph type="body" sz="quarter" idx="26" hasCustomPrompt="1"/>
          </p:nvPr>
        </p:nvSpPr>
        <p:spPr>
          <a:xfrm>
            <a:off x="6624662" y="7102846"/>
            <a:ext cx="1512389" cy="663575"/>
          </a:xfrm>
          <a:prstGeom prst="rect">
            <a:avLst/>
          </a:prstGeom>
        </p:spPr>
        <p:txBody>
          <a:bodyPr anchor="ctr">
            <a:noAutofit/>
          </a:bodyPr>
          <a:lstStyle>
            <a:lvl1pPr algn="ctr">
              <a:lnSpc>
                <a:spcPct val="100000"/>
              </a:lnSpc>
              <a:spcBef>
                <a:spcPts val="0"/>
              </a:spcBef>
              <a:defRPr sz="3600" i="0" baseline="0">
                <a:solidFill>
                  <a:schemeClr val="bg1"/>
                </a:solidFill>
                <a:effectLst>
                  <a:innerShdw blurRad="63500" dist="38100" dir="18900000">
                    <a:prstClr val="black">
                      <a:alpha val="50000"/>
                    </a:prstClr>
                  </a:innerShdw>
                </a:effectLst>
                <a:latin typeface="+mj-lt"/>
              </a:defRPr>
            </a:lvl1pPr>
          </a:lstStyle>
          <a:p>
            <a:pPr lvl="0"/>
            <a:r>
              <a:rPr kumimoji="1" lang="en-US" altLang="ja-JP" dirty="0"/>
              <a:t>WORD</a:t>
            </a:r>
            <a:endParaRPr kumimoji="1" lang="ja-JP" altLang="en-US" dirty="0"/>
          </a:p>
        </p:txBody>
      </p:sp>
      <p:sp>
        <p:nvSpPr>
          <p:cNvPr id="33" name="テキスト プレースホルダー 21"/>
          <p:cNvSpPr>
            <a:spLocks noGrp="1"/>
          </p:cNvSpPr>
          <p:nvPr>
            <p:ph type="body" sz="quarter" idx="10" hasCustomPrompt="1"/>
          </p:nvPr>
        </p:nvSpPr>
        <p:spPr>
          <a:xfrm>
            <a:off x="8363582" y="3446577"/>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000" baseline="0">
                <a:solidFill>
                  <a:schemeClr val="accent2">
                    <a:lumMod val="75000"/>
                  </a:schemeClr>
                </a:solidFill>
                <a:latin typeface="Bebas Neue Regular" panose="00000500000000000000" pitchFamily="2" charset="0"/>
              </a:defRPr>
            </a:lvl1pPr>
          </a:lstStyle>
          <a:p>
            <a:pPr lvl="0"/>
            <a:r>
              <a:rPr kumimoji="1" lang="en-US" altLang="ja-JP" dirty="0"/>
              <a:t>HEADING GOES HERE</a:t>
            </a:r>
          </a:p>
        </p:txBody>
      </p:sp>
      <p:grpSp>
        <p:nvGrpSpPr>
          <p:cNvPr id="34" name="グループ化 33"/>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35" name="涙形 34"/>
            <p:cNvSpPr/>
            <p:nvPr/>
          </p:nvSpPr>
          <p:spPr>
            <a:xfrm>
              <a:off x="7418859" y="2569953"/>
              <a:ext cx="934639" cy="934639"/>
            </a:xfrm>
            <a:prstGeom prst="teardrop">
              <a:avLst/>
            </a:prstGeom>
            <a:blipFill dpi="0" rotWithShape="1">
              <a:blip r:embed="rId5"/>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涙形 3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42" name="テキスト プレースホルダー 5"/>
          <p:cNvSpPr>
            <a:spLocks noGrp="1"/>
          </p:cNvSpPr>
          <p:nvPr>
            <p:ph type="body" sz="quarter" idx="12" hasCustomPrompt="1"/>
          </p:nvPr>
        </p:nvSpPr>
        <p:spPr>
          <a:xfrm>
            <a:off x="8363582" y="4077613"/>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43" name="テキスト プレースホルダー 21"/>
          <p:cNvSpPr>
            <a:spLocks noGrp="1"/>
          </p:cNvSpPr>
          <p:nvPr>
            <p:ph type="body" sz="quarter" idx="30" hasCustomPrompt="1"/>
          </p:nvPr>
        </p:nvSpPr>
        <p:spPr>
          <a:xfrm>
            <a:off x="8363582" y="5232395"/>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000" baseline="0">
                <a:solidFill>
                  <a:schemeClr val="accent2">
                    <a:lumMod val="75000"/>
                  </a:schemeClr>
                </a:solidFill>
                <a:latin typeface="Bebas Neue Regular" panose="00000500000000000000" pitchFamily="2" charset="0"/>
              </a:defRPr>
            </a:lvl1pPr>
          </a:lstStyle>
          <a:p>
            <a:pPr lvl="0"/>
            <a:r>
              <a:rPr kumimoji="1" lang="en-US" altLang="ja-JP" dirty="0"/>
              <a:t>HEADING GOES HERE</a:t>
            </a:r>
          </a:p>
        </p:txBody>
      </p:sp>
      <p:sp>
        <p:nvSpPr>
          <p:cNvPr id="44" name="テキスト プレースホルダー 5"/>
          <p:cNvSpPr>
            <a:spLocks noGrp="1"/>
          </p:cNvSpPr>
          <p:nvPr>
            <p:ph type="body" sz="quarter" idx="31" hasCustomPrompt="1"/>
          </p:nvPr>
        </p:nvSpPr>
        <p:spPr>
          <a:xfrm>
            <a:off x="8363582" y="5863431"/>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45" name="テキスト プレースホルダー 21"/>
          <p:cNvSpPr>
            <a:spLocks noGrp="1"/>
          </p:cNvSpPr>
          <p:nvPr>
            <p:ph type="body" sz="quarter" idx="32" hasCustomPrompt="1"/>
          </p:nvPr>
        </p:nvSpPr>
        <p:spPr>
          <a:xfrm>
            <a:off x="8363582" y="7018213"/>
            <a:ext cx="9060525" cy="759652"/>
          </a:xfrm>
        </p:spPr>
        <p:txBody>
          <a:bodyPr anchor="ctr">
            <a:noAutofit/>
          </a:bodyPr>
          <a:lstStyle>
            <a:lvl1pPr marL="0" marR="0" indent="0" algn="l" defTabSz="1633027" rtl="0" eaLnBrk="1" fontAlgn="auto" latinLnBrk="0" hangingPunct="1">
              <a:lnSpc>
                <a:spcPct val="100000"/>
              </a:lnSpc>
              <a:spcBef>
                <a:spcPts val="0"/>
              </a:spcBef>
              <a:spcAft>
                <a:spcPts val="0"/>
              </a:spcAft>
              <a:buClrTx/>
              <a:buSzTx/>
              <a:buFontTx/>
              <a:buNone/>
              <a:tabLst/>
              <a:defRPr sz="4000" baseline="0">
                <a:solidFill>
                  <a:schemeClr val="accent2">
                    <a:lumMod val="75000"/>
                  </a:schemeClr>
                </a:solidFill>
                <a:latin typeface="Bebas Neue Regular" panose="00000500000000000000" pitchFamily="2" charset="0"/>
              </a:defRPr>
            </a:lvl1pPr>
          </a:lstStyle>
          <a:p>
            <a:pPr lvl="0"/>
            <a:r>
              <a:rPr kumimoji="1" lang="en-US" altLang="ja-JP" dirty="0"/>
              <a:t>HEADING GOES HERE</a:t>
            </a:r>
          </a:p>
        </p:txBody>
      </p:sp>
      <p:sp>
        <p:nvSpPr>
          <p:cNvPr id="46" name="テキスト プレースホルダー 5"/>
          <p:cNvSpPr>
            <a:spLocks noGrp="1"/>
          </p:cNvSpPr>
          <p:nvPr>
            <p:ph type="body" sz="quarter" idx="33" hasCustomPrompt="1"/>
          </p:nvPr>
        </p:nvSpPr>
        <p:spPr>
          <a:xfrm>
            <a:off x="8363582" y="7649249"/>
            <a:ext cx="9046460" cy="1073502"/>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93982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par>
                                <p:cTn id="26" presetID="2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par>
                          <p:cTn id="36" fill="hold">
                            <p:stCondLst>
                              <p:cond delay="2500"/>
                            </p:stCondLst>
                            <p:childTnLst>
                              <p:par>
                                <p:cTn id="37" presetID="2" presetClass="entr" presetSubtype="2" decel="100000" fill="hold" grpId="0" nodeType="afterEffect">
                                  <p:stCondLst>
                                    <p:cond delay="0"/>
                                  </p:stCondLst>
                                  <p:iterate type="wd">
                                    <p:tmPct val="10000"/>
                                  </p:iterate>
                                  <p:childTnLst>
                                    <p:set>
                                      <p:cBhvr>
                                        <p:cTn id="38" dur="1" fill="hold">
                                          <p:stCondLst>
                                            <p:cond delay="0"/>
                                          </p:stCondLst>
                                        </p:cTn>
                                        <p:tgtEl>
                                          <p:spTgt spid="33">
                                            <p:txEl>
                                              <p:pRg st="0" end="0"/>
                                            </p:txEl>
                                          </p:spTgt>
                                        </p:tgtEl>
                                        <p:attrNameLst>
                                          <p:attrName>style.visibility</p:attrName>
                                        </p:attrNameLst>
                                      </p:cBhvr>
                                      <p:to>
                                        <p:strVal val="visible"/>
                                      </p:to>
                                    </p:set>
                                    <p:anim calcmode="lin" valueType="num">
                                      <p:cBhvr additive="base">
                                        <p:cTn id="39"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3100"/>
                            </p:stCondLst>
                            <p:childTnLst>
                              <p:par>
                                <p:cTn id="42" presetID="22" presetClass="entr" presetSubtype="8" fill="hold" grpId="0" nodeType="afterEffect">
                                  <p:stCondLst>
                                    <p:cond delay="0"/>
                                  </p:stCondLst>
                                  <p:childTnLst>
                                    <p:set>
                                      <p:cBhvr>
                                        <p:cTn id="43" dur="1" fill="hold">
                                          <p:stCondLst>
                                            <p:cond delay="0"/>
                                          </p:stCondLst>
                                        </p:cTn>
                                        <p:tgtEl>
                                          <p:spTgt spid="42">
                                            <p:txEl>
                                              <p:pRg st="0" end="0"/>
                                            </p:txEl>
                                          </p:spTgt>
                                        </p:tgtEl>
                                        <p:attrNameLst>
                                          <p:attrName>style.visibility</p:attrName>
                                        </p:attrNameLst>
                                      </p:cBhvr>
                                      <p:to>
                                        <p:strVal val="visible"/>
                                      </p:to>
                                    </p:set>
                                    <p:animEffect transition="in" filter="wipe(left)">
                                      <p:cBhvr>
                                        <p:cTn id="44" dur="500"/>
                                        <p:tgtEl>
                                          <p:spTgt spid="42">
                                            <p:txEl>
                                              <p:pRg st="0" end="0"/>
                                            </p:txEl>
                                          </p:spTgt>
                                        </p:tgtEl>
                                      </p:cBhvr>
                                    </p:animEffect>
                                  </p:childTnLst>
                                </p:cTn>
                              </p:par>
                            </p:childTnLst>
                          </p:cTn>
                        </p:par>
                        <p:par>
                          <p:cTn id="45" fill="hold">
                            <p:stCondLst>
                              <p:cond delay="3600"/>
                            </p:stCondLst>
                            <p:childTnLst>
                              <p:par>
                                <p:cTn id="46" presetID="22" presetClass="entr" presetSubtype="2"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right)">
                                      <p:cBhvr>
                                        <p:cTn id="48" dur="500"/>
                                        <p:tgtEl>
                                          <p:spTgt spid="27"/>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100"/>
                            </p:stCondLst>
                            <p:childTnLst>
                              <p:par>
                                <p:cTn id="53" presetID="2" presetClass="entr" presetSubtype="2" decel="100000" fill="hold" grpId="0" nodeType="afterEffect">
                                  <p:stCondLst>
                                    <p:cond delay="0"/>
                                  </p:stCondLst>
                                  <p:iterate type="wd">
                                    <p:tmPct val="10000"/>
                                  </p:iterate>
                                  <p:childTnLst>
                                    <p:set>
                                      <p:cBhvr>
                                        <p:cTn id="54" dur="1" fill="hold">
                                          <p:stCondLst>
                                            <p:cond delay="0"/>
                                          </p:stCondLst>
                                        </p:cTn>
                                        <p:tgtEl>
                                          <p:spTgt spid="43">
                                            <p:txEl>
                                              <p:pRg st="0" end="0"/>
                                            </p:txEl>
                                          </p:spTgt>
                                        </p:tgtEl>
                                        <p:attrNameLst>
                                          <p:attrName>style.visibility</p:attrName>
                                        </p:attrNameLst>
                                      </p:cBhvr>
                                      <p:to>
                                        <p:strVal val="visible"/>
                                      </p:to>
                                    </p:set>
                                    <p:anim calcmode="lin" valueType="num">
                                      <p:cBhvr additive="base">
                                        <p:cTn id="55"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4700"/>
                            </p:stCondLst>
                            <p:childTnLst>
                              <p:par>
                                <p:cTn id="58" presetID="22" presetClass="entr" presetSubtype="8"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Effect transition="in" filter="wipe(left)">
                                      <p:cBhvr>
                                        <p:cTn id="60" dur="500"/>
                                        <p:tgtEl>
                                          <p:spTgt spid="44">
                                            <p:txEl>
                                              <p:pRg st="0" end="0"/>
                                            </p:txEl>
                                          </p:spTgt>
                                        </p:tgtEl>
                                      </p:cBhvr>
                                    </p:animEffect>
                                  </p:childTnLst>
                                </p:cTn>
                              </p:par>
                            </p:childTnLst>
                          </p:cTn>
                        </p:par>
                        <p:par>
                          <p:cTn id="61" fill="hold">
                            <p:stCondLst>
                              <p:cond delay="5200"/>
                            </p:stCondLst>
                            <p:childTnLst>
                              <p:par>
                                <p:cTn id="62" presetID="22" presetClass="entr" presetSubtype="2"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right)">
                                      <p:cBhvr>
                                        <p:cTn id="64" dur="500"/>
                                        <p:tgtEl>
                                          <p:spTgt spid="29"/>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right)">
                                      <p:cBhvr>
                                        <p:cTn id="67" dur="500"/>
                                        <p:tgtEl>
                                          <p:spTgt spid="30"/>
                                        </p:tgtEl>
                                      </p:cBhvr>
                                    </p:animEffect>
                                  </p:childTnLst>
                                </p:cTn>
                              </p:par>
                            </p:childTnLst>
                          </p:cTn>
                        </p:par>
                        <p:par>
                          <p:cTn id="68" fill="hold">
                            <p:stCondLst>
                              <p:cond delay="570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5">
                                            <p:txEl>
                                              <p:pRg st="0" end="0"/>
                                            </p:txEl>
                                          </p:spTgt>
                                        </p:tgtEl>
                                        <p:attrNameLst>
                                          <p:attrName>style.visibility</p:attrName>
                                        </p:attrNameLst>
                                      </p:cBhvr>
                                      <p:to>
                                        <p:strVal val="visible"/>
                                      </p:to>
                                    </p:set>
                                    <p:anim calcmode="lin" valueType="num">
                                      <p:cBhvr additive="base">
                                        <p:cTn id="71"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6300"/>
                            </p:stCondLst>
                            <p:childTnLst>
                              <p:par>
                                <p:cTn id="74" presetID="22" presetClass="entr" presetSubtype="8" fill="hold" grpId="0" nodeType="afterEffect">
                                  <p:stCondLst>
                                    <p:cond delay="0"/>
                                  </p:stCondLst>
                                  <p:childTnLst>
                                    <p:set>
                                      <p:cBhvr>
                                        <p:cTn id="75" dur="1" fill="hold">
                                          <p:stCondLst>
                                            <p:cond delay="0"/>
                                          </p:stCondLst>
                                        </p:cTn>
                                        <p:tgtEl>
                                          <p:spTgt spid="46">
                                            <p:txEl>
                                              <p:pRg st="0" end="0"/>
                                            </p:txEl>
                                          </p:spTgt>
                                        </p:tgtEl>
                                        <p:attrNameLst>
                                          <p:attrName>style.visibility</p:attrName>
                                        </p:attrNameLst>
                                      </p:cBhvr>
                                      <p:to>
                                        <p:strVal val="visible"/>
                                      </p:to>
                                    </p:set>
                                    <p:animEffect transition="in" filter="wipe(left)">
                                      <p:cBhvr>
                                        <p:cTn id="76"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1" grpId="0"/>
      <p:bldP spid="3" grpId="0" build="p">
        <p:tmplLst>
          <p:tmpl lvl="1">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16" grpId="0" animBg="1">
        <p:tmplLst>
          <p:tmpl>
            <p:tnLst>
              <p:par>
                <p:cTn presetID="22" presetClass="entr" presetSubtype="2"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4" grpId="0">
        <p:tmplLst>
          <p:tmpl>
            <p:tnLst>
              <p:par>
                <p:cTn presetID="22" presetClass="entr" presetSubtype="2"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27" grpId="0" animBg="1">
        <p:tmplLst>
          <p:tmpl>
            <p:tnLst>
              <p:par>
                <p:cTn presetID="22" presetClass="entr" presetSubtype="2"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p:tmplLst>
          <p:tmpl>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animBg="1">
        <p:tmplLst>
          <p:tmpl>
            <p:tnLst>
              <p:par>
                <p:cTn presetID="22" presetClass="entr" presetSubtype="2"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right)">
                      <p:cBhvr>
                        <p:cTn dur="500"/>
                        <p:tgtEl>
                          <p:spTgt spid="29"/>
                        </p:tgtEl>
                      </p:cBhvr>
                    </p:animEffect>
                  </p:childTnLst>
                </p:cTn>
              </p:par>
            </p:tnLst>
          </p:tmpl>
        </p:tmplLst>
      </p:bldP>
      <p:bldP spid="30" grpId="0">
        <p:tmplLst>
          <p:tmpl>
            <p:tnLst>
              <p:par>
                <p:cTn presetID="22" presetClass="entr" presetSubtype="2"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right)">
                      <p:cBhvr>
                        <p:cTn dur="500"/>
                        <p:tgtEl>
                          <p:spTgt spid="30"/>
                        </p:tgtEl>
                      </p:cBhvr>
                    </p:animEffect>
                  </p:childTnLst>
                </p:cTn>
              </p:par>
            </p:tnLst>
          </p:tmpl>
        </p:tmplLst>
      </p:bldP>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7" grpId="0"/>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 Keywords 2">
    <p:spTree>
      <p:nvGrpSpPr>
        <p:cNvPr id="1" name=""/>
        <p:cNvGrpSpPr/>
        <p:nvPr/>
      </p:nvGrpSpPr>
      <p:grpSpPr>
        <a:xfrm>
          <a:off x="0" y="0"/>
          <a:ext cx="0" cy="0"/>
          <a:chOff x="0" y="0"/>
          <a:chExt cx="0" cy="0"/>
        </a:xfrm>
      </p:grpSpPr>
      <p:sp>
        <p:nvSpPr>
          <p:cNvPr id="31" name="正方形/長方形 17"/>
          <p:cNvSpPr/>
          <p:nvPr userDrawn="1"/>
        </p:nvSpPr>
        <p:spPr>
          <a:xfrm rot="1028648">
            <a:off x="1652911" y="9162876"/>
            <a:ext cx="7740100" cy="995707"/>
          </a:xfrm>
          <a:custGeom>
            <a:avLst/>
            <a:gdLst/>
            <a:ahLst/>
            <a:cxnLst/>
            <a:rect l="l" t="t" r="r" b="b"/>
            <a:pathLst>
              <a:path w="7740100" h="995707">
                <a:moveTo>
                  <a:pt x="0" y="14126"/>
                </a:moveTo>
                <a:lnTo>
                  <a:pt x="3403199" y="14126"/>
                </a:lnTo>
                <a:lnTo>
                  <a:pt x="3398841" y="0"/>
                </a:lnTo>
                <a:lnTo>
                  <a:pt x="7740100" y="0"/>
                </a:lnTo>
                <a:lnTo>
                  <a:pt x="4512351" y="995707"/>
                </a:lnTo>
                <a:lnTo>
                  <a:pt x="302802" y="995707"/>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17"/>
          <p:cNvSpPr/>
          <p:nvPr userDrawn="1"/>
        </p:nvSpPr>
        <p:spPr>
          <a:xfrm rot="1028648">
            <a:off x="1689656" y="7250059"/>
            <a:ext cx="5992431" cy="981582"/>
          </a:xfrm>
          <a:custGeom>
            <a:avLst/>
            <a:gdLst/>
            <a:ahLst/>
            <a:cxnLst/>
            <a:rect l="l" t="t" r="r" b="b"/>
            <a:pathLst>
              <a:path w="5992431" h="981582">
                <a:moveTo>
                  <a:pt x="0" y="0"/>
                </a:moveTo>
                <a:lnTo>
                  <a:pt x="5689629" y="0"/>
                </a:lnTo>
                <a:lnTo>
                  <a:pt x="5992431" y="981582"/>
                </a:lnTo>
                <a:lnTo>
                  <a:pt x="302802" y="981582"/>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17"/>
          <p:cNvSpPr/>
          <p:nvPr userDrawn="1"/>
        </p:nvSpPr>
        <p:spPr>
          <a:xfrm rot="1028648">
            <a:off x="1689653" y="5580000"/>
            <a:ext cx="5992431" cy="981582"/>
          </a:xfrm>
          <a:custGeom>
            <a:avLst/>
            <a:gdLst/>
            <a:ahLst/>
            <a:cxnLst/>
            <a:rect l="l" t="t" r="r" b="b"/>
            <a:pathLst>
              <a:path w="5992431" h="981582">
                <a:moveTo>
                  <a:pt x="0" y="0"/>
                </a:moveTo>
                <a:lnTo>
                  <a:pt x="5689629" y="0"/>
                </a:lnTo>
                <a:lnTo>
                  <a:pt x="5992431" y="981582"/>
                </a:lnTo>
                <a:lnTo>
                  <a:pt x="302802" y="981582"/>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17"/>
          <p:cNvSpPr/>
          <p:nvPr userDrawn="1"/>
        </p:nvSpPr>
        <p:spPr>
          <a:xfrm rot="1028648">
            <a:off x="-103402" y="290731"/>
            <a:ext cx="7824099" cy="995708"/>
          </a:xfrm>
          <a:custGeom>
            <a:avLst/>
            <a:gdLst/>
            <a:ahLst/>
            <a:cxnLst/>
            <a:rect l="l" t="t" r="r" b="b"/>
            <a:pathLst>
              <a:path w="7824099" h="995708">
                <a:moveTo>
                  <a:pt x="0" y="835235"/>
                </a:moveTo>
                <a:lnTo>
                  <a:pt x="2707552" y="0"/>
                </a:lnTo>
                <a:lnTo>
                  <a:pt x="7521297" y="0"/>
                </a:lnTo>
                <a:lnTo>
                  <a:pt x="7824099" y="981582"/>
                </a:lnTo>
                <a:lnTo>
                  <a:pt x="4420900" y="981582"/>
                </a:lnTo>
                <a:lnTo>
                  <a:pt x="4425258" y="995708"/>
                </a:lnTo>
                <a:lnTo>
                  <a:pt x="49503" y="995708"/>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17"/>
          <p:cNvSpPr/>
          <p:nvPr userDrawn="1"/>
        </p:nvSpPr>
        <p:spPr>
          <a:xfrm rot="1028648">
            <a:off x="1689655" y="3909941"/>
            <a:ext cx="5992431" cy="981582"/>
          </a:xfrm>
          <a:custGeom>
            <a:avLst/>
            <a:gdLst/>
            <a:ahLst/>
            <a:cxnLst/>
            <a:rect l="l" t="t" r="r" b="b"/>
            <a:pathLst>
              <a:path w="5992431" h="981582">
                <a:moveTo>
                  <a:pt x="0" y="0"/>
                </a:moveTo>
                <a:lnTo>
                  <a:pt x="5689629" y="0"/>
                </a:lnTo>
                <a:lnTo>
                  <a:pt x="5992431" y="981582"/>
                </a:lnTo>
                <a:lnTo>
                  <a:pt x="302802" y="981582"/>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rot="1028648">
            <a:off x="1689655" y="2236429"/>
            <a:ext cx="5992431" cy="981582"/>
          </a:xfrm>
          <a:custGeom>
            <a:avLst/>
            <a:gdLst/>
            <a:ahLst/>
            <a:cxnLst/>
            <a:rect l="l" t="t" r="r" b="b"/>
            <a:pathLst>
              <a:path w="5992431" h="981582">
                <a:moveTo>
                  <a:pt x="0" y="0"/>
                </a:moveTo>
                <a:lnTo>
                  <a:pt x="5689629" y="0"/>
                </a:lnTo>
                <a:lnTo>
                  <a:pt x="5992431" y="981582"/>
                </a:lnTo>
                <a:lnTo>
                  <a:pt x="302802" y="981582"/>
                </a:lnTo>
                <a:close/>
              </a:path>
            </a:pathLst>
          </a:custGeom>
          <a:blipFill dpi="0" rotWithShape="0">
            <a:blip r:embed="rId2"/>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995387" y="-42204"/>
            <a:ext cx="3380967" cy="10368000"/>
          </a:xfrm>
          <a:prstGeom prst="rect">
            <a:avLst/>
          </a:prstGeom>
          <a:blipFill dpi="0" rotWithShape="0">
            <a:blip r:embed="rId3"/>
            <a:srcRect/>
            <a:tile tx="0" ty="0" sx="100000" sy="100000" flip="none" algn="tl"/>
          </a:blipFill>
          <a:ln>
            <a:noFill/>
          </a:ln>
          <a:effectLst>
            <a:outerShdw blurRad="50800" dist="38100" algn="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0" name="直線コネクタ 49"/>
          <p:cNvCxnSpPr/>
          <p:nvPr userDrawn="1"/>
        </p:nvCxnSpPr>
        <p:spPr>
          <a:xfrm>
            <a:off x="6201508" y="-38796"/>
            <a:ext cx="0" cy="1032579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3179299" y="0"/>
            <a:ext cx="0" cy="1032579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a:xfrm>
            <a:off x="8374744" y="253186"/>
            <a:ext cx="8113486" cy="1368152"/>
          </a:xfrm>
        </p:spPr>
        <p:txBody>
          <a:bodyPr/>
          <a:lstStyle>
            <a:lvl1pPr>
              <a:defRPr baseline="0"/>
            </a:lvl1pPr>
          </a:lstStyle>
          <a:p>
            <a:r>
              <a:rPr kumimoji="1" lang="en-US" altLang="ja-JP" dirty="0"/>
              <a:t>SLIDE TITLE GOES HERE</a:t>
            </a:r>
            <a:endParaRPr kumimoji="1" lang="ja-JP" altLang="en-US" dirty="0"/>
          </a:p>
        </p:txBody>
      </p:sp>
      <p:grpSp>
        <p:nvGrpSpPr>
          <p:cNvPr id="6" name="グループ化 5"/>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7" name="涙形 6"/>
            <p:cNvSpPr/>
            <p:nvPr/>
          </p:nvSpPr>
          <p:spPr>
            <a:xfrm>
              <a:off x="7418859" y="2569953"/>
              <a:ext cx="934639" cy="934639"/>
            </a:xfrm>
            <a:prstGeom prst="teardrop">
              <a:avLst/>
            </a:prstGeom>
            <a:blipFill dpi="0" rotWithShape="1">
              <a:blip r:embed="rId4"/>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20" name="テキスト プレースホルダー 21"/>
          <p:cNvSpPr>
            <a:spLocks noGrp="1"/>
          </p:cNvSpPr>
          <p:nvPr>
            <p:ph type="body" sz="quarter" idx="11" hasCustomPrompt="1"/>
          </p:nvPr>
        </p:nvSpPr>
        <p:spPr>
          <a:xfrm>
            <a:off x="8388034" y="3565703"/>
            <a:ext cx="8965733" cy="2269042"/>
          </a:xfrm>
        </p:spPr>
        <p:txBody>
          <a:bodyPr anchor="b">
            <a:noAutofit/>
          </a:bodyPr>
          <a:lstStyle>
            <a:lvl1pPr marL="0" marR="0" indent="0" algn="l" defTabSz="1633027" rtl="0" eaLnBrk="1" fontAlgn="auto" latinLnBrk="0" hangingPunct="1">
              <a:lnSpc>
                <a:spcPts val="6000"/>
              </a:lnSpc>
              <a:spcBef>
                <a:spcPts val="0"/>
              </a:spcBef>
              <a:spcAft>
                <a:spcPts val="0"/>
              </a:spcAft>
              <a:buClrTx/>
              <a:buSzTx/>
              <a:buFontTx/>
              <a:buNone/>
              <a:tabLst/>
              <a:defRPr sz="6000" baseline="0">
                <a:solidFill>
                  <a:schemeClr val="accent2">
                    <a:lumMod val="75000"/>
                  </a:schemeClr>
                </a:solidFill>
                <a:latin typeface="Bebas Neue Regular" panose="00000500000000000000" pitchFamily="2" charset="0"/>
              </a:defRPr>
            </a:lvl1pPr>
          </a:lstStyle>
          <a:p>
            <a:pPr lvl="0"/>
            <a:r>
              <a:rPr kumimoji="1" lang="en-US" altLang="ja-JP" dirty="0"/>
              <a:t>HEADING GOES HERE</a:t>
            </a:r>
          </a:p>
        </p:txBody>
      </p:sp>
      <p:sp>
        <p:nvSpPr>
          <p:cNvPr id="21" name="テキスト プレースホルダー 5"/>
          <p:cNvSpPr>
            <a:spLocks noGrp="1"/>
          </p:cNvSpPr>
          <p:nvPr>
            <p:ph type="body" sz="quarter" idx="12" hasCustomPrompt="1"/>
          </p:nvPr>
        </p:nvSpPr>
        <p:spPr>
          <a:xfrm>
            <a:off x="8388034" y="5878287"/>
            <a:ext cx="8965734" cy="2421393"/>
          </a:xfr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14"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
        <p:nvSpPr>
          <p:cNvPr id="3" name="正方形/長方形 2"/>
          <p:cNvSpPr/>
          <p:nvPr userDrawn="1"/>
        </p:nvSpPr>
        <p:spPr>
          <a:xfrm>
            <a:off x="1967461" y="1376827"/>
            <a:ext cx="5436818" cy="1034336"/>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967461" y="3048535"/>
            <a:ext cx="5436818" cy="1034336"/>
          </a:xfrm>
          <a:prstGeom prst="rect">
            <a:avLst/>
          </a:prstGeom>
          <a:blipFill dpi="0" rotWithShape="0">
            <a:blip r:embed="rId5"/>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967461" y="4718594"/>
            <a:ext cx="5436818" cy="1034336"/>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967459" y="6388653"/>
            <a:ext cx="5436818" cy="1034336"/>
          </a:xfrm>
          <a:prstGeom prst="rect">
            <a:avLst/>
          </a:prstGeom>
          <a:blipFill dpi="0" rotWithShape="0">
            <a:blip r:embed="rId5"/>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1967462" y="8058712"/>
            <a:ext cx="5436818" cy="1034336"/>
          </a:xfrm>
          <a:prstGeom prst="rect">
            <a:avLst/>
          </a:prstGeom>
          <a:blipFill dpi="0" rotWithShape="0">
            <a:blip r:embed="rId4"/>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p:nvPr userDrawn="1"/>
        </p:nvCxnSpPr>
        <p:spPr>
          <a:xfrm>
            <a:off x="2036826" y="1519740"/>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userDrawn="1"/>
        </p:nvCxnSpPr>
        <p:spPr>
          <a:xfrm>
            <a:off x="2036825" y="2271258"/>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userDrawn="1"/>
        </p:nvCxnSpPr>
        <p:spPr>
          <a:xfrm>
            <a:off x="2036830" y="3181626"/>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userDrawn="1"/>
        </p:nvCxnSpPr>
        <p:spPr>
          <a:xfrm>
            <a:off x="2036829" y="3933144"/>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2036831" y="4865283"/>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userDrawn="1"/>
        </p:nvCxnSpPr>
        <p:spPr>
          <a:xfrm>
            <a:off x="2036830" y="5616801"/>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2036825" y="6519911"/>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userDrawn="1"/>
        </p:nvCxnSpPr>
        <p:spPr>
          <a:xfrm>
            <a:off x="2036824" y="7271429"/>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2036832" y="8203567"/>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userDrawn="1"/>
        </p:nvCxnSpPr>
        <p:spPr>
          <a:xfrm>
            <a:off x="2036831" y="8955085"/>
            <a:ext cx="536745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1" name="テキスト プレースホルダー 5"/>
          <p:cNvSpPr>
            <a:spLocks noGrp="1"/>
          </p:cNvSpPr>
          <p:nvPr>
            <p:ph type="body" sz="quarter" idx="16" hasCustomPrompt="1"/>
          </p:nvPr>
        </p:nvSpPr>
        <p:spPr>
          <a:xfrm>
            <a:off x="2024172" y="1523359"/>
            <a:ext cx="5291029"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52" name="テキスト プレースホルダー 5"/>
          <p:cNvSpPr>
            <a:spLocks noGrp="1"/>
          </p:cNvSpPr>
          <p:nvPr>
            <p:ph type="body" sz="quarter" idx="17" hasCustomPrompt="1"/>
          </p:nvPr>
        </p:nvSpPr>
        <p:spPr>
          <a:xfrm>
            <a:off x="2024172" y="3213720"/>
            <a:ext cx="5291029"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53" name="テキスト プレースホルダー 5"/>
          <p:cNvSpPr>
            <a:spLocks noGrp="1"/>
          </p:cNvSpPr>
          <p:nvPr>
            <p:ph type="body" sz="quarter" idx="18" hasCustomPrompt="1"/>
          </p:nvPr>
        </p:nvSpPr>
        <p:spPr>
          <a:xfrm>
            <a:off x="2021828" y="4883779"/>
            <a:ext cx="5291029"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54" name="テキスト プレースホルダー 5"/>
          <p:cNvSpPr>
            <a:spLocks noGrp="1"/>
          </p:cNvSpPr>
          <p:nvPr>
            <p:ph type="body" sz="quarter" idx="19" hasCustomPrompt="1"/>
          </p:nvPr>
        </p:nvSpPr>
        <p:spPr>
          <a:xfrm>
            <a:off x="2023734" y="6553838"/>
            <a:ext cx="5291029"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55" name="テキスト プレースホルダー 5"/>
          <p:cNvSpPr>
            <a:spLocks noGrp="1"/>
          </p:cNvSpPr>
          <p:nvPr>
            <p:ph type="body" sz="quarter" idx="20" hasCustomPrompt="1"/>
          </p:nvPr>
        </p:nvSpPr>
        <p:spPr>
          <a:xfrm>
            <a:off x="2020420" y="8237965"/>
            <a:ext cx="5291029"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150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16" presetClass="entr" presetSubtype="4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outHorizontal)">
                                      <p:cBhvr>
                                        <p:cTn id="21" dur="500"/>
                                        <p:tgtEl>
                                          <p:spTgt spid="15"/>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down)">
                                      <p:cBhvr>
                                        <p:cTn id="25" dur="500"/>
                                        <p:tgtEl>
                                          <p:spTgt spid="50"/>
                                        </p:tgtEl>
                                      </p:cBhvr>
                                    </p:animEffect>
                                  </p:childTnLst>
                                </p:cTn>
                              </p:par>
                              <p:par>
                                <p:cTn id="26" presetID="22" presetClass="entr" presetSubtype="1"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up)">
                                      <p:cBhvr>
                                        <p:cTn id="28" dur="5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500"/>
                                        <p:tgtEl>
                                          <p:spTgt spid="25"/>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par>
                                <p:cTn id="38" presetID="22" presetClass="entr" presetSubtype="2" fill="hold" nodeType="withEffect">
                                  <p:stCondLst>
                                    <p:cond delay="250"/>
                                  </p:stCondLst>
                                  <p:childTnLst>
                                    <p:set>
                                      <p:cBhvr>
                                        <p:cTn id="39" dur="1" fill="hold">
                                          <p:stCondLst>
                                            <p:cond delay="0"/>
                                          </p:stCondLst>
                                        </p:cTn>
                                        <p:tgtEl>
                                          <p:spTgt spid="33"/>
                                        </p:tgtEl>
                                        <p:attrNameLst>
                                          <p:attrName>style.visibility</p:attrName>
                                        </p:attrNameLst>
                                      </p:cBhvr>
                                      <p:to>
                                        <p:strVal val="visible"/>
                                      </p:to>
                                    </p:set>
                                    <p:animEffect transition="in" filter="wipe(right)">
                                      <p:cBhvr>
                                        <p:cTn id="40" dur="500"/>
                                        <p:tgtEl>
                                          <p:spTgt spid="33"/>
                                        </p:tgtEl>
                                      </p:cBhvr>
                                    </p:animEffect>
                                  </p:childTnLst>
                                </p:cTn>
                              </p:par>
                              <p:par>
                                <p:cTn id="41" presetID="22" presetClass="entr" presetSubtype="8" fill="hold" nodeType="withEffect">
                                  <p:stCondLst>
                                    <p:cond delay="25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51">
                                            <p:txEl>
                                              <p:pRg st="0" end="0"/>
                                            </p:txEl>
                                          </p:spTgt>
                                        </p:tgtEl>
                                        <p:attrNameLst>
                                          <p:attrName>style.visibility</p:attrName>
                                        </p:attrNameLst>
                                      </p:cBhvr>
                                      <p:to>
                                        <p:strVal val="visible"/>
                                      </p:to>
                                    </p:set>
                                    <p:animEffect transition="in" filter="wipe(right)">
                                      <p:cBhvr>
                                        <p:cTn id="46" dur="500"/>
                                        <p:tgtEl>
                                          <p:spTgt spid="51">
                                            <p:txEl>
                                              <p:pRg st="0" end="0"/>
                                            </p:txEl>
                                          </p:spTgt>
                                        </p:tgtEl>
                                      </p:cBhvr>
                                    </p:animEffect>
                                  </p:childTnLst>
                                </p:cTn>
                              </p:par>
                            </p:childTnLst>
                          </p:cTn>
                        </p:par>
                        <p:par>
                          <p:cTn id="47" fill="hold">
                            <p:stCondLst>
                              <p:cond delay="1250"/>
                            </p:stCondLst>
                            <p:childTnLst>
                              <p:par>
                                <p:cTn id="48" presetID="22" presetClass="entr" presetSubtype="8"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1750"/>
                            </p:stCondLst>
                            <p:childTnLst>
                              <p:par>
                                <p:cTn id="52" presetID="22" presetClass="entr" presetSubtype="2"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par>
                                <p:cTn id="55" presetID="22" presetClass="entr" presetSubtype="2" fill="hold" nodeType="withEffect">
                                  <p:stCondLst>
                                    <p:cond delay="250"/>
                                  </p:stCondLst>
                                  <p:childTnLst>
                                    <p:set>
                                      <p:cBhvr>
                                        <p:cTn id="56" dur="1" fill="hold">
                                          <p:stCondLst>
                                            <p:cond delay="0"/>
                                          </p:stCondLst>
                                        </p:cTn>
                                        <p:tgtEl>
                                          <p:spTgt spid="38"/>
                                        </p:tgtEl>
                                        <p:attrNameLst>
                                          <p:attrName>style.visibility</p:attrName>
                                        </p:attrNameLst>
                                      </p:cBhvr>
                                      <p:to>
                                        <p:strVal val="visible"/>
                                      </p:to>
                                    </p:set>
                                    <p:animEffect transition="in" filter="wipe(right)">
                                      <p:cBhvr>
                                        <p:cTn id="57" dur="500"/>
                                        <p:tgtEl>
                                          <p:spTgt spid="38"/>
                                        </p:tgtEl>
                                      </p:cBhvr>
                                    </p:animEffect>
                                  </p:childTnLst>
                                </p:cTn>
                              </p:par>
                              <p:par>
                                <p:cTn id="58" presetID="22" presetClass="entr" presetSubtype="8" fill="hold" nodeType="withEffect">
                                  <p:stCondLst>
                                    <p:cond delay="25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52">
                                            <p:txEl>
                                              <p:pRg st="0" end="0"/>
                                            </p:txEl>
                                          </p:spTgt>
                                        </p:tgtEl>
                                        <p:attrNameLst>
                                          <p:attrName>style.visibility</p:attrName>
                                        </p:attrNameLst>
                                      </p:cBhvr>
                                      <p:to>
                                        <p:strVal val="visible"/>
                                      </p:to>
                                    </p:set>
                                    <p:animEffect transition="in" filter="wipe(right)">
                                      <p:cBhvr>
                                        <p:cTn id="63" dur="500"/>
                                        <p:tgtEl>
                                          <p:spTgt spid="52">
                                            <p:txEl>
                                              <p:pRg st="0" end="0"/>
                                            </p:txEl>
                                          </p:spTgt>
                                        </p:tgtEl>
                                      </p:cBhvr>
                                    </p:animEffect>
                                  </p:childTnLst>
                                </p:cTn>
                              </p:par>
                            </p:childTnLst>
                          </p:cTn>
                        </p:par>
                        <p:par>
                          <p:cTn id="64" fill="hold">
                            <p:stCondLst>
                              <p:cond delay="2500"/>
                            </p:stCondLst>
                            <p:childTnLst>
                              <p:par>
                                <p:cTn id="65" presetID="22" presetClass="entr" presetSubtype="8"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par>
                          <p:cTn id="68" fill="hold">
                            <p:stCondLst>
                              <p:cond delay="3000"/>
                            </p:stCondLst>
                            <p:childTnLst>
                              <p:par>
                                <p:cTn id="69" presetID="22" presetClass="entr" presetSubtype="2"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right)">
                                      <p:cBhvr>
                                        <p:cTn id="71" dur="500"/>
                                        <p:tgtEl>
                                          <p:spTgt spid="17"/>
                                        </p:tgtEl>
                                      </p:cBhvr>
                                    </p:animEffect>
                                  </p:childTnLst>
                                </p:cTn>
                              </p:par>
                              <p:par>
                                <p:cTn id="72" presetID="22" presetClass="entr" presetSubtype="2" fill="hold" nodeType="withEffect">
                                  <p:stCondLst>
                                    <p:cond delay="250"/>
                                  </p:stCondLst>
                                  <p:childTnLst>
                                    <p:set>
                                      <p:cBhvr>
                                        <p:cTn id="73" dur="1" fill="hold">
                                          <p:stCondLst>
                                            <p:cond delay="0"/>
                                          </p:stCondLst>
                                        </p:cTn>
                                        <p:tgtEl>
                                          <p:spTgt spid="40"/>
                                        </p:tgtEl>
                                        <p:attrNameLst>
                                          <p:attrName>style.visibility</p:attrName>
                                        </p:attrNameLst>
                                      </p:cBhvr>
                                      <p:to>
                                        <p:strVal val="visible"/>
                                      </p:to>
                                    </p:set>
                                    <p:animEffect transition="in" filter="wipe(right)">
                                      <p:cBhvr>
                                        <p:cTn id="74" dur="500"/>
                                        <p:tgtEl>
                                          <p:spTgt spid="40"/>
                                        </p:tgtEl>
                                      </p:cBhvr>
                                    </p:animEffect>
                                  </p:childTnLst>
                                </p:cTn>
                              </p:par>
                              <p:par>
                                <p:cTn id="75" presetID="22" presetClass="entr" presetSubtype="8" fill="hold" nodeType="withEffect">
                                  <p:stCondLst>
                                    <p:cond delay="250"/>
                                  </p:stCondLst>
                                  <p:childTnLst>
                                    <p:set>
                                      <p:cBhvr>
                                        <p:cTn id="76" dur="1" fill="hold">
                                          <p:stCondLst>
                                            <p:cond delay="0"/>
                                          </p:stCondLst>
                                        </p:cTn>
                                        <p:tgtEl>
                                          <p:spTgt spid="41"/>
                                        </p:tgtEl>
                                        <p:attrNameLst>
                                          <p:attrName>style.visibility</p:attrName>
                                        </p:attrNameLst>
                                      </p:cBhvr>
                                      <p:to>
                                        <p:strVal val="visible"/>
                                      </p:to>
                                    </p:set>
                                    <p:animEffect transition="in" filter="wipe(left)">
                                      <p:cBhvr>
                                        <p:cTn id="77" dur="500"/>
                                        <p:tgtEl>
                                          <p:spTgt spid="41"/>
                                        </p:tgtEl>
                                      </p:cBhvr>
                                    </p:animEffect>
                                  </p:childTnLst>
                                </p:cTn>
                              </p:par>
                              <p:par>
                                <p:cTn id="78" presetID="22" presetClass="entr" presetSubtype="2" fill="hold" grpId="0" nodeType="withEffect">
                                  <p:stCondLst>
                                    <p:cond delay="0"/>
                                  </p:stCondLst>
                                  <p:childTnLst>
                                    <p:set>
                                      <p:cBhvr>
                                        <p:cTn id="79" dur="1" fill="hold">
                                          <p:stCondLst>
                                            <p:cond delay="0"/>
                                          </p:stCondLst>
                                        </p:cTn>
                                        <p:tgtEl>
                                          <p:spTgt spid="53">
                                            <p:txEl>
                                              <p:pRg st="0" end="0"/>
                                            </p:txEl>
                                          </p:spTgt>
                                        </p:tgtEl>
                                        <p:attrNameLst>
                                          <p:attrName>style.visibility</p:attrName>
                                        </p:attrNameLst>
                                      </p:cBhvr>
                                      <p:to>
                                        <p:strVal val="visible"/>
                                      </p:to>
                                    </p:set>
                                    <p:animEffect transition="in" filter="wipe(right)">
                                      <p:cBhvr>
                                        <p:cTn id="80" dur="500"/>
                                        <p:tgtEl>
                                          <p:spTgt spid="53">
                                            <p:txEl>
                                              <p:pRg st="0" end="0"/>
                                            </p:txEl>
                                          </p:spTgt>
                                        </p:tgtEl>
                                      </p:cBhvr>
                                    </p:animEffect>
                                  </p:childTnLst>
                                </p:cTn>
                              </p:par>
                            </p:childTnLst>
                          </p:cTn>
                        </p:par>
                        <p:par>
                          <p:cTn id="81" fill="hold">
                            <p:stCondLst>
                              <p:cond delay="3750"/>
                            </p:stCondLst>
                            <p:childTnLst>
                              <p:par>
                                <p:cTn id="82" presetID="22" presetClass="entr" presetSubtype="8" fill="hold" grpId="0"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500"/>
                                        <p:tgtEl>
                                          <p:spTgt spid="27"/>
                                        </p:tgtEl>
                                      </p:cBhvr>
                                    </p:animEffect>
                                  </p:childTnLst>
                                </p:cTn>
                              </p:par>
                            </p:childTnLst>
                          </p:cTn>
                        </p:par>
                        <p:par>
                          <p:cTn id="85" fill="hold">
                            <p:stCondLst>
                              <p:cond delay="4250"/>
                            </p:stCondLst>
                            <p:childTnLst>
                              <p:par>
                                <p:cTn id="86" presetID="22" presetClass="entr" presetSubtype="2"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right)">
                                      <p:cBhvr>
                                        <p:cTn id="88" dur="500"/>
                                        <p:tgtEl>
                                          <p:spTgt spid="28"/>
                                        </p:tgtEl>
                                      </p:cBhvr>
                                    </p:animEffect>
                                  </p:childTnLst>
                                </p:cTn>
                              </p:par>
                              <p:par>
                                <p:cTn id="89" presetID="22" presetClass="entr" presetSubtype="2" fill="hold" nodeType="withEffect">
                                  <p:stCondLst>
                                    <p:cond delay="250"/>
                                  </p:stCondLst>
                                  <p:childTnLst>
                                    <p:set>
                                      <p:cBhvr>
                                        <p:cTn id="90" dur="1" fill="hold">
                                          <p:stCondLst>
                                            <p:cond delay="0"/>
                                          </p:stCondLst>
                                        </p:cTn>
                                        <p:tgtEl>
                                          <p:spTgt spid="42"/>
                                        </p:tgtEl>
                                        <p:attrNameLst>
                                          <p:attrName>style.visibility</p:attrName>
                                        </p:attrNameLst>
                                      </p:cBhvr>
                                      <p:to>
                                        <p:strVal val="visible"/>
                                      </p:to>
                                    </p:set>
                                    <p:animEffect transition="in" filter="wipe(right)">
                                      <p:cBhvr>
                                        <p:cTn id="91" dur="500"/>
                                        <p:tgtEl>
                                          <p:spTgt spid="42"/>
                                        </p:tgtEl>
                                      </p:cBhvr>
                                    </p:animEffect>
                                  </p:childTnLst>
                                </p:cTn>
                              </p:par>
                              <p:par>
                                <p:cTn id="92" presetID="22" presetClass="entr" presetSubtype="8" fill="hold" nodeType="withEffect">
                                  <p:stCondLst>
                                    <p:cond delay="250"/>
                                  </p:stCondLst>
                                  <p:childTnLst>
                                    <p:set>
                                      <p:cBhvr>
                                        <p:cTn id="93" dur="1" fill="hold">
                                          <p:stCondLst>
                                            <p:cond delay="0"/>
                                          </p:stCondLst>
                                        </p:cTn>
                                        <p:tgtEl>
                                          <p:spTgt spid="43"/>
                                        </p:tgtEl>
                                        <p:attrNameLst>
                                          <p:attrName>style.visibility</p:attrName>
                                        </p:attrNameLst>
                                      </p:cBhvr>
                                      <p:to>
                                        <p:strVal val="visible"/>
                                      </p:to>
                                    </p:set>
                                    <p:animEffect transition="in" filter="wipe(left)">
                                      <p:cBhvr>
                                        <p:cTn id="94" dur="500"/>
                                        <p:tgtEl>
                                          <p:spTgt spid="43"/>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54">
                                            <p:txEl>
                                              <p:pRg st="0" end="0"/>
                                            </p:txEl>
                                          </p:spTgt>
                                        </p:tgtEl>
                                        <p:attrNameLst>
                                          <p:attrName>style.visibility</p:attrName>
                                        </p:attrNameLst>
                                      </p:cBhvr>
                                      <p:to>
                                        <p:strVal val="visible"/>
                                      </p:to>
                                    </p:set>
                                    <p:animEffect transition="in" filter="wipe(right)">
                                      <p:cBhvr>
                                        <p:cTn id="97" dur="500"/>
                                        <p:tgtEl>
                                          <p:spTgt spid="54">
                                            <p:txEl>
                                              <p:pRg st="0" end="0"/>
                                            </p:txEl>
                                          </p:spTgt>
                                        </p:tgtEl>
                                      </p:cBhvr>
                                    </p:animEffect>
                                  </p:childTnLst>
                                </p:cTn>
                              </p:par>
                            </p:childTnLst>
                          </p:cTn>
                        </p:par>
                        <p:par>
                          <p:cTn id="98" fill="hold">
                            <p:stCondLst>
                              <p:cond delay="5000"/>
                            </p:stCondLst>
                            <p:childTnLst>
                              <p:par>
                                <p:cTn id="99" presetID="22" presetClass="entr" presetSubtype="8" fill="hold" grpId="0" nodeType="after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left)">
                                      <p:cBhvr>
                                        <p:cTn id="101" dur="500"/>
                                        <p:tgtEl>
                                          <p:spTgt spid="29"/>
                                        </p:tgtEl>
                                      </p:cBhvr>
                                    </p:animEffect>
                                  </p:childTnLst>
                                </p:cTn>
                              </p:par>
                            </p:childTnLst>
                          </p:cTn>
                        </p:par>
                        <p:par>
                          <p:cTn id="102" fill="hold">
                            <p:stCondLst>
                              <p:cond delay="5500"/>
                            </p:stCondLst>
                            <p:childTnLst>
                              <p:par>
                                <p:cTn id="103" presetID="22" presetClass="entr" presetSubtype="2" fill="hold" grpId="0"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wipe(right)">
                                      <p:cBhvr>
                                        <p:cTn id="105" dur="500"/>
                                        <p:tgtEl>
                                          <p:spTgt spid="30"/>
                                        </p:tgtEl>
                                      </p:cBhvr>
                                    </p:animEffect>
                                  </p:childTnLst>
                                </p:cTn>
                              </p:par>
                              <p:par>
                                <p:cTn id="106" presetID="22" presetClass="entr" presetSubtype="2" fill="hold" nodeType="withEffect">
                                  <p:stCondLst>
                                    <p:cond delay="250"/>
                                  </p:stCondLst>
                                  <p:childTnLst>
                                    <p:set>
                                      <p:cBhvr>
                                        <p:cTn id="107" dur="1" fill="hold">
                                          <p:stCondLst>
                                            <p:cond delay="0"/>
                                          </p:stCondLst>
                                        </p:cTn>
                                        <p:tgtEl>
                                          <p:spTgt spid="44"/>
                                        </p:tgtEl>
                                        <p:attrNameLst>
                                          <p:attrName>style.visibility</p:attrName>
                                        </p:attrNameLst>
                                      </p:cBhvr>
                                      <p:to>
                                        <p:strVal val="visible"/>
                                      </p:to>
                                    </p:set>
                                    <p:animEffect transition="in" filter="wipe(right)">
                                      <p:cBhvr>
                                        <p:cTn id="108" dur="500"/>
                                        <p:tgtEl>
                                          <p:spTgt spid="44"/>
                                        </p:tgtEl>
                                      </p:cBhvr>
                                    </p:animEffect>
                                  </p:childTnLst>
                                </p:cTn>
                              </p:par>
                              <p:par>
                                <p:cTn id="109" presetID="22" presetClass="entr" presetSubtype="8" fill="hold" nodeType="withEffect">
                                  <p:stCondLst>
                                    <p:cond delay="250"/>
                                  </p:stCondLst>
                                  <p:childTnLst>
                                    <p:set>
                                      <p:cBhvr>
                                        <p:cTn id="110" dur="1" fill="hold">
                                          <p:stCondLst>
                                            <p:cond delay="0"/>
                                          </p:stCondLst>
                                        </p:cTn>
                                        <p:tgtEl>
                                          <p:spTgt spid="45"/>
                                        </p:tgtEl>
                                        <p:attrNameLst>
                                          <p:attrName>style.visibility</p:attrName>
                                        </p:attrNameLst>
                                      </p:cBhvr>
                                      <p:to>
                                        <p:strVal val="visible"/>
                                      </p:to>
                                    </p:set>
                                    <p:animEffect transition="in" filter="wipe(left)">
                                      <p:cBhvr>
                                        <p:cTn id="111" dur="500"/>
                                        <p:tgtEl>
                                          <p:spTgt spid="45"/>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55">
                                            <p:txEl>
                                              <p:pRg st="0" end="0"/>
                                            </p:txEl>
                                          </p:spTgt>
                                        </p:tgtEl>
                                        <p:attrNameLst>
                                          <p:attrName>style.visibility</p:attrName>
                                        </p:attrNameLst>
                                      </p:cBhvr>
                                      <p:to>
                                        <p:strVal val="visible"/>
                                      </p:to>
                                    </p:set>
                                    <p:animEffect transition="in" filter="wipe(right)">
                                      <p:cBhvr>
                                        <p:cTn id="114" dur="500"/>
                                        <p:tgtEl>
                                          <p:spTgt spid="55">
                                            <p:txEl>
                                              <p:pRg st="0" end="0"/>
                                            </p:txEl>
                                          </p:spTgt>
                                        </p:tgtEl>
                                      </p:cBhvr>
                                    </p:animEffect>
                                  </p:childTnLst>
                                </p:cTn>
                              </p:par>
                            </p:childTnLst>
                          </p:cTn>
                        </p:par>
                        <p:par>
                          <p:cTn id="115" fill="hold">
                            <p:stCondLst>
                              <p:cond delay="6250"/>
                            </p:stCondLst>
                            <p:childTnLst>
                              <p:par>
                                <p:cTn id="116" presetID="22" presetClass="entr" presetSubtype="8" fill="hold" grpId="0" nodeType="after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wipe(left)">
                                      <p:cBhvr>
                                        <p:cTn id="118" dur="500"/>
                                        <p:tgtEl>
                                          <p:spTgt spid="31"/>
                                        </p:tgtEl>
                                      </p:cBhvr>
                                    </p:animEffect>
                                  </p:childTnLst>
                                </p:cTn>
                              </p:par>
                            </p:childTnLst>
                          </p:cTn>
                        </p:par>
                        <p:par>
                          <p:cTn id="119" fill="hold">
                            <p:stCondLst>
                              <p:cond delay="6750"/>
                            </p:stCondLst>
                            <p:childTnLst>
                              <p:par>
                                <p:cTn id="120" presetID="2" presetClass="entr" presetSubtype="3" decel="100000" fill="hold" grpId="0" nodeType="afterEffect">
                                  <p:stCondLst>
                                    <p:cond delay="0"/>
                                  </p:stCondLst>
                                  <p:iterate type="wd">
                                    <p:tmPct val="10000"/>
                                  </p:iterate>
                                  <p:childTnLst>
                                    <p:set>
                                      <p:cBhvr>
                                        <p:cTn id="121" dur="1" fill="hold">
                                          <p:stCondLst>
                                            <p:cond delay="0"/>
                                          </p:stCondLst>
                                        </p:cTn>
                                        <p:tgtEl>
                                          <p:spTgt spid="20"/>
                                        </p:tgtEl>
                                        <p:attrNameLst>
                                          <p:attrName>style.visibility</p:attrName>
                                        </p:attrNameLst>
                                      </p:cBhvr>
                                      <p:to>
                                        <p:strVal val="visible"/>
                                      </p:to>
                                    </p:set>
                                    <p:anim calcmode="lin" valueType="num">
                                      <p:cBhvr additive="base">
                                        <p:cTn id="122" dur="750" fill="hold"/>
                                        <p:tgtEl>
                                          <p:spTgt spid="20"/>
                                        </p:tgtEl>
                                        <p:attrNameLst>
                                          <p:attrName>ppt_x</p:attrName>
                                        </p:attrNameLst>
                                      </p:cBhvr>
                                      <p:tavLst>
                                        <p:tav tm="0">
                                          <p:val>
                                            <p:strVal val="1+#ppt_w/2"/>
                                          </p:val>
                                        </p:tav>
                                        <p:tav tm="100000">
                                          <p:val>
                                            <p:strVal val="#ppt_x"/>
                                          </p:val>
                                        </p:tav>
                                      </p:tavLst>
                                    </p:anim>
                                    <p:anim calcmode="lin" valueType="num">
                                      <p:cBhvr additive="base">
                                        <p:cTn id="123" dur="750" fill="hold"/>
                                        <p:tgtEl>
                                          <p:spTgt spid="20"/>
                                        </p:tgtEl>
                                        <p:attrNameLst>
                                          <p:attrName>ppt_y</p:attrName>
                                        </p:attrNameLst>
                                      </p:cBhvr>
                                      <p:tavLst>
                                        <p:tav tm="0">
                                          <p:val>
                                            <p:strVal val="0-#ppt_h/2"/>
                                          </p:val>
                                        </p:tav>
                                        <p:tav tm="100000">
                                          <p:val>
                                            <p:strVal val="#ppt_y"/>
                                          </p:val>
                                        </p:tav>
                                      </p:tavLst>
                                    </p:anim>
                                  </p:childTnLst>
                                </p:cTn>
                              </p:par>
                            </p:childTnLst>
                          </p:cTn>
                        </p:par>
                        <p:par>
                          <p:cTn id="124" fill="hold">
                            <p:stCondLst>
                              <p:cond delay="7650"/>
                            </p:stCondLst>
                            <p:childTnLst>
                              <p:par>
                                <p:cTn id="125" presetID="22" presetClass="entr" presetSubtype="8" fill="hold" grpId="0" nodeType="afterEffect">
                                  <p:stCondLst>
                                    <p:cond delay="0"/>
                                  </p:stCondLst>
                                  <p:childTnLst>
                                    <p:set>
                                      <p:cBhvr>
                                        <p:cTn id="126" dur="1" fill="hold">
                                          <p:stCondLst>
                                            <p:cond delay="0"/>
                                          </p:stCondLst>
                                        </p:cTn>
                                        <p:tgtEl>
                                          <p:spTgt spid="21"/>
                                        </p:tgtEl>
                                        <p:attrNameLst>
                                          <p:attrName>style.visibility</p:attrName>
                                        </p:attrNameLst>
                                      </p:cBhvr>
                                      <p:to>
                                        <p:strVal val="visible"/>
                                      </p:to>
                                    </p:set>
                                    <p:animEffect transition="in" filter="wipe(left)">
                                      <p:cBhvr>
                                        <p:cTn id="1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P spid="27" grpId="0" animBg="1"/>
      <p:bldP spid="25" grpId="0" animBg="1"/>
      <p:bldP spid="24" grpId="0" animBg="1"/>
      <p:bldP spid="18" grpId="0" animBg="1"/>
      <p:bldP spid="15" grpId="0" animBg="1"/>
      <p:bldP spid="9" grpId="0"/>
      <p:bldP spid="20" grpId="0">
        <p:tmplLst>
          <p:tmpl>
            <p:tnLst>
              <p:par>
                <p:cTn presetID="2" presetClass="entr" presetSubtype="3"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1+#ppt_w/2"/>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3" grpId="0" animBg="1"/>
      <p:bldP spid="16" grpId="0" animBg="1"/>
      <p:bldP spid="17" grpId="0" animBg="1"/>
      <p:bldP spid="28" grpId="0" animBg="1"/>
      <p:bldP spid="30" grpId="0" animBg="1"/>
      <p:bldP spid="51" grpId="0" build="p">
        <p:tmplLst>
          <p:tmpl lvl="1">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build="p">
        <p:tmplLst>
          <p:tmpl lvl="1">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build="p">
        <p:tmplLst>
          <p:tmpl lvl="1">
            <p:tnLst>
              <p:par>
                <p:cTn presetID="22" presetClass="entr" presetSubtype="2"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right)">
                      <p:cBhvr>
                        <p:cTn dur="500"/>
                        <p:tgtEl>
                          <p:spTgt spid="53"/>
                        </p:tgtEl>
                      </p:cBhvr>
                    </p:animEffect>
                  </p:childTnLst>
                </p:cTn>
              </p:par>
            </p:tnLst>
          </p:tmpl>
        </p:tmplLst>
      </p:bldP>
      <p:bldP spid="54" grpId="0" build="p">
        <p:tmplLst>
          <p:tmpl lvl="1">
            <p:tnLst>
              <p:par>
                <p:cTn presetID="22" presetClass="entr" presetSubtype="2"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right)">
                      <p:cBhvr>
                        <p:cTn dur="500"/>
                        <p:tgtEl>
                          <p:spTgt spid="54"/>
                        </p:tgtEl>
                      </p:cBhvr>
                    </p:animEffect>
                  </p:childTnLst>
                </p:cTn>
              </p:par>
            </p:tnLst>
          </p:tmpl>
        </p:tmplLst>
      </p:bldP>
      <p:bldP spid="55" grpId="0" build="p">
        <p:tmplLst>
          <p:tmpl lvl="1">
            <p:tnLst>
              <p:par>
                <p:cTn presetID="22" presetClass="entr" presetSubtype="2"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right)">
                      <p:cBhvr>
                        <p:cTn dur="500"/>
                        <p:tgtEl>
                          <p:spTgt spid="55"/>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374744" y="253186"/>
            <a:ext cx="8113486" cy="1368152"/>
          </a:xfrm>
        </p:spPr>
        <p:txBody>
          <a:bodyPr/>
          <a:lstStyle>
            <a:lvl1pPr>
              <a:defRPr baseline="0"/>
            </a:lvl1pPr>
          </a:lstStyle>
          <a:p>
            <a:r>
              <a:rPr kumimoji="1" lang="en-US" altLang="ja-JP" dirty="0"/>
              <a:t>SLIDE TITLE GOES HERE</a:t>
            </a:r>
            <a:endParaRPr kumimoji="1" lang="ja-JP" altLang="en-US" dirty="0"/>
          </a:p>
        </p:txBody>
      </p:sp>
      <p:grpSp>
        <p:nvGrpSpPr>
          <p:cNvPr id="6" name="グループ化 5"/>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7" name="涙形 6"/>
            <p:cNvSpPr/>
            <p:nvPr/>
          </p:nvSpPr>
          <p:spPr>
            <a:xfrm>
              <a:off x="7418859" y="2569953"/>
              <a:ext cx="934639" cy="934639"/>
            </a:xfrm>
            <a:prstGeom prst="teardrop">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4"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
        <p:nvSpPr>
          <p:cNvPr id="15" name="正方形/長方形 14"/>
          <p:cNvSpPr/>
          <p:nvPr userDrawn="1"/>
        </p:nvSpPr>
        <p:spPr>
          <a:xfrm>
            <a:off x="-29029" y="3066762"/>
            <a:ext cx="18360000" cy="4220306"/>
          </a:xfrm>
          <a:prstGeom prst="rect">
            <a:avLst/>
          </a:prstGeom>
          <a:blipFill dpi="0" rotWithShape="0">
            <a:blip r:embed="rId3"/>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コネクタ 15"/>
          <p:cNvCxnSpPr/>
          <p:nvPr userDrawn="1"/>
        </p:nvCxnSpPr>
        <p:spPr>
          <a:xfrm>
            <a:off x="72579" y="7104191"/>
            <a:ext cx="1825839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正方形/長方形 16"/>
          <p:cNvSpPr/>
          <p:nvPr userDrawn="1"/>
        </p:nvSpPr>
        <p:spPr>
          <a:xfrm>
            <a:off x="0" y="9391972"/>
            <a:ext cx="18291176" cy="895028"/>
          </a:xfrm>
          <a:prstGeom prst="rect">
            <a:avLst/>
          </a:prstGeom>
          <a:blipFill dpi="0" rotWithShape="1">
            <a:blip r:embed="rId2"/>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8" name="フッター プレースホルダー 4"/>
          <p:cNvSpPr>
            <a:spLocks noGrp="1"/>
          </p:cNvSpPr>
          <p:nvPr>
            <p:ph type="ftr" sz="quarter" idx="3"/>
          </p:nvPr>
        </p:nvSpPr>
        <p:spPr>
          <a:xfrm>
            <a:off x="3372844" y="9534526"/>
            <a:ext cx="11545486" cy="547688"/>
          </a:xfrm>
          <a:prstGeom prst="rect">
            <a:avLst/>
          </a:prstGeom>
        </p:spPr>
        <p:txBody>
          <a:bodyPr vert="horz" lIns="163303" tIns="81651" rIns="163303" bIns="81651" rtlCol="0" anchor="ctr"/>
          <a:lstStyle>
            <a:lvl1pPr algn="ctr">
              <a:defRPr sz="2100">
                <a:solidFill>
                  <a:schemeClr val="bg1"/>
                </a:solidFill>
              </a:defRPr>
            </a:lvl1pPr>
          </a:lstStyle>
          <a:p>
            <a:r>
              <a:rPr lang="en-US" altLang="ja-JP"/>
              <a:t>The Power of PowerPoint - thepopp.com</a:t>
            </a:r>
            <a:endParaRPr lang="ja-JP" altLang="en-US" dirty="0"/>
          </a:p>
        </p:txBody>
      </p:sp>
      <p:cxnSp>
        <p:nvCxnSpPr>
          <p:cNvPr id="19" name="直線コネクタ 18"/>
          <p:cNvCxnSpPr/>
          <p:nvPr userDrawn="1"/>
        </p:nvCxnSpPr>
        <p:spPr>
          <a:xfrm>
            <a:off x="72579" y="9498410"/>
            <a:ext cx="18074008"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a:off x="32783" y="3219162"/>
            <a:ext cx="1825839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1" name="図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52168" t="19168" r="27970" b="63439"/>
          <a:stretch/>
        </p:blipFill>
        <p:spPr>
          <a:xfrm>
            <a:off x="6622511" y="2609779"/>
            <a:ext cx="2585548" cy="2160514"/>
          </a:xfrm>
          <a:prstGeom prst="rect">
            <a:avLst/>
          </a:prstGeom>
        </p:spPr>
      </p:pic>
      <p:sp>
        <p:nvSpPr>
          <p:cNvPr id="24" name="テキスト プレースホルダー 5"/>
          <p:cNvSpPr>
            <a:spLocks noGrp="1"/>
          </p:cNvSpPr>
          <p:nvPr>
            <p:ph type="body" sz="quarter" idx="32" hasCustomPrompt="1"/>
          </p:nvPr>
        </p:nvSpPr>
        <p:spPr>
          <a:xfrm>
            <a:off x="1137443" y="7615241"/>
            <a:ext cx="16016288" cy="1543272"/>
          </a:xfrm>
        </p:spPr>
        <p:txBody>
          <a:bodyPr anchor="ctr">
            <a:normAutofit/>
          </a:bodyPr>
          <a:lstStyle>
            <a:lvl1pPr algn="ctr">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26" name="図プレースホルダー 25"/>
          <p:cNvSpPr>
            <a:spLocks noGrp="1"/>
          </p:cNvSpPr>
          <p:nvPr>
            <p:ph type="pic" sz="quarter" idx="33" hasCustomPrompt="1"/>
          </p:nvPr>
        </p:nvSpPr>
        <p:spPr>
          <a:xfrm>
            <a:off x="1153439" y="0"/>
            <a:ext cx="6091237" cy="7273757"/>
          </a:xfrm>
          <a:effectLst>
            <a:outerShdw blurRad="127000" dist="88900" algn="l" rotWithShape="0">
              <a:prstClr val="black">
                <a:alpha val="40000"/>
              </a:prstClr>
            </a:outerShdw>
          </a:effectLst>
        </p:spPr>
        <p:txBody>
          <a:bodyPr>
            <a:normAutofit/>
          </a:bodyPr>
          <a:lstStyle>
            <a:lvl1pPr>
              <a:defRPr sz="2000"/>
            </a:lvl1pPr>
          </a:lstStyle>
          <a:p>
            <a:r>
              <a:rPr kumimoji="1" lang="en-US" altLang="ja-JP" dirty="0"/>
              <a:t>Add an image</a:t>
            </a:r>
            <a:endParaRPr kumimoji="1" lang="ja-JP" altLang="en-US" dirty="0"/>
          </a:p>
        </p:txBody>
      </p:sp>
      <p:sp>
        <p:nvSpPr>
          <p:cNvPr id="27" name="テキスト プレースホルダー 5"/>
          <p:cNvSpPr>
            <a:spLocks noGrp="1"/>
          </p:cNvSpPr>
          <p:nvPr>
            <p:ph type="body" sz="quarter" idx="12" hasCustomPrompt="1"/>
          </p:nvPr>
        </p:nvSpPr>
        <p:spPr>
          <a:xfrm>
            <a:off x="9109583" y="3690036"/>
            <a:ext cx="7878045" cy="3076523"/>
          </a:xfrm>
        </p:spPr>
        <p:txBody>
          <a:bodyPr anchor="ctr">
            <a:normAutofit/>
          </a:bodyPr>
          <a:lstStyle>
            <a:lvl1pPr algn="l">
              <a:lnSpc>
                <a:spcPct val="130000"/>
              </a:lnSpc>
              <a:spcBef>
                <a:spcPts val="0"/>
              </a:spcBef>
              <a:defRPr sz="2800" baseline="0">
                <a:solidFill>
                  <a:schemeClr val="tx2"/>
                </a:solidFill>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47805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16" presetClass="entr" presetSubtype="37"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outVertical)">
                                      <p:cBhvr>
                                        <p:cTn id="15" dur="500"/>
                                        <p:tgtEl>
                                          <p:spTgt spid="17"/>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outVertical)">
                                      <p:cBhvr>
                                        <p:cTn id="18" dur="500"/>
                                        <p:tgtEl>
                                          <p:spTgt spid="18"/>
                                        </p:tgtEl>
                                      </p:cBhvr>
                                    </p:animEffect>
                                  </p:childTnLst>
                                </p:cTn>
                              </p:par>
                              <p:par>
                                <p:cTn id="19" presetID="16" presetClass="entr" presetSubtype="37"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outVertical)">
                                      <p:cBhvr>
                                        <p:cTn id="21" dur="500"/>
                                        <p:tgtEl>
                                          <p:spTgt spid="19"/>
                                        </p:tgtEl>
                                      </p:cBhvr>
                                    </p:animEffect>
                                  </p:childTnLst>
                                </p:cTn>
                              </p:par>
                            </p:childTnLst>
                          </p:cTn>
                        </p:par>
                        <p:par>
                          <p:cTn id="22" fill="hold">
                            <p:stCondLst>
                              <p:cond delay="500"/>
                            </p:stCondLst>
                            <p:childTnLst>
                              <p:par>
                                <p:cTn id="23" presetID="2" presetClass="entr" presetSubtype="8" decel="100000"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16" presetClass="entr" presetSubtype="37"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outVertical)">
                                      <p:cBhvr>
                                        <p:cTn id="30" dur="500"/>
                                        <p:tgtEl>
                                          <p:spTgt spid="15"/>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par>
                                <p:cTn id="35" presetID="22" presetClass="entr" presetSubtype="2"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childTnLst>
                          </p:cTn>
                        </p:par>
                        <p:par>
                          <p:cTn id="38" fill="hold">
                            <p:stCondLst>
                              <p:cond delay="2000"/>
                            </p:stCondLst>
                            <p:childTnLst>
                              <p:par>
                                <p:cTn id="39" presetID="14" presetClass="entr" presetSubtype="1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500"/>
                                        <p:tgtEl>
                                          <p:spTgt spid="26"/>
                                        </p:tgtEl>
                                      </p:cBhvr>
                                    </p:animEffect>
                                  </p:childTnLst>
                                </p:cTn>
                              </p:par>
                            </p:childTnLst>
                          </p:cTn>
                        </p:par>
                        <p:par>
                          <p:cTn id="42" fill="hold">
                            <p:stCondLst>
                              <p:cond delay="2500"/>
                            </p:stCondLst>
                            <p:childTnLst>
                              <p:par>
                                <p:cTn id="43" presetID="2" presetClass="entr" presetSubtype="1" decel="100000"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750" fill="hold"/>
                                        <p:tgtEl>
                                          <p:spTgt spid="11"/>
                                        </p:tgtEl>
                                        <p:attrNameLst>
                                          <p:attrName>ppt_x</p:attrName>
                                        </p:attrNameLst>
                                      </p:cBhvr>
                                      <p:tavLst>
                                        <p:tav tm="0">
                                          <p:val>
                                            <p:strVal val="#ppt_x"/>
                                          </p:val>
                                        </p:tav>
                                        <p:tav tm="100000">
                                          <p:val>
                                            <p:strVal val="#ppt_x"/>
                                          </p:val>
                                        </p:tav>
                                      </p:tavLst>
                                    </p:anim>
                                    <p:anim calcmode="lin" valueType="num">
                                      <p:cBhvr additive="base">
                                        <p:cTn id="46" dur="750" fill="hold"/>
                                        <p:tgtEl>
                                          <p:spTgt spid="11"/>
                                        </p:tgtEl>
                                        <p:attrNameLst>
                                          <p:attrName>ppt_y</p:attrName>
                                        </p:attrNameLst>
                                      </p:cBhvr>
                                      <p:tavLst>
                                        <p:tav tm="0">
                                          <p:val>
                                            <p:strVal val="0-#ppt_h/2"/>
                                          </p:val>
                                        </p:tav>
                                        <p:tav tm="100000">
                                          <p:val>
                                            <p:strVal val="#ppt_y"/>
                                          </p:val>
                                        </p:tav>
                                      </p:tavLst>
                                    </p:anim>
                                  </p:childTnLst>
                                </p:cTn>
                              </p:par>
                            </p:childTnLst>
                          </p:cTn>
                        </p:par>
                        <p:par>
                          <p:cTn id="47" fill="hold">
                            <p:stCondLst>
                              <p:cond delay="3250"/>
                            </p:stCondLst>
                            <p:childTnLst>
                              <p:par>
                                <p:cTn id="48" presetID="22" presetClass="entr" presetSubtype="4" fill="hold" grpId="0" nodeType="afterEffect">
                                  <p:stCondLst>
                                    <p:cond delay="0"/>
                                  </p:stCondLst>
                                  <p:iterate type="lt">
                                    <p:tmPct val="3000"/>
                                  </p:iterate>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childTnLst>
                          </p:cTn>
                        </p:par>
                        <p:par>
                          <p:cTn id="51" fill="hold">
                            <p:stCondLst>
                              <p:cond delay="3855"/>
                            </p:stCondLst>
                            <p:childTnLst>
                              <p:par>
                                <p:cTn id="52" presetID="2" presetClass="entr" presetSubtype="4" decel="100000" fill="hold" grpId="0" nodeType="afterEffect">
                                  <p:stCondLst>
                                    <p:cond delay="250"/>
                                  </p:stCondLst>
                                  <p:childTnLst>
                                    <p:set>
                                      <p:cBhvr>
                                        <p:cTn id="53" dur="1" fill="hold">
                                          <p:stCondLst>
                                            <p:cond delay="0"/>
                                          </p:stCondLst>
                                        </p:cTn>
                                        <p:tgtEl>
                                          <p:spTgt spid="24">
                                            <p:txEl>
                                              <p:pRg st="0" end="0"/>
                                            </p:txEl>
                                          </p:spTgt>
                                        </p:tgtEl>
                                        <p:attrNameLst>
                                          <p:attrName>style.visibility</p:attrName>
                                        </p:attrNameLst>
                                      </p:cBhvr>
                                      <p:to>
                                        <p:strVal val="visible"/>
                                      </p:to>
                                    </p:set>
                                    <p:anim calcmode="lin" valueType="num">
                                      <p:cBhvr additive="base">
                                        <p:cTn id="54"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7" grpId="0" animBg="1"/>
      <p:bldP spid="17" grpId="1" animBg="1"/>
      <p:bldP spid="18" grpId="0"/>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bldP spid="27"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 and 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374744" y="253186"/>
            <a:ext cx="8113486" cy="1368152"/>
          </a:xfrm>
        </p:spPr>
        <p:txBody>
          <a:bodyPr/>
          <a:lstStyle>
            <a:lvl1pPr>
              <a:defRPr baseline="0"/>
            </a:lvl1pPr>
          </a:lstStyle>
          <a:p>
            <a:r>
              <a:rPr kumimoji="1" lang="en-US" altLang="ja-JP" dirty="0"/>
              <a:t>SLIDE TITLE GOES HERE</a:t>
            </a:r>
            <a:endParaRPr kumimoji="1" lang="ja-JP" altLang="en-US" dirty="0"/>
          </a:p>
        </p:txBody>
      </p:sp>
      <p:grpSp>
        <p:nvGrpSpPr>
          <p:cNvPr id="6" name="グループ化 5"/>
          <p:cNvGrpSpPr/>
          <p:nvPr userDrawn="1"/>
        </p:nvGrpSpPr>
        <p:grpSpPr>
          <a:xfrm>
            <a:off x="16778435" y="339170"/>
            <a:ext cx="1150664" cy="1150664"/>
            <a:chOff x="7418859" y="2569953"/>
            <a:chExt cx="934639" cy="934639"/>
          </a:xfrm>
          <a:effectLst>
            <a:outerShdw blurRad="50800" dist="38100" dir="2700000" algn="tl" rotWithShape="0">
              <a:prstClr val="black">
                <a:alpha val="40000"/>
              </a:prstClr>
            </a:outerShdw>
          </a:effectLst>
        </p:grpSpPr>
        <p:sp>
          <p:nvSpPr>
            <p:cNvPr id="7" name="涙形 6"/>
            <p:cNvSpPr/>
            <p:nvPr/>
          </p:nvSpPr>
          <p:spPr>
            <a:xfrm>
              <a:off x="7418859" y="2569953"/>
              <a:ext cx="934639" cy="934639"/>
            </a:xfrm>
            <a:prstGeom prst="teardrop">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4" name="テキスト プレースホルダー 5"/>
          <p:cNvSpPr>
            <a:spLocks noGrp="1"/>
          </p:cNvSpPr>
          <p:nvPr>
            <p:ph type="body" sz="quarter" idx="15" hasCustomPrompt="1"/>
          </p:nvPr>
        </p:nvSpPr>
        <p:spPr>
          <a:xfrm>
            <a:off x="8388034" y="1652593"/>
            <a:ext cx="8129223" cy="647693"/>
          </a:xfrm>
        </p:spPr>
        <p:txBody>
          <a:bodyPr anchor="t">
            <a:noAutofit/>
          </a:bodyPr>
          <a:lstStyle>
            <a:lvl1pPr algn="l">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
        <p:nvSpPr>
          <p:cNvPr id="17" name="正方形/長方形 16"/>
          <p:cNvSpPr/>
          <p:nvPr userDrawn="1"/>
        </p:nvSpPr>
        <p:spPr>
          <a:xfrm>
            <a:off x="0" y="9391972"/>
            <a:ext cx="18291176" cy="895028"/>
          </a:xfrm>
          <a:prstGeom prst="rect">
            <a:avLst/>
          </a:prstGeom>
          <a:blipFill dpi="0" rotWithShape="1">
            <a:blip r:embed="rId2"/>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8" name="フッター プレースホルダー 4"/>
          <p:cNvSpPr>
            <a:spLocks noGrp="1"/>
          </p:cNvSpPr>
          <p:nvPr>
            <p:ph type="ftr" sz="quarter" idx="3"/>
          </p:nvPr>
        </p:nvSpPr>
        <p:spPr>
          <a:xfrm>
            <a:off x="3372844" y="9534526"/>
            <a:ext cx="11545486" cy="547688"/>
          </a:xfrm>
          <a:prstGeom prst="rect">
            <a:avLst/>
          </a:prstGeom>
        </p:spPr>
        <p:txBody>
          <a:bodyPr vert="horz" lIns="163303" tIns="81651" rIns="163303" bIns="81651" rtlCol="0" anchor="ctr"/>
          <a:lstStyle>
            <a:lvl1pPr algn="ctr">
              <a:defRPr sz="2100">
                <a:solidFill>
                  <a:schemeClr val="bg1"/>
                </a:solidFill>
              </a:defRPr>
            </a:lvl1pPr>
          </a:lstStyle>
          <a:p>
            <a:r>
              <a:rPr lang="en-US" altLang="ja-JP"/>
              <a:t>The Power of PowerPoint - thepopp.com</a:t>
            </a:r>
            <a:endParaRPr lang="ja-JP" altLang="en-US" dirty="0"/>
          </a:p>
        </p:txBody>
      </p:sp>
      <p:cxnSp>
        <p:nvCxnSpPr>
          <p:cNvPr id="19" name="直線コネクタ 18"/>
          <p:cNvCxnSpPr/>
          <p:nvPr userDrawn="1"/>
        </p:nvCxnSpPr>
        <p:spPr>
          <a:xfrm>
            <a:off x="72579" y="9498410"/>
            <a:ext cx="18074008"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円/楕円 19"/>
          <p:cNvSpPr/>
          <p:nvPr userDrawn="1"/>
        </p:nvSpPr>
        <p:spPr>
          <a:xfrm>
            <a:off x="8410462" y="2825104"/>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8574950" y="2989592"/>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2" hasCustomPrompt="1"/>
          </p:nvPr>
        </p:nvSpPr>
        <p:spPr>
          <a:xfrm>
            <a:off x="8792211" y="3206853"/>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a:t>ICON</a:t>
            </a:r>
            <a:endParaRPr kumimoji="1" lang="ja-JP" altLang="en-US" dirty="0"/>
          </a:p>
        </p:txBody>
      </p:sp>
      <p:sp>
        <p:nvSpPr>
          <p:cNvPr id="25" name="テキスト プレースホルダー 5"/>
          <p:cNvSpPr>
            <a:spLocks noGrp="1"/>
          </p:cNvSpPr>
          <p:nvPr>
            <p:ph type="body" sz="quarter" idx="14" hasCustomPrompt="1"/>
          </p:nvPr>
        </p:nvSpPr>
        <p:spPr>
          <a:xfrm>
            <a:off x="9767631" y="3825913"/>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28" name="テキスト プレースホルダー 5"/>
          <p:cNvSpPr>
            <a:spLocks noGrp="1"/>
          </p:cNvSpPr>
          <p:nvPr>
            <p:ph type="body" sz="quarter" idx="24" hasCustomPrompt="1"/>
          </p:nvPr>
        </p:nvSpPr>
        <p:spPr>
          <a:xfrm>
            <a:off x="9766154" y="3187745"/>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29" name="円/楕円 28"/>
          <p:cNvSpPr/>
          <p:nvPr userDrawn="1"/>
        </p:nvSpPr>
        <p:spPr>
          <a:xfrm>
            <a:off x="8410462" y="4876890"/>
            <a:ext cx="1372976" cy="1372976"/>
          </a:xfrm>
          <a:prstGeom prst="ellipse">
            <a:avLst/>
          </a:prstGeom>
          <a:blipFill dpi="0" rotWithShape="1">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8574950" y="5041378"/>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26" hasCustomPrompt="1"/>
          </p:nvPr>
        </p:nvSpPr>
        <p:spPr>
          <a:xfrm>
            <a:off x="8792211" y="5258639"/>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a:t>ICON</a:t>
            </a:r>
            <a:endParaRPr kumimoji="1" lang="ja-JP" altLang="en-US" dirty="0"/>
          </a:p>
        </p:txBody>
      </p:sp>
      <p:sp>
        <p:nvSpPr>
          <p:cNvPr id="32" name="テキスト プレースホルダー 5"/>
          <p:cNvSpPr>
            <a:spLocks noGrp="1"/>
          </p:cNvSpPr>
          <p:nvPr>
            <p:ph type="body" sz="quarter" idx="27" hasCustomPrompt="1"/>
          </p:nvPr>
        </p:nvSpPr>
        <p:spPr>
          <a:xfrm>
            <a:off x="9767631" y="5877699"/>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33" name="テキスト プレースホルダー 5"/>
          <p:cNvSpPr>
            <a:spLocks noGrp="1"/>
          </p:cNvSpPr>
          <p:nvPr>
            <p:ph type="body" sz="quarter" idx="28" hasCustomPrompt="1"/>
          </p:nvPr>
        </p:nvSpPr>
        <p:spPr>
          <a:xfrm>
            <a:off x="9766154" y="5239531"/>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34" name="円/楕円 33"/>
          <p:cNvSpPr/>
          <p:nvPr userDrawn="1"/>
        </p:nvSpPr>
        <p:spPr>
          <a:xfrm>
            <a:off x="8408084" y="6954005"/>
            <a:ext cx="1372976" cy="1372976"/>
          </a:xfrm>
          <a:prstGeom prst="ellipse">
            <a:avLst/>
          </a:prstGeom>
          <a:blipFill dpi="0" rotWithShape="1">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572572" y="7118493"/>
            <a:ext cx="1044000" cy="1044000"/>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7"/>
          <p:cNvSpPr>
            <a:spLocks noGrp="1"/>
          </p:cNvSpPr>
          <p:nvPr>
            <p:ph type="pic" sz="quarter" idx="29" hasCustomPrompt="1"/>
          </p:nvPr>
        </p:nvSpPr>
        <p:spPr>
          <a:xfrm>
            <a:off x="8789833" y="7335754"/>
            <a:ext cx="609479" cy="609479"/>
          </a:xfrm>
          <a:effectLst>
            <a:innerShdw blurRad="63500" dist="25400" dir="18900000">
              <a:prstClr val="black">
                <a:alpha val="50000"/>
              </a:prstClr>
            </a:innerShdw>
          </a:effectLst>
        </p:spPr>
        <p:txBody>
          <a:bodyPr>
            <a:normAutofit/>
          </a:bodyPr>
          <a:lstStyle>
            <a:lvl1pPr>
              <a:defRPr sz="800">
                <a:solidFill>
                  <a:schemeClr val="bg2"/>
                </a:solidFill>
              </a:defRPr>
            </a:lvl1pPr>
          </a:lstStyle>
          <a:p>
            <a:r>
              <a:rPr kumimoji="1" lang="en-US" altLang="ja-JP" dirty="0"/>
              <a:t>ICON</a:t>
            </a:r>
            <a:endParaRPr kumimoji="1" lang="ja-JP" altLang="en-US" dirty="0"/>
          </a:p>
        </p:txBody>
      </p:sp>
      <p:sp>
        <p:nvSpPr>
          <p:cNvPr id="37" name="テキスト プレースホルダー 5"/>
          <p:cNvSpPr>
            <a:spLocks noGrp="1"/>
          </p:cNvSpPr>
          <p:nvPr>
            <p:ph type="body" sz="quarter" idx="30" hasCustomPrompt="1"/>
          </p:nvPr>
        </p:nvSpPr>
        <p:spPr>
          <a:xfrm>
            <a:off x="9765253" y="7954814"/>
            <a:ext cx="6873571" cy="1085230"/>
          </a:xfr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38" name="テキスト プレースホルダー 5"/>
          <p:cNvSpPr>
            <a:spLocks noGrp="1"/>
          </p:cNvSpPr>
          <p:nvPr>
            <p:ph type="body" sz="quarter" idx="31" hasCustomPrompt="1"/>
          </p:nvPr>
        </p:nvSpPr>
        <p:spPr>
          <a:xfrm>
            <a:off x="9763776" y="7316646"/>
            <a:ext cx="6877715"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26" name="図プレースホルダー 25"/>
          <p:cNvSpPr>
            <a:spLocks noGrp="1"/>
          </p:cNvSpPr>
          <p:nvPr>
            <p:ph type="pic" sz="quarter" idx="33" hasCustomPrompt="1"/>
          </p:nvPr>
        </p:nvSpPr>
        <p:spPr>
          <a:xfrm>
            <a:off x="1041009" y="253186"/>
            <a:ext cx="7333735" cy="10033814"/>
          </a:xfrm>
          <a:effectLst>
            <a:outerShdw blurRad="127000" dist="88900" algn="l" rotWithShape="0">
              <a:prstClr val="black">
                <a:alpha val="40000"/>
              </a:prstClr>
            </a:outerShdw>
          </a:effectLst>
        </p:spPr>
        <p:txBody>
          <a:bodyPr>
            <a:normAutofit/>
          </a:bodyPr>
          <a:lstStyle>
            <a:lvl1pPr>
              <a:defRPr sz="200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21244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16" presetClass="entr" presetSubtype="37"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outVertical)">
                                      <p:cBhvr>
                                        <p:cTn id="15" dur="500"/>
                                        <p:tgtEl>
                                          <p:spTgt spid="17"/>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outVertical)">
                                      <p:cBhvr>
                                        <p:cTn id="18" dur="500"/>
                                        <p:tgtEl>
                                          <p:spTgt spid="18"/>
                                        </p:tgtEl>
                                      </p:cBhvr>
                                    </p:animEffect>
                                  </p:childTnLst>
                                </p:cTn>
                              </p:par>
                              <p:par>
                                <p:cTn id="19" presetID="16" presetClass="entr" presetSubtype="37"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outVertical)">
                                      <p:cBhvr>
                                        <p:cTn id="21" dur="500"/>
                                        <p:tgtEl>
                                          <p:spTgt spid="19"/>
                                        </p:tgtEl>
                                      </p:cBhvr>
                                    </p:animEffect>
                                  </p:childTnLst>
                                </p:cTn>
                              </p:par>
                            </p:childTnLst>
                          </p:cTn>
                        </p:par>
                        <p:par>
                          <p:cTn id="22" fill="hold">
                            <p:stCondLst>
                              <p:cond delay="500"/>
                            </p:stCondLst>
                            <p:childTnLst>
                              <p:par>
                                <p:cTn id="23" presetID="2" presetClass="entr" presetSubtype="8" decel="100000"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14" presetClass="entr" presetSubtype="1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childTnLst>
                          </p:cTn>
                        </p:par>
                        <p:par>
                          <p:cTn id="31" fill="hold">
                            <p:stCondLst>
                              <p:cond delay="1500"/>
                            </p:stCondLst>
                            <p:childTnLst>
                              <p:par>
                                <p:cTn id="32" presetID="2" presetClass="entr" presetSubtype="4" decel="100000" fill="hold" grpId="0" nodeType="afterEffect">
                                  <p:stCondLst>
                                    <p:cond delay="25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par>
                          <p:cTn id="36" fill="hold">
                            <p:stCondLst>
                              <p:cond delay="2250"/>
                            </p:stCondLst>
                            <p:childTnLst>
                              <p:par>
                                <p:cTn id="37" presetID="21" presetClass="entr" presetSubtype="1"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heel(1)">
                                      <p:cBhvr>
                                        <p:cTn id="39" dur="10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childTnLst>
                                </p:cTn>
                              </p:par>
                            </p:childTnLst>
                          </p:cTn>
                        </p:par>
                        <p:par>
                          <p:cTn id="43" fill="hold">
                            <p:stCondLst>
                              <p:cond delay="3250"/>
                            </p:stCondLst>
                            <p:childTnLst>
                              <p:par>
                                <p:cTn id="44" presetID="2" presetClass="entr" presetSubtype="4" decel="100000" fill="hold" grpId="0" nodeType="afterEffect">
                                  <p:stCondLst>
                                    <p:cond delay="0"/>
                                  </p:stCondLst>
                                  <p:childTnLst>
                                    <p:set>
                                      <p:cBhvr>
                                        <p:cTn id="45" dur="1" fill="hold">
                                          <p:stCondLst>
                                            <p:cond delay="0"/>
                                          </p:stCondLst>
                                        </p:cTn>
                                        <p:tgtEl>
                                          <p:spTgt spid="28">
                                            <p:txEl>
                                              <p:pRg st="0" end="0"/>
                                            </p:txEl>
                                          </p:spTgt>
                                        </p:tgtEl>
                                        <p:attrNameLst>
                                          <p:attrName>style.visibility</p:attrName>
                                        </p:attrNameLst>
                                      </p:cBhvr>
                                      <p:to>
                                        <p:strVal val="visible"/>
                                      </p:to>
                                    </p:set>
                                    <p:anim calcmode="lin" valueType="num">
                                      <p:cBhvr additive="base">
                                        <p:cTn id="4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750"/>
                            </p:stCondLst>
                            <p:childTnLst>
                              <p:par>
                                <p:cTn id="49" presetID="22" presetClass="entr" presetSubtype="8" fill="hold" grpId="0" nodeType="afterEffect">
                                  <p:stCondLst>
                                    <p:cond delay="0"/>
                                  </p:stCondLst>
                                  <p:childTnLst>
                                    <p:set>
                                      <p:cBhvr>
                                        <p:cTn id="50" dur="1" fill="hold">
                                          <p:stCondLst>
                                            <p:cond delay="0"/>
                                          </p:stCondLst>
                                        </p:cTn>
                                        <p:tgtEl>
                                          <p:spTgt spid="25">
                                            <p:txEl>
                                              <p:pRg st="0" end="0"/>
                                            </p:txEl>
                                          </p:spTgt>
                                        </p:tgtEl>
                                        <p:attrNameLst>
                                          <p:attrName>style.visibility</p:attrName>
                                        </p:attrNameLst>
                                      </p:cBhvr>
                                      <p:to>
                                        <p:strVal val="visible"/>
                                      </p:to>
                                    </p:set>
                                    <p:animEffect transition="in" filter="wipe(left)">
                                      <p:cBhvr>
                                        <p:cTn id="51" dur="500"/>
                                        <p:tgtEl>
                                          <p:spTgt spid="25">
                                            <p:txEl>
                                              <p:pRg st="0" end="0"/>
                                            </p:txEl>
                                          </p:spTgt>
                                        </p:tgtEl>
                                      </p:cBhvr>
                                    </p:animEffect>
                                  </p:childTnLst>
                                </p:cTn>
                              </p:par>
                            </p:childTnLst>
                          </p:cTn>
                        </p:par>
                        <p:par>
                          <p:cTn id="52" fill="hold">
                            <p:stCondLst>
                              <p:cond delay="4250"/>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childTnLst>
                          </p:cTn>
                        </p:par>
                        <p:par>
                          <p:cTn id="57" fill="hold">
                            <p:stCondLst>
                              <p:cond delay="4750"/>
                            </p:stCondLst>
                            <p:childTnLst>
                              <p:par>
                                <p:cTn id="58" presetID="21" presetClass="entr" presetSubtype="1"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heel(1)">
                                      <p:cBhvr>
                                        <p:cTn id="60" dur="10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1000"/>
                                        <p:tgtEl>
                                          <p:spTgt spid="31"/>
                                        </p:tgtEl>
                                      </p:cBhvr>
                                    </p:animEffect>
                                  </p:childTnLst>
                                </p:cTn>
                              </p:par>
                            </p:childTnLst>
                          </p:cTn>
                        </p:par>
                        <p:par>
                          <p:cTn id="64" fill="hold">
                            <p:stCondLst>
                              <p:cond delay="5750"/>
                            </p:stCondLst>
                            <p:childTnLst>
                              <p:par>
                                <p:cTn id="65" presetID="2" presetClass="entr" presetSubtype="4" decel="100000" fill="hold" grpId="0" nodeType="afterEffect">
                                  <p:stCondLst>
                                    <p:cond delay="0"/>
                                  </p:stCondLst>
                                  <p:childTnLst>
                                    <p:set>
                                      <p:cBhvr>
                                        <p:cTn id="66" dur="1" fill="hold">
                                          <p:stCondLst>
                                            <p:cond delay="0"/>
                                          </p:stCondLst>
                                        </p:cTn>
                                        <p:tgtEl>
                                          <p:spTgt spid="33">
                                            <p:txEl>
                                              <p:pRg st="0" end="0"/>
                                            </p:txEl>
                                          </p:spTgt>
                                        </p:tgtEl>
                                        <p:attrNameLst>
                                          <p:attrName>style.visibility</p:attrName>
                                        </p:attrNameLst>
                                      </p:cBhvr>
                                      <p:to>
                                        <p:strVal val="visible"/>
                                      </p:to>
                                    </p:set>
                                    <p:anim calcmode="lin" valueType="num">
                                      <p:cBhvr additive="base">
                                        <p:cTn id="67"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2">
                                            <p:txEl>
                                              <p:pRg st="0" end="0"/>
                                            </p:txEl>
                                          </p:spTgt>
                                        </p:tgtEl>
                                        <p:attrNameLst>
                                          <p:attrName>style.visibility</p:attrName>
                                        </p:attrNameLst>
                                      </p:cBhvr>
                                      <p:to>
                                        <p:strVal val="visible"/>
                                      </p:to>
                                    </p:set>
                                    <p:animEffect transition="in" filter="wipe(left)">
                                      <p:cBhvr>
                                        <p:cTn id="72" dur="500"/>
                                        <p:tgtEl>
                                          <p:spTgt spid="32">
                                            <p:txEl>
                                              <p:pRg st="0" end="0"/>
                                            </p:txEl>
                                          </p:spTgt>
                                        </p:tgtEl>
                                      </p:cBhvr>
                                    </p:animEffect>
                                  </p:childTnLst>
                                </p:cTn>
                              </p:par>
                            </p:childTnLst>
                          </p:cTn>
                        </p:par>
                        <p:par>
                          <p:cTn id="73" fill="hold">
                            <p:stCondLst>
                              <p:cond delay="6750"/>
                            </p:stCondLst>
                            <p:childTnLst>
                              <p:par>
                                <p:cTn id="74" presetID="2" presetClass="entr" presetSubtype="4" decel="100000"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additive="base">
                                        <p:cTn id="76" dur="500" fill="hold"/>
                                        <p:tgtEl>
                                          <p:spTgt spid="34"/>
                                        </p:tgtEl>
                                        <p:attrNameLst>
                                          <p:attrName>ppt_x</p:attrName>
                                        </p:attrNameLst>
                                      </p:cBhvr>
                                      <p:tavLst>
                                        <p:tav tm="0">
                                          <p:val>
                                            <p:strVal val="#ppt_x"/>
                                          </p:val>
                                        </p:tav>
                                        <p:tav tm="100000">
                                          <p:val>
                                            <p:strVal val="#ppt_x"/>
                                          </p:val>
                                        </p:tav>
                                      </p:tavLst>
                                    </p:anim>
                                    <p:anim calcmode="lin" valueType="num">
                                      <p:cBhvr additive="base">
                                        <p:cTn id="77" dur="500" fill="hold"/>
                                        <p:tgtEl>
                                          <p:spTgt spid="34"/>
                                        </p:tgtEl>
                                        <p:attrNameLst>
                                          <p:attrName>ppt_y</p:attrName>
                                        </p:attrNameLst>
                                      </p:cBhvr>
                                      <p:tavLst>
                                        <p:tav tm="0">
                                          <p:val>
                                            <p:strVal val="1+#ppt_h/2"/>
                                          </p:val>
                                        </p:tav>
                                        <p:tav tm="100000">
                                          <p:val>
                                            <p:strVal val="#ppt_y"/>
                                          </p:val>
                                        </p:tav>
                                      </p:tavLst>
                                    </p:anim>
                                  </p:childTnLst>
                                </p:cTn>
                              </p:par>
                            </p:childTnLst>
                          </p:cTn>
                        </p:par>
                        <p:par>
                          <p:cTn id="78" fill="hold">
                            <p:stCondLst>
                              <p:cond delay="7250"/>
                            </p:stCondLst>
                            <p:childTnLst>
                              <p:par>
                                <p:cTn id="79" presetID="21" presetClass="entr" presetSubtype="1"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heel(1)">
                                      <p:cBhvr>
                                        <p:cTn id="81" dur="1000"/>
                                        <p:tgtEl>
                                          <p:spTgt spid="3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1000"/>
                                        <p:tgtEl>
                                          <p:spTgt spid="36"/>
                                        </p:tgtEl>
                                      </p:cBhvr>
                                    </p:animEffect>
                                  </p:childTnLst>
                                </p:cTn>
                              </p:par>
                            </p:childTnLst>
                          </p:cTn>
                        </p:par>
                        <p:par>
                          <p:cTn id="85" fill="hold">
                            <p:stCondLst>
                              <p:cond delay="8250"/>
                            </p:stCondLst>
                            <p:childTnLst>
                              <p:par>
                                <p:cTn id="86" presetID="2" presetClass="entr" presetSubtype="4" decel="100000" fill="hold" grpId="0" nodeType="afterEffect">
                                  <p:stCondLst>
                                    <p:cond delay="0"/>
                                  </p:stCondLst>
                                  <p:childTnLst>
                                    <p:set>
                                      <p:cBhvr>
                                        <p:cTn id="87" dur="1" fill="hold">
                                          <p:stCondLst>
                                            <p:cond delay="0"/>
                                          </p:stCondLst>
                                        </p:cTn>
                                        <p:tgtEl>
                                          <p:spTgt spid="38">
                                            <p:txEl>
                                              <p:pRg st="0" end="0"/>
                                            </p:txEl>
                                          </p:spTgt>
                                        </p:tgtEl>
                                        <p:attrNameLst>
                                          <p:attrName>style.visibility</p:attrName>
                                        </p:attrNameLst>
                                      </p:cBhvr>
                                      <p:to>
                                        <p:strVal val="visible"/>
                                      </p:to>
                                    </p:set>
                                    <p:anim calcmode="lin" valueType="num">
                                      <p:cBhvr additive="base">
                                        <p:cTn id="88"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90" fill="hold">
                            <p:stCondLst>
                              <p:cond delay="8750"/>
                            </p:stCondLst>
                            <p:childTnLst>
                              <p:par>
                                <p:cTn id="91" presetID="22" presetClass="entr" presetSubtype="8" fill="hold" grpId="0" nodeType="afterEffect">
                                  <p:stCondLst>
                                    <p:cond delay="0"/>
                                  </p:stCondLst>
                                  <p:childTnLst>
                                    <p:set>
                                      <p:cBhvr>
                                        <p:cTn id="92" dur="1" fill="hold">
                                          <p:stCondLst>
                                            <p:cond delay="0"/>
                                          </p:stCondLst>
                                        </p:cTn>
                                        <p:tgtEl>
                                          <p:spTgt spid="37">
                                            <p:txEl>
                                              <p:pRg st="0" end="0"/>
                                            </p:txEl>
                                          </p:spTgt>
                                        </p:tgtEl>
                                        <p:attrNameLst>
                                          <p:attrName>style.visibility</p:attrName>
                                        </p:attrNameLst>
                                      </p:cBhvr>
                                      <p:to>
                                        <p:strVal val="visible"/>
                                      </p:to>
                                    </p:set>
                                    <p:animEffect transition="in" filter="wipe(left)">
                                      <p:cBhvr>
                                        <p:cTn id="93"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7" grpId="0" animBg="1"/>
      <p:bldP spid="17" grpId="1" animBg="1"/>
      <p:bldP spid="18" grpId="0"/>
      <p:bldP spid="20" grpId="0" animBg="1"/>
      <p:bldP spid="21" grpId="0" animBg="1"/>
      <p:bldP spid="23"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animBg="1"/>
      <p:bldP spid="31" grpId="0"/>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bldP spid="36" grpId="0"/>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26"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lide Title and Text - Cent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156187" y="2909301"/>
            <a:ext cx="13978800" cy="1368152"/>
          </a:xfrm>
          <a:prstGeom prst="rect">
            <a:avLst/>
          </a:prstGeom>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372844" y="9534526"/>
            <a:ext cx="11545486"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7291381" y="5187042"/>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5"/>
          <p:cNvSpPr>
            <a:spLocks noGrp="1"/>
          </p:cNvSpPr>
          <p:nvPr>
            <p:ph type="body" sz="quarter" idx="15" hasCustomPrompt="1"/>
          </p:nvPr>
        </p:nvSpPr>
        <p:spPr>
          <a:xfrm>
            <a:off x="2156187" y="4174068"/>
            <a:ext cx="13978800"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
        <p:nvSpPr>
          <p:cNvPr id="7" name="テキスト プレースホルダー 5"/>
          <p:cNvSpPr>
            <a:spLocks noGrp="1"/>
          </p:cNvSpPr>
          <p:nvPr>
            <p:ph type="body" sz="quarter" idx="12" hasCustomPrompt="1"/>
          </p:nvPr>
        </p:nvSpPr>
        <p:spPr>
          <a:xfrm>
            <a:off x="2156958" y="5646058"/>
            <a:ext cx="13978800" cy="1860779"/>
          </a:xfrm>
        </p:spPr>
        <p:txBody>
          <a:bodyPr anchor="t">
            <a:normAutofit/>
          </a:bodyPr>
          <a:lstStyle>
            <a:lvl1pPr algn="ctr">
              <a:lnSpc>
                <a:spcPct val="130000"/>
              </a:lnSpc>
              <a:defRPr sz="2000" baseline="0">
                <a:solidFill>
                  <a:schemeClr val="tx2"/>
                </a:solidFill>
              </a:defRPr>
            </a:lvl1pPr>
          </a:lstStyle>
          <a:p>
            <a:pPr lvl="0"/>
            <a:r>
              <a:rPr kumimoji="1" lang="en-US" altLang="ja-JP" dirty="0"/>
              <a:t>Text Here</a:t>
            </a:r>
            <a:endParaRPr kumimoji="1" lang="ja-JP" altLang="en-US" dirty="0"/>
          </a:p>
        </p:txBody>
      </p:sp>
      <p:grpSp>
        <p:nvGrpSpPr>
          <p:cNvPr id="8" name="グループ化 7"/>
          <p:cNvGrpSpPr/>
          <p:nvPr userDrawn="1"/>
        </p:nvGrpSpPr>
        <p:grpSpPr>
          <a:xfrm>
            <a:off x="16778435" y="339170"/>
            <a:ext cx="1150664" cy="1150664"/>
            <a:chOff x="7418859" y="2569953"/>
            <a:chExt cx="934639" cy="934639"/>
          </a:xfrm>
        </p:grpSpPr>
        <p:sp>
          <p:nvSpPr>
            <p:cNvPr id="9" name="涙形 8"/>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涙形 9"/>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32083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9" decel="100000" fill="hold" grpId="0" nodeType="afterEffect">
                                  <p:stCondLst>
                                    <p:cond delay="0"/>
                                  </p:stCondLst>
                                  <p:iterate type="wd">
                                    <p:tmPct val="10000"/>
                                  </p:iterate>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par>
                                <p:cTn id="18" presetID="10" presetClass="entr" presetSubtype="0" fill="hold" grpId="1" nodeType="withEffect">
                                  <p:stCondLst>
                                    <p:cond delay="0"/>
                                  </p:stCondLst>
                                  <p:iterate type="wd">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 presetClass="entr" presetSubtype="2" decel="100000" fill="hold" grpId="0" nodeType="withEffect">
                                  <p:stCondLst>
                                    <p:cond delay="500"/>
                                  </p:stCondLst>
                                  <p:iterate type="wd">
                                    <p:tmPct val="10000"/>
                                  </p:iterate>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5" fill="hold">
                            <p:stCondLst>
                              <p:cond delay="1550"/>
                            </p:stCondLst>
                            <p:childTnLst>
                              <p:par>
                                <p:cTn id="26" presetID="2" presetClass="entr" presetSubtype="4" decel="10000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50"/>
                                  </p:stCondLst>
                                  <p:childTnLst>
                                    <p:set>
                                      <p:cBhvr>
                                        <p:cTn id="31" dur="1" fill="hold">
                                          <p:stCondLst>
                                            <p:cond delay="0"/>
                                          </p:stCondLst>
                                        </p:cTn>
                                        <p:tgtEl>
                                          <p:spTgt spid="7">
                                            <p:txEl>
                                              <p:pRg st="0" end="0"/>
                                            </p:txEl>
                                          </p:spTgt>
                                        </p:tgtEl>
                                        <p:attrNameLst>
                                          <p:attrName>style.visibility</p:attrName>
                                        </p:attrNameLst>
                                      </p:cBhvr>
                                      <p:to>
                                        <p:strVal val="visible"/>
                                      </p:to>
                                    </p:set>
                                    <p:anim calcmode="lin" valueType="num">
                                      <p:cBhvr additive="base">
                                        <p:cTn id="3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animBg="1"/>
      <p:bldP spid="6"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4" decel="100000" fill="hold" nodeType="withEffect">
                  <p:stCondLst>
                    <p:cond delay="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1"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3372844" y="9534526"/>
            <a:ext cx="11545486" cy="547688"/>
          </a:xfrm>
          <a:prstGeom prst="rect">
            <a:avLst/>
          </a:prstGeom>
        </p:spPr>
        <p:txBody>
          <a:bodyPr/>
          <a:lstStyle/>
          <a:p>
            <a:r>
              <a:rPr lang="en-US" altLang="ja-JP"/>
              <a:t>The Power of PowerPoint - thepopp.com</a:t>
            </a:r>
            <a:endParaRPr lang="ja-JP" altLang="en-US" dirty="0"/>
          </a:p>
        </p:txBody>
      </p:sp>
      <p:grpSp>
        <p:nvGrpSpPr>
          <p:cNvPr id="6" name="グループ化 5"/>
          <p:cNvGrpSpPr/>
          <p:nvPr userDrawn="1"/>
        </p:nvGrpSpPr>
        <p:grpSpPr>
          <a:xfrm>
            <a:off x="16778435" y="339170"/>
            <a:ext cx="1150664" cy="1150664"/>
            <a:chOff x="7418859" y="2569953"/>
            <a:chExt cx="934639" cy="934639"/>
          </a:xfrm>
        </p:grpSpPr>
        <p:sp>
          <p:nvSpPr>
            <p:cNvPr id="7" name="涙形 6"/>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0" name="タイトル 1"/>
          <p:cNvSpPr>
            <a:spLocks noGrp="1"/>
          </p:cNvSpPr>
          <p:nvPr>
            <p:ph type="title" hasCustomPrompt="1"/>
          </p:nvPr>
        </p:nvSpPr>
        <p:spPr>
          <a:xfrm>
            <a:off x="1589648" y="3418657"/>
            <a:ext cx="5134709" cy="3083536"/>
          </a:xfrm>
          <a:prstGeom prst="rect">
            <a:avLst/>
          </a:prstGeom>
        </p:spPr>
        <p:txBody>
          <a:bodyPr anchor="ctr"/>
          <a:lstStyle>
            <a:lvl1pPr algn="r">
              <a:defRPr baseline="0"/>
            </a:lvl1pPr>
          </a:lstStyle>
          <a:p>
            <a:r>
              <a:rPr kumimoji="1" lang="en-US" altLang="ja-JP" dirty="0"/>
              <a:t>TEXT</a:t>
            </a:r>
            <a:endParaRPr kumimoji="1" lang="ja-JP" altLang="en-US" dirty="0"/>
          </a:p>
        </p:txBody>
      </p:sp>
      <p:sp>
        <p:nvSpPr>
          <p:cNvPr id="11" name="正方形/長方形 10"/>
          <p:cNvSpPr/>
          <p:nvPr userDrawn="1"/>
        </p:nvSpPr>
        <p:spPr>
          <a:xfrm rot="5400000">
            <a:off x="5181227" y="4917999"/>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5"/>
          <p:cNvSpPr>
            <a:spLocks noGrp="1"/>
          </p:cNvSpPr>
          <p:nvPr>
            <p:ph type="body" sz="quarter" idx="12" hasCustomPrompt="1"/>
          </p:nvPr>
        </p:nvSpPr>
        <p:spPr>
          <a:xfrm>
            <a:off x="7287063" y="3699810"/>
            <a:ext cx="9355017" cy="2402026"/>
          </a:xfrm>
        </p:spPr>
        <p:txBody>
          <a:bodyPr anchor="ctr">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0990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9"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10" presetClass="entr" presetSubtype="0" fill="hold" grpId="1" nodeType="withEffect">
                                  <p:stCondLst>
                                    <p:cond delay="0"/>
                                  </p:stCondLst>
                                  <p:iterate type="wd">
                                    <p:tmPct val="10000"/>
                                  </p:iterate>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000"/>
                            </p:stCondLst>
                            <p:childTnLst>
                              <p:par>
                                <p:cTn id="22" presetID="2" presetClass="entr" presetSubtype="4" decel="10000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5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0" grpId="1"/>
      <p:bldP spid="11" grpId="0" animBg="1"/>
      <p:bldP spid="12" grpId="0" build="p">
        <p:tmplLst>
          <p:tmpl lvl="1">
            <p:tnLst>
              <p:par>
                <p:cTn presetID="2" presetClass="entr" presetSubtype="2" decel="100000" fill="hold" nodeType="withEffect">
                  <p:stCondLst>
                    <p:cond delay="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word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3372844" y="9534526"/>
            <a:ext cx="11545486" cy="547688"/>
          </a:xfrm>
          <a:prstGeom prst="rect">
            <a:avLst/>
          </a:prstGeom>
        </p:spPr>
        <p:txBody>
          <a:bodyPr/>
          <a:lstStyle/>
          <a:p>
            <a:r>
              <a:rPr lang="en-US" altLang="ja-JP"/>
              <a:t>The Power of PowerPoint - thepopp.com</a:t>
            </a:r>
            <a:endParaRPr lang="ja-JP" altLang="en-US" dirty="0"/>
          </a:p>
        </p:txBody>
      </p:sp>
      <p:grpSp>
        <p:nvGrpSpPr>
          <p:cNvPr id="6" name="グループ化 5"/>
          <p:cNvGrpSpPr/>
          <p:nvPr userDrawn="1"/>
        </p:nvGrpSpPr>
        <p:grpSpPr>
          <a:xfrm>
            <a:off x="16778435" y="339170"/>
            <a:ext cx="1150664" cy="1150664"/>
            <a:chOff x="7418859" y="2569953"/>
            <a:chExt cx="934639" cy="934639"/>
          </a:xfrm>
        </p:grpSpPr>
        <p:sp>
          <p:nvSpPr>
            <p:cNvPr id="7" name="涙形 6"/>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涙形 7"/>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0" name="タイトル 1"/>
          <p:cNvSpPr>
            <a:spLocks noGrp="1"/>
          </p:cNvSpPr>
          <p:nvPr>
            <p:ph type="title" hasCustomPrompt="1"/>
          </p:nvPr>
        </p:nvSpPr>
        <p:spPr>
          <a:xfrm>
            <a:off x="1364567" y="1026940"/>
            <a:ext cx="7823226" cy="3854551"/>
          </a:xfrm>
          <a:prstGeom prst="rect">
            <a:avLst/>
          </a:prstGeom>
        </p:spPr>
        <p:txBody>
          <a:bodyPr anchor="b"/>
          <a:lstStyle>
            <a:lvl1pPr algn="ctr">
              <a:lnSpc>
                <a:spcPts val="8800"/>
              </a:lnSpc>
              <a:defRPr sz="12000" baseline="0"/>
            </a:lvl1pPr>
          </a:lstStyle>
          <a:p>
            <a:r>
              <a:rPr kumimoji="1" lang="en-US" altLang="ja-JP" dirty="0"/>
              <a:t>TEXT</a:t>
            </a:r>
            <a:endParaRPr kumimoji="1" lang="ja-JP" altLang="en-US" dirty="0"/>
          </a:p>
        </p:txBody>
      </p:sp>
      <p:sp>
        <p:nvSpPr>
          <p:cNvPr id="12" name="テキスト プレースホルダー 5"/>
          <p:cNvSpPr>
            <a:spLocks noGrp="1"/>
          </p:cNvSpPr>
          <p:nvPr>
            <p:ph type="body" sz="quarter" idx="12" hasCustomPrompt="1"/>
          </p:nvPr>
        </p:nvSpPr>
        <p:spPr>
          <a:xfrm>
            <a:off x="5289449" y="5142570"/>
            <a:ext cx="11197883" cy="2918219"/>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13" name="正方形/長方形 12"/>
          <p:cNvSpPr/>
          <p:nvPr userDrawn="1"/>
        </p:nvSpPr>
        <p:spPr>
          <a:xfrm>
            <a:off x="5437176" y="4917999"/>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394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9"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10" presetClass="entr" presetSubtype="0" fill="hold" grpId="1" nodeType="withEffect">
                                  <p:stCondLst>
                                    <p:cond delay="0"/>
                                  </p:stCondLst>
                                  <p:iterate type="wd">
                                    <p:tmPct val="10000"/>
                                  </p:iterate>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2" presetClass="entr" presetSubtype="2" decel="100000" fill="hold" grpId="0" nodeType="withEffect">
                                  <p:stCondLst>
                                    <p:cond delay="50"/>
                                  </p:stCondLst>
                                  <p:childTnLst>
                                    <p:set>
                                      <p:cBhvr>
                                        <p:cTn id="22" dur="1" fill="hold">
                                          <p:stCondLst>
                                            <p:cond delay="0"/>
                                          </p:stCondLst>
                                        </p:cTn>
                                        <p:tgtEl>
                                          <p:spTgt spid="12">
                                            <p:txEl>
                                              <p:pRg st="0" end="0"/>
                                            </p:txEl>
                                          </p:spTgt>
                                        </p:tgtEl>
                                        <p:attrNameLst>
                                          <p:attrName>style.visibility</p:attrName>
                                        </p:attrNameLst>
                                      </p:cBhvr>
                                      <p:to>
                                        <p:strVal val="visible"/>
                                      </p:to>
                                    </p:set>
                                    <p:anim calcmode="lin" valueType="num">
                                      <p:cBhvr additive="base">
                                        <p:cTn id="2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25" fill="hold">
                            <p:stCondLst>
                              <p:cond delay="1050"/>
                            </p:stCondLst>
                            <p:childTnLst>
                              <p:par>
                                <p:cTn id="26" presetID="2" presetClass="entr" presetSubtype="4" decel="10000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0" grpId="1"/>
      <p:bldP spid="12" grpId="0" build="p">
        <p:tmplLst>
          <p:tmpl lvl="1">
            <p:tnLst>
              <p:par>
                <p:cTn presetID="2" presetClass="entr" presetSubtype="2" decel="100000" fill="hold" nodeType="withEffect">
                  <p:stCondLst>
                    <p:cond delay="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3" grpId="1"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3372844" y="9534526"/>
            <a:ext cx="11545486" cy="547688"/>
          </a:xfrm>
          <a:prstGeom prst="rect">
            <a:avLst/>
          </a:prstGeom>
        </p:spPr>
        <p:txBody>
          <a:bodyPr/>
          <a:lstStyle/>
          <a:p>
            <a:r>
              <a:rPr lang="en-US" altLang="ja-JP"/>
              <a:t>The Power of PowerPoint - thepopp.com</a:t>
            </a:r>
            <a:endParaRPr lang="ja-JP" altLang="en-US" dirty="0"/>
          </a:p>
        </p:txBody>
      </p:sp>
      <p:sp>
        <p:nvSpPr>
          <p:cNvPr id="10" name="円/楕円 9"/>
          <p:cNvSpPr>
            <a:spLocks noChangeAspect="1"/>
          </p:cNvSpPr>
          <p:nvPr userDrawn="1"/>
        </p:nvSpPr>
        <p:spPr>
          <a:xfrm>
            <a:off x="6859587" y="704136"/>
            <a:ext cx="4572000" cy="4572000"/>
          </a:xfrm>
          <a:prstGeom prst="ellipse">
            <a:avLst/>
          </a:prstGeom>
          <a:blipFill dpi="0" rotWithShape="1">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7041417" y="885966"/>
            <a:ext cx="4208341" cy="4208341"/>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7122023" y="966572"/>
            <a:ext cx="4047129" cy="4047129"/>
          </a:xfrm>
          <a:prstGeom prst="ellipse">
            <a:avLst/>
          </a:prstGeom>
          <a:effectLst>
            <a:innerShdw blurRad="114300">
              <a:prstClr val="black"/>
            </a:innerShdw>
          </a:effectLst>
        </p:spPr>
        <p:txBody>
          <a:bodyPr>
            <a:normAutofit/>
          </a:bodyPr>
          <a:lstStyle>
            <a:lvl1pPr>
              <a:defRPr sz="2000" baseline="0">
                <a:solidFill>
                  <a:schemeClr val="bg2"/>
                </a:solidFill>
              </a:defRPr>
            </a:lvl1pPr>
          </a:lstStyle>
          <a:p>
            <a:r>
              <a:rPr kumimoji="1" lang="en-US" altLang="ja-JP" dirty="0"/>
              <a:t>Add an image</a:t>
            </a:r>
            <a:endParaRPr kumimoji="1" lang="ja-JP" altLang="en-US" dirty="0"/>
          </a:p>
        </p:txBody>
      </p:sp>
      <p:grpSp>
        <p:nvGrpSpPr>
          <p:cNvPr id="13" name="グループ化 12"/>
          <p:cNvGrpSpPr/>
          <p:nvPr userDrawn="1"/>
        </p:nvGrpSpPr>
        <p:grpSpPr>
          <a:xfrm>
            <a:off x="16778435" y="339170"/>
            <a:ext cx="1150664" cy="1150664"/>
            <a:chOff x="7418859" y="2569953"/>
            <a:chExt cx="934639" cy="934639"/>
          </a:xfrm>
        </p:grpSpPr>
        <p:sp>
          <p:nvSpPr>
            <p:cNvPr id="14" name="涙形 13"/>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涙形 14"/>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7" name="タイトル 1"/>
          <p:cNvSpPr>
            <a:spLocks noGrp="1"/>
          </p:cNvSpPr>
          <p:nvPr>
            <p:ph type="title" hasCustomPrompt="1"/>
          </p:nvPr>
        </p:nvSpPr>
        <p:spPr>
          <a:xfrm>
            <a:off x="2449364" y="5359789"/>
            <a:ext cx="13336174" cy="1156474"/>
          </a:xfrm>
          <a:prstGeom prst="rect">
            <a:avLst/>
          </a:prstGeom>
        </p:spPr>
        <p:txBody>
          <a:bodyPr anchor="b"/>
          <a:lstStyle>
            <a:lvl1pPr algn="ctr">
              <a:defRPr sz="6600" baseline="0"/>
            </a:lvl1pPr>
          </a:lstStyle>
          <a:p>
            <a:r>
              <a:rPr kumimoji="1" lang="en-US" altLang="ja-JP" dirty="0"/>
              <a:t>TEXT</a:t>
            </a:r>
            <a:endParaRPr kumimoji="1" lang="ja-JP" altLang="en-US" dirty="0"/>
          </a:p>
        </p:txBody>
      </p:sp>
      <p:sp>
        <p:nvSpPr>
          <p:cNvPr id="18" name="テキスト プレースホルダー 21"/>
          <p:cNvSpPr>
            <a:spLocks noGrp="1"/>
          </p:cNvSpPr>
          <p:nvPr>
            <p:ph type="body" sz="quarter" idx="11" hasCustomPrompt="1"/>
          </p:nvPr>
        </p:nvSpPr>
        <p:spPr>
          <a:xfrm>
            <a:off x="2426836" y="6288256"/>
            <a:ext cx="13371182" cy="868850"/>
          </a:xfrm>
        </p:spPr>
        <p:txBody>
          <a:bodyPr anchor="t">
            <a:noAutofit/>
          </a:bodyPr>
          <a:lstStyle>
            <a:lvl1pPr marL="0" marR="0" indent="0" algn="ctr" defTabSz="1633027" rtl="0" eaLnBrk="1" fontAlgn="auto" latinLnBrk="0" hangingPunct="1">
              <a:lnSpc>
                <a:spcPct val="100000"/>
              </a:lnSpc>
              <a:spcBef>
                <a:spcPts val="0"/>
              </a:spcBef>
              <a:spcAft>
                <a:spcPts val="0"/>
              </a:spcAft>
              <a:buClrTx/>
              <a:buSzTx/>
              <a:buFontTx/>
              <a:buNone/>
              <a:tabLst/>
              <a:defRPr sz="4000" baseline="0">
                <a:solidFill>
                  <a:schemeClr val="accent2">
                    <a:lumMod val="75000"/>
                  </a:schemeClr>
                </a:solidFill>
                <a:latin typeface="Bebas Neue Regular" panose="00000500000000000000" pitchFamily="2" charset="0"/>
              </a:defRPr>
            </a:lvl1pPr>
          </a:lstStyle>
          <a:p>
            <a:pPr lvl="0"/>
            <a:r>
              <a:rPr kumimoji="1" lang="en-US" altLang="ja-JP" dirty="0"/>
              <a:t>HEADING GOES HERE</a:t>
            </a:r>
          </a:p>
        </p:txBody>
      </p:sp>
      <p:sp>
        <p:nvSpPr>
          <p:cNvPr id="19" name="テキスト プレースホルダー 5"/>
          <p:cNvSpPr>
            <a:spLocks noGrp="1"/>
          </p:cNvSpPr>
          <p:nvPr>
            <p:ph type="body" sz="quarter" idx="12" hasCustomPrompt="1"/>
          </p:nvPr>
        </p:nvSpPr>
        <p:spPr>
          <a:xfrm>
            <a:off x="2912002" y="7441806"/>
            <a:ext cx="12467171" cy="1519311"/>
          </a:xfrm>
        </p:spPr>
        <p:txBody>
          <a:bodyPr anchor="t">
            <a:normAutofit/>
          </a:bodyPr>
          <a:lstStyle>
            <a:lvl1pPr algn="ctr">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20" name="正方形/長方形 19"/>
          <p:cNvSpPr/>
          <p:nvPr userDrawn="1"/>
        </p:nvSpPr>
        <p:spPr>
          <a:xfrm>
            <a:off x="7291382" y="7211033"/>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94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heel(1)">
                                      <p:cBhvr>
                                        <p:cTn id="21" dur="10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childTnLst>
                          </p:cTn>
                        </p:par>
                        <p:par>
                          <p:cTn id="25" fill="hold">
                            <p:stCondLst>
                              <p:cond delay="2000"/>
                            </p:stCondLst>
                            <p:childTnLst>
                              <p:par>
                                <p:cTn id="26" presetID="2" presetClass="entr" presetSubtype="9" decel="100000" fill="hold" grpId="0" nodeType="afterEffect">
                                  <p:stCondLst>
                                    <p:cond delay="0"/>
                                  </p:stCondLst>
                                  <p:iterate type="wd">
                                    <p:tmPct val="10000"/>
                                  </p:iterate>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750" fill="hold"/>
                                        <p:tgtEl>
                                          <p:spTgt spid="17"/>
                                        </p:tgtEl>
                                        <p:attrNameLst>
                                          <p:attrName>ppt_x</p:attrName>
                                        </p:attrNameLst>
                                      </p:cBhvr>
                                      <p:tavLst>
                                        <p:tav tm="0">
                                          <p:val>
                                            <p:strVal val="0-#ppt_w/2"/>
                                          </p:val>
                                        </p:tav>
                                        <p:tav tm="100000">
                                          <p:val>
                                            <p:strVal val="#ppt_x"/>
                                          </p:val>
                                        </p:tav>
                                      </p:tavLst>
                                    </p:anim>
                                    <p:anim calcmode="lin" valueType="num">
                                      <p:cBhvr additive="base">
                                        <p:cTn id="29" dur="750" fill="hold"/>
                                        <p:tgtEl>
                                          <p:spTgt spid="17"/>
                                        </p:tgtEl>
                                        <p:attrNameLst>
                                          <p:attrName>ppt_y</p:attrName>
                                        </p:attrNameLst>
                                      </p:cBhvr>
                                      <p:tavLst>
                                        <p:tav tm="0">
                                          <p:val>
                                            <p:strVal val="0-#ppt_h/2"/>
                                          </p:val>
                                        </p:tav>
                                        <p:tav tm="100000">
                                          <p:val>
                                            <p:strVal val="#ppt_y"/>
                                          </p:val>
                                        </p:tav>
                                      </p:tavLst>
                                    </p:anim>
                                  </p:childTnLst>
                                </p:cTn>
                              </p:par>
                            </p:childTnLst>
                          </p:cTn>
                        </p:par>
                        <p:par>
                          <p:cTn id="30" fill="hold">
                            <p:stCondLst>
                              <p:cond delay="2750"/>
                            </p:stCondLst>
                            <p:childTnLst>
                              <p:par>
                                <p:cTn id="31" presetID="22" presetClass="entr" presetSubtype="8"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wipe(left)">
                                      <p:cBhvr>
                                        <p:cTn id="33" dur="500"/>
                                        <p:tgtEl>
                                          <p:spTgt spid="18">
                                            <p:txEl>
                                              <p:pRg st="0" end="0"/>
                                            </p:txEl>
                                          </p:spTgt>
                                        </p:tgtEl>
                                      </p:cBhvr>
                                    </p:animEffect>
                                  </p:childTnLst>
                                </p:cTn>
                              </p:par>
                            </p:childTnLst>
                          </p:cTn>
                        </p:par>
                        <p:par>
                          <p:cTn id="34" fill="hold">
                            <p:stCondLst>
                              <p:cond delay="3250"/>
                            </p:stCondLst>
                            <p:childTnLst>
                              <p:par>
                                <p:cTn id="35" presetID="2" presetClass="entr" presetSubtype="4" decel="10000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100"/>
                                  </p:stCondLst>
                                  <p:childTnLst>
                                    <p:set>
                                      <p:cBhvr>
                                        <p:cTn id="40" dur="1" fill="hold">
                                          <p:stCondLst>
                                            <p:cond delay="0"/>
                                          </p:stCondLst>
                                        </p:cTn>
                                        <p:tgtEl>
                                          <p:spTgt spid="19">
                                            <p:txEl>
                                              <p:pRg st="0" end="0"/>
                                            </p:txEl>
                                          </p:spTgt>
                                        </p:tgtEl>
                                        <p:attrNameLst>
                                          <p:attrName>style.visibility</p:attrName>
                                        </p:attrNameLst>
                                      </p:cBhvr>
                                      <p:to>
                                        <p:strVal val="visible"/>
                                      </p:to>
                                    </p:set>
                                    <p:anim calcmode="lin" valueType="num">
                                      <p:cBhvr additive="base">
                                        <p:cTn id="4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6" grpId="0"/>
      <p:bldP spid="17"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with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Reas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921305" y="795850"/>
            <a:ext cx="9692640" cy="1714500"/>
          </a:xfrm>
          <a:prstGeom prst="rect">
            <a:avLst/>
          </a:prstGeom>
        </p:spPr>
        <p:txBody>
          <a:bodyPr/>
          <a:lstStyle>
            <a:lvl1pPr algn="l">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372844" y="9534526"/>
            <a:ext cx="11545486" cy="547688"/>
          </a:xfrm>
          <a:prstGeom prst="rect">
            <a:avLst/>
          </a:prstGeom>
        </p:spPr>
        <p:txBody>
          <a:bodyPr/>
          <a:lstStyle/>
          <a:p>
            <a:r>
              <a:rPr lang="en-US" altLang="ja-JP"/>
              <a:t>The Power of PowerPoint - thepopp.com</a:t>
            </a:r>
            <a:endParaRPr lang="ja-JP" altLang="en-US" dirty="0"/>
          </a:p>
        </p:txBody>
      </p:sp>
      <p:grpSp>
        <p:nvGrpSpPr>
          <p:cNvPr id="4" name="グループ化 3"/>
          <p:cNvGrpSpPr/>
          <p:nvPr userDrawn="1"/>
        </p:nvGrpSpPr>
        <p:grpSpPr>
          <a:xfrm>
            <a:off x="16778435" y="339170"/>
            <a:ext cx="1150664" cy="1150664"/>
            <a:chOff x="7418859" y="2569953"/>
            <a:chExt cx="934639" cy="934639"/>
          </a:xfrm>
        </p:grpSpPr>
        <p:sp>
          <p:nvSpPr>
            <p:cNvPr id="5" name="涙形 4"/>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涙形 5"/>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10" name="テキスト プレースホルダー 21"/>
          <p:cNvSpPr>
            <a:spLocks noGrp="1"/>
          </p:cNvSpPr>
          <p:nvPr>
            <p:ph type="body" sz="quarter" idx="12" hasCustomPrompt="1"/>
          </p:nvPr>
        </p:nvSpPr>
        <p:spPr>
          <a:xfrm>
            <a:off x="6897484" y="180224"/>
            <a:ext cx="9505445" cy="868850"/>
          </a:xfrm>
        </p:spPr>
        <p:txBody>
          <a:bodyPr anchor="t">
            <a:noAutofit/>
          </a:bodyPr>
          <a:lstStyle>
            <a:lvl1pPr marL="0" marR="0" indent="0" algn="l" defTabSz="1633027" rtl="0" eaLnBrk="1" fontAlgn="auto" latinLnBrk="0" hangingPunct="1">
              <a:lnSpc>
                <a:spcPct val="100000"/>
              </a:lnSpc>
              <a:spcBef>
                <a:spcPts val="0"/>
              </a:spcBef>
              <a:spcAft>
                <a:spcPts val="0"/>
              </a:spcAft>
              <a:buClrTx/>
              <a:buSzTx/>
              <a:buFontTx/>
              <a:buNone/>
              <a:tabLst/>
              <a:defRPr sz="4000" baseline="0">
                <a:solidFill>
                  <a:schemeClr val="accent2">
                    <a:lumMod val="75000"/>
                  </a:schemeClr>
                </a:solidFill>
                <a:latin typeface="Bebas Neue Regular" panose="00000500000000000000" pitchFamily="2" charset="0"/>
              </a:defRPr>
            </a:lvl1pPr>
          </a:lstStyle>
          <a:p>
            <a:pPr lvl="0"/>
            <a:r>
              <a:rPr kumimoji="1" lang="en-US" altLang="ja-JP" dirty="0"/>
              <a:t>TEXT HERE</a:t>
            </a:r>
          </a:p>
        </p:txBody>
      </p:sp>
      <p:sp>
        <p:nvSpPr>
          <p:cNvPr id="11" name="正方形/長方形 10"/>
          <p:cNvSpPr/>
          <p:nvPr userDrawn="1"/>
        </p:nvSpPr>
        <p:spPr>
          <a:xfrm>
            <a:off x="7024096" y="2079177"/>
            <a:ext cx="3708412" cy="84853"/>
          </a:xfrm>
          <a:prstGeom prst="rect">
            <a:avLst/>
          </a:prstGeom>
          <a:blipFill dpi="0" rotWithShape="1">
            <a:blip r:embed="rId2"/>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0"/>
          <p:cNvSpPr/>
          <p:nvPr userDrawn="1"/>
        </p:nvSpPr>
        <p:spPr>
          <a:xfrm rot="5400000">
            <a:off x="6503634" y="-3909817"/>
            <a:ext cx="899889" cy="13991567"/>
          </a:xfrm>
          <a:custGeom>
            <a:avLst/>
            <a:gdLst/>
            <a:ahLst/>
            <a:cxnLst/>
            <a:rect l="l" t="t" r="r" b="b"/>
            <a:pathLst>
              <a:path w="899889" h="13991567">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2474187"/>
                </a:lnTo>
                <a:lnTo>
                  <a:pt x="899889" y="2474187"/>
                </a:lnTo>
                <a:lnTo>
                  <a:pt x="899889" y="2475958"/>
                </a:lnTo>
                <a:lnTo>
                  <a:pt x="899889" y="5312501"/>
                </a:lnTo>
                <a:lnTo>
                  <a:pt x="899889" y="5314272"/>
                </a:lnTo>
                <a:lnTo>
                  <a:pt x="899889" y="11153253"/>
                </a:lnTo>
                <a:lnTo>
                  <a:pt x="899889" y="13991567"/>
                </a:lnTo>
                <a:lnTo>
                  <a:pt x="1" y="13991567"/>
                </a:lnTo>
                <a:lnTo>
                  <a:pt x="1" y="11153253"/>
                </a:lnTo>
                <a:lnTo>
                  <a:pt x="1" y="6981537"/>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a:off x="0" y="2746240"/>
            <a:ext cx="13738241" cy="663576"/>
            <a:chOff x="-6069980" y="3126253"/>
            <a:chExt cx="13738241" cy="663576"/>
          </a:xfrm>
        </p:grpSpPr>
        <p:cxnSp>
          <p:nvCxnSpPr>
            <p:cNvPr id="14" name="直線コネクタ 13"/>
            <p:cNvCxnSpPr/>
            <p:nvPr/>
          </p:nvCxnSpPr>
          <p:spPr>
            <a:xfrm>
              <a:off x="-6069980" y="3126253"/>
              <a:ext cx="1339153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069980" y="3789828"/>
              <a:ext cx="13391531"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19" name="テキスト プレースホルダー 5"/>
          <p:cNvSpPr>
            <a:spLocks noGrp="1"/>
          </p:cNvSpPr>
          <p:nvPr>
            <p:ph type="body" sz="quarter" idx="15" hasCustomPrompt="1"/>
          </p:nvPr>
        </p:nvSpPr>
        <p:spPr>
          <a:xfrm>
            <a:off x="6864641" y="2746240"/>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6" hasCustomPrompt="1"/>
          </p:nvPr>
        </p:nvSpPr>
        <p:spPr>
          <a:xfrm>
            <a:off x="6906845" y="3585105"/>
            <a:ext cx="10009894" cy="103736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21" name="二等辺三角形 10"/>
          <p:cNvSpPr/>
          <p:nvPr userDrawn="1"/>
        </p:nvSpPr>
        <p:spPr>
          <a:xfrm rot="5400000">
            <a:off x="6523436" y="-1724446"/>
            <a:ext cx="899890" cy="14031472"/>
          </a:xfrm>
          <a:custGeom>
            <a:avLst/>
            <a:gdLst/>
            <a:ahLst/>
            <a:cxnLst/>
            <a:rect l="l" t="t" r="r" b="b"/>
            <a:pathLst>
              <a:path w="899890" h="14031472">
                <a:moveTo>
                  <a:pt x="0" y="6981537"/>
                </a:move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6797556"/>
                </a:lnTo>
                <a:lnTo>
                  <a:pt x="899890" y="6797556"/>
                </a:lnTo>
                <a:lnTo>
                  <a:pt x="899890" y="6798668"/>
                </a:lnTo>
                <a:lnTo>
                  <a:pt x="899890" y="8580264"/>
                </a:lnTo>
                <a:lnTo>
                  <a:pt x="899890" y="8581376"/>
                </a:lnTo>
                <a:lnTo>
                  <a:pt x="899890" y="12248764"/>
                </a:lnTo>
                <a:lnTo>
                  <a:pt x="899890" y="14031472"/>
                </a:lnTo>
                <a:lnTo>
                  <a:pt x="2" y="14031472"/>
                </a:lnTo>
                <a:lnTo>
                  <a:pt x="2" y="12248764"/>
                </a:lnTo>
                <a:lnTo>
                  <a:pt x="2" y="8581376"/>
                </a:lnTo>
                <a:lnTo>
                  <a:pt x="2" y="8580264"/>
                </a:lnTo>
                <a:lnTo>
                  <a:pt x="2" y="6981537"/>
                </a:lnTo>
                <a:close/>
              </a:path>
            </a:pathLst>
          </a:custGeom>
          <a:blipFill dpi="0" rotWithShape="0">
            <a:blip r:embed="rId3"/>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userDrawn="1"/>
        </p:nvGrpSpPr>
        <p:grpSpPr>
          <a:xfrm>
            <a:off x="0" y="4951563"/>
            <a:ext cx="13777996" cy="663576"/>
            <a:chOff x="-6109735" y="3126253"/>
            <a:chExt cx="13777996" cy="663576"/>
          </a:xfrm>
        </p:grpSpPr>
        <p:cxnSp>
          <p:nvCxnSpPr>
            <p:cNvPr id="23" name="直線コネクタ 22"/>
            <p:cNvCxnSpPr/>
            <p:nvPr/>
          </p:nvCxnSpPr>
          <p:spPr>
            <a:xfrm>
              <a:off x="-6109735" y="3126253"/>
              <a:ext cx="1343128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109735" y="3789828"/>
              <a:ext cx="13431286"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8" name="テキスト プレースホルダー 5"/>
          <p:cNvSpPr>
            <a:spLocks noGrp="1"/>
          </p:cNvSpPr>
          <p:nvPr>
            <p:ph type="body" sz="quarter" idx="17" hasCustomPrompt="1"/>
          </p:nvPr>
        </p:nvSpPr>
        <p:spPr>
          <a:xfrm>
            <a:off x="6904396" y="4951563"/>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8" hasCustomPrompt="1"/>
          </p:nvPr>
        </p:nvSpPr>
        <p:spPr>
          <a:xfrm>
            <a:off x="6904396" y="5790428"/>
            <a:ext cx="10009894" cy="103736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30" name="二等辺三角形 10"/>
          <p:cNvSpPr/>
          <p:nvPr userDrawn="1"/>
        </p:nvSpPr>
        <p:spPr>
          <a:xfrm rot="5400000">
            <a:off x="6523512" y="471150"/>
            <a:ext cx="899888" cy="14031321"/>
          </a:xfrm>
          <a:custGeom>
            <a:avLst/>
            <a:gdLst/>
            <a:ahLst/>
            <a:cxnLst/>
            <a:rect l="l" t="t" r="r" b="b"/>
            <a:pathLst>
              <a:path w="899888" h="14031321">
                <a:moveTo>
                  <a:pt x="0" y="14031321"/>
                </a:moveTo>
                <a:lnTo>
                  <a:pt x="0" y="12022646"/>
                </a:lnTo>
                <a:lnTo>
                  <a:pt x="0" y="7890400"/>
                </a:lnTo>
                <a:lnTo>
                  <a:pt x="0" y="7889146"/>
                </a:lnTo>
                <a:lnTo>
                  <a:pt x="0" y="6981537"/>
                </a:lnTo>
                <a:lnTo>
                  <a:pt x="0" y="5881725"/>
                </a:lnTo>
                <a:lnTo>
                  <a:pt x="0" y="5880472"/>
                </a:lnTo>
                <a:lnTo>
                  <a:pt x="0" y="5379493"/>
                </a:lnTo>
                <a:lnTo>
                  <a:pt x="0" y="2083768"/>
                </a:lnTo>
                <a:lnTo>
                  <a:pt x="0" y="2082768"/>
                </a:lnTo>
                <a:lnTo>
                  <a:pt x="0" y="481724"/>
                </a:lnTo>
                <a:lnTo>
                  <a:pt x="0" y="480724"/>
                </a:lnTo>
                <a:lnTo>
                  <a:pt x="934" y="480724"/>
                </a:lnTo>
                <a:lnTo>
                  <a:pt x="449944" y="0"/>
                </a:lnTo>
                <a:lnTo>
                  <a:pt x="898954" y="480724"/>
                </a:lnTo>
                <a:lnTo>
                  <a:pt x="899888" y="480724"/>
                </a:lnTo>
                <a:lnTo>
                  <a:pt x="899888" y="481724"/>
                </a:lnTo>
                <a:lnTo>
                  <a:pt x="899888" y="2082768"/>
                </a:lnTo>
                <a:lnTo>
                  <a:pt x="899888" y="2083768"/>
                </a:lnTo>
                <a:lnTo>
                  <a:pt x="899888" y="5379493"/>
                </a:lnTo>
                <a:lnTo>
                  <a:pt x="899888" y="5880472"/>
                </a:lnTo>
                <a:lnTo>
                  <a:pt x="899888" y="5881725"/>
                </a:lnTo>
                <a:lnTo>
                  <a:pt x="899888" y="6981537"/>
                </a:lnTo>
                <a:lnTo>
                  <a:pt x="899888" y="7889146"/>
                </a:lnTo>
                <a:lnTo>
                  <a:pt x="899888" y="7890400"/>
                </a:lnTo>
                <a:lnTo>
                  <a:pt x="899888" y="12022646"/>
                </a:lnTo>
                <a:lnTo>
                  <a:pt x="899888" y="14031321"/>
                </a:lnTo>
                <a:close/>
              </a:path>
            </a:pathLst>
          </a:custGeom>
          <a:blipFill dpi="0" rotWithShape="0">
            <a:blip r:embed="rId2"/>
            <a:srcRect/>
            <a:tile tx="0" ty="0" sx="100000" sy="100000" flip="none" algn="tl"/>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a:off x="0" y="7147084"/>
            <a:ext cx="13777996" cy="663576"/>
            <a:chOff x="-6109735" y="3126253"/>
            <a:chExt cx="13777996" cy="663576"/>
          </a:xfrm>
        </p:grpSpPr>
        <p:cxnSp>
          <p:nvCxnSpPr>
            <p:cNvPr id="32" name="直線コネクタ 31"/>
            <p:cNvCxnSpPr/>
            <p:nvPr/>
          </p:nvCxnSpPr>
          <p:spPr>
            <a:xfrm>
              <a:off x="-6109735" y="3126253"/>
              <a:ext cx="1343128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09735" y="3789829"/>
              <a:ext cx="1343128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7321551" y="3126253"/>
              <a:ext cx="346710" cy="33972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7321551" y="3465979"/>
              <a:ext cx="346710" cy="32385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5"/>
          <p:cNvSpPr>
            <a:spLocks noGrp="1"/>
          </p:cNvSpPr>
          <p:nvPr>
            <p:ph type="body" sz="quarter" idx="19" hasCustomPrompt="1"/>
          </p:nvPr>
        </p:nvSpPr>
        <p:spPr>
          <a:xfrm>
            <a:off x="6904396" y="7147084"/>
            <a:ext cx="6309180" cy="647693"/>
          </a:xfrm>
        </p:spPr>
        <p:txBody>
          <a:bodyPr anchor="ctr">
            <a:noAutofit/>
          </a:bodyPr>
          <a:lstStyle>
            <a:lvl1pPr algn="l">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0" hasCustomPrompt="1"/>
          </p:nvPr>
        </p:nvSpPr>
        <p:spPr>
          <a:xfrm>
            <a:off x="6904396" y="7985949"/>
            <a:ext cx="10009894" cy="1037364"/>
          </a:xfrm>
        </p:spPr>
        <p:txBody>
          <a:bodyPr anchor="t">
            <a:normAutofit/>
          </a:bodyPr>
          <a:lstStyle>
            <a:lvl1pPr algn="l">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9" name="図プレースホルダー 8"/>
          <p:cNvSpPr>
            <a:spLocks noGrp="1"/>
          </p:cNvSpPr>
          <p:nvPr>
            <p:ph type="pic" sz="quarter" idx="11" hasCustomPrompt="1"/>
          </p:nvPr>
        </p:nvSpPr>
        <p:spPr>
          <a:xfrm>
            <a:off x="787791" y="0"/>
            <a:ext cx="6133514" cy="10287000"/>
          </a:xfrm>
          <a:effectLst>
            <a:outerShdw blurRad="50800" dist="88900" dir="2700000" algn="tl" rotWithShape="0">
              <a:prstClr val="black">
                <a:alpha val="40000"/>
              </a:prstClr>
            </a:outerShdw>
          </a:effectLst>
        </p:spPr>
        <p:txBody>
          <a:bodyPr>
            <a:normAutofit/>
          </a:bodyPr>
          <a:lstStyle>
            <a:lvl1pPr>
              <a:defRPr sz="200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48634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2150"/>
                            </p:stCondLst>
                            <p:childTnLst>
                              <p:par>
                                <p:cTn id="27" presetID="2" presetClass="entr" presetSubtype="4" decel="10000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par>
                          <p:cTn id="31" fill="hold">
                            <p:stCondLst>
                              <p:cond delay="265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nodeType="withEffect">
                                  <p:stCondLst>
                                    <p:cond delay="25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 presetClass="entr" presetSubtype="2" decel="100000" fill="hold" grpId="0" nodeType="withEffect">
                                  <p:stCondLst>
                                    <p:cond delay="250"/>
                                  </p:stCondLst>
                                  <p:childTnLst>
                                    <p:set>
                                      <p:cBhvr>
                                        <p:cTn id="39" dur="1" fill="hold">
                                          <p:stCondLst>
                                            <p:cond delay="0"/>
                                          </p:stCondLst>
                                        </p:cTn>
                                        <p:tgtEl>
                                          <p:spTgt spid="19">
                                            <p:txEl>
                                              <p:pRg st="0" end="0"/>
                                            </p:txEl>
                                          </p:spTgt>
                                        </p:tgtEl>
                                        <p:attrNameLst>
                                          <p:attrName>style.visibility</p:attrName>
                                        </p:attrNameLst>
                                      </p:cBhvr>
                                      <p:to>
                                        <p:strVal val="visible"/>
                                      </p:to>
                                    </p:set>
                                    <p:anim calcmode="lin" valueType="num">
                                      <p:cBhvr additive="base">
                                        <p:cTn id="40" dur="10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1" dur="1000" fill="hold"/>
                                        <p:tgtEl>
                                          <p:spTgt spid="19">
                                            <p:txEl>
                                              <p:pRg st="0" end="0"/>
                                            </p:txEl>
                                          </p:spTgt>
                                        </p:tgtEl>
                                        <p:attrNameLst>
                                          <p:attrName>ppt_y</p:attrName>
                                        </p:attrNameLst>
                                      </p:cBhvr>
                                      <p:tavLst>
                                        <p:tav tm="0">
                                          <p:val>
                                            <p:strVal val="#ppt_y"/>
                                          </p:val>
                                        </p:tav>
                                        <p:tav tm="100000">
                                          <p:val>
                                            <p:strVal val="#ppt_y"/>
                                          </p:val>
                                        </p:tav>
                                      </p:tavLst>
                                    </p:anim>
                                  </p:childTnLst>
                                </p:cTn>
                              </p:par>
                              <p:par>
                                <p:cTn id="42" presetID="10" presetClass="entr" presetSubtype="0" fill="hold" grpId="1" nodeType="withEffect">
                                  <p:stCondLst>
                                    <p:cond delay="75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par>
                                <p:cTn id="45" presetID="1" presetClass="exit" presetSubtype="0" fill="hold" grpId="2" nodeType="withEffect">
                                  <p:stCondLst>
                                    <p:cond delay="250"/>
                                  </p:stCondLst>
                                  <p:childTnLst>
                                    <p:set>
                                      <p:cBhvr>
                                        <p:cTn id="46" dur="1" fill="hold">
                                          <p:stCondLst>
                                            <p:cond delay="0"/>
                                          </p:stCondLst>
                                        </p:cTn>
                                        <p:tgtEl>
                                          <p:spTgt spid="19">
                                            <p:txEl>
                                              <p:pRg st="0" end="0"/>
                                            </p:txEl>
                                          </p:spTgt>
                                        </p:tgtEl>
                                        <p:attrNameLst>
                                          <p:attrName>style.visibility</p:attrName>
                                        </p:attrNameLst>
                                      </p:cBhvr>
                                      <p:to>
                                        <p:strVal val="hidden"/>
                                      </p:to>
                                    </p:set>
                                  </p:childTnLst>
                                </p:cTn>
                              </p:par>
                            </p:childTnLst>
                          </p:cTn>
                        </p:par>
                        <p:par>
                          <p:cTn id="47" fill="hold">
                            <p:stCondLst>
                              <p:cond delay="3900"/>
                            </p:stCondLst>
                            <p:childTnLst>
                              <p:par>
                                <p:cTn id="48" presetID="10" presetClass="entr" presetSubtype="0"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par>
                          <p:cTn id="51" fill="hold">
                            <p:stCondLst>
                              <p:cond delay="4400"/>
                            </p:stCondLst>
                            <p:childTnLst>
                              <p:par>
                                <p:cTn id="52" presetID="22" presetClass="entr" presetSubtype="8"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nodeType="withEffect">
                                  <p:stCondLst>
                                    <p:cond delay="25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10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1000" fill="hold"/>
                                        <p:tgtEl>
                                          <p:spTgt spid="28">
                                            <p:txEl>
                                              <p:pRg st="0" end="0"/>
                                            </p:txEl>
                                          </p:spTgt>
                                        </p:tgtEl>
                                        <p:attrNameLst>
                                          <p:attrName>ppt_y</p:attrName>
                                        </p:attrNameLst>
                                      </p:cBhvr>
                                      <p:tavLst>
                                        <p:tav tm="0">
                                          <p:val>
                                            <p:strVal val="#ppt_y"/>
                                          </p:val>
                                        </p:tav>
                                        <p:tav tm="100000">
                                          <p:val>
                                            <p:strVal val="#ppt_y"/>
                                          </p:val>
                                        </p:tav>
                                      </p:tavLst>
                                    </p:anim>
                                  </p:childTnLst>
                                </p:cTn>
                              </p:par>
                              <p:par>
                                <p:cTn id="62" presetID="10" presetClass="entr" presetSubtype="0" fill="hold" grpId="1" nodeType="withEffect">
                                  <p:stCondLst>
                                    <p:cond delay="750"/>
                                  </p:stCondLst>
                                  <p:childTnLst>
                                    <p:set>
                                      <p:cBhvr>
                                        <p:cTn id="63" dur="1" fill="hold">
                                          <p:stCondLst>
                                            <p:cond delay="0"/>
                                          </p:stCondLst>
                                        </p:cTn>
                                        <p:tgtEl>
                                          <p:spTgt spid="28">
                                            <p:txEl>
                                              <p:pRg st="0" end="0"/>
                                            </p:txEl>
                                          </p:spTgt>
                                        </p:tgtEl>
                                        <p:attrNameLst>
                                          <p:attrName>style.visibility</p:attrName>
                                        </p:attrNameLst>
                                      </p:cBhvr>
                                      <p:to>
                                        <p:strVal val="visible"/>
                                      </p:to>
                                    </p:set>
                                    <p:animEffect transition="in" filter="fade">
                                      <p:cBhvr>
                                        <p:cTn id="64" dur="500"/>
                                        <p:tgtEl>
                                          <p:spTgt spid="28">
                                            <p:txEl>
                                              <p:pRg st="0" end="0"/>
                                            </p:txEl>
                                          </p:spTgt>
                                        </p:tgtEl>
                                      </p:cBhvr>
                                    </p:animEffect>
                                  </p:childTnLst>
                                </p:cTn>
                              </p:par>
                              <p:par>
                                <p:cTn id="65" presetID="1" presetClass="exit" presetSubtype="0" fill="hold" grpId="2" nodeType="withEffect">
                                  <p:stCondLst>
                                    <p:cond delay="250"/>
                                  </p:stCondLst>
                                  <p:childTnLst>
                                    <p:set>
                                      <p:cBhvr>
                                        <p:cTn id="66" dur="1" fill="hold">
                                          <p:stCondLst>
                                            <p:cond delay="0"/>
                                          </p:stCondLst>
                                        </p:cTn>
                                        <p:tgtEl>
                                          <p:spTgt spid="28">
                                            <p:txEl>
                                              <p:pRg st="0" end="0"/>
                                            </p:txEl>
                                          </p:spTgt>
                                        </p:tgtEl>
                                        <p:attrNameLst>
                                          <p:attrName>style.visibility</p:attrName>
                                        </p:attrNameLst>
                                      </p:cBhvr>
                                      <p:to>
                                        <p:strVal val="hidden"/>
                                      </p:to>
                                    </p:set>
                                  </p:childTnLst>
                                </p:cTn>
                              </p:par>
                            </p:childTnLst>
                          </p:cTn>
                        </p:par>
                        <p:par>
                          <p:cTn id="67" fill="hold">
                            <p:stCondLst>
                              <p:cond delay="5650"/>
                            </p:stCondLst>
                            <p:childTnLst>
                              <p:par>
                                <p:cTn id="68" presetID="10"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childTnLst>
                          </p:cTn>
                        </p:par>
                        <p:par>
                          <p:cTn id="71" fill="hold">
                            <p:stCondLst>
                              <p:cond delay="615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nodeType="withEffect">
                                  <p:stCondLst>
                                    <p:cond delay="25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par>
                                <p:cTn id="78" presetID="2" presetClass="entr" presetSubtype="2" decel="100000" fill="hold" grpId="0" nodeType="withEffect">
                                  <p:stCondLst>
                                    <p:cond delay="250"/>
                                  </p:stCondLst>
                                  <p:childTnLst>
                                    <p:set>
                                      <p:cBhvr>
                                        <p:cTn id="79" dur="1" fill="hold">
                                          <p:stCondLst>
                                            <p:cond delay="0"/>
                                          </p:stCondLst>
                                        </p:cTn>
                                        <p:tgtEl>
                                          <p:spTgt spid="37">
                                            <p:txEl>
                                              <p:pRg st="0" end="0"/>
                                            </p:txEl>
                                          </p:spTgt>
                                        </p:tgtEl>
                                        <p:attrNameLst>
                                          <p:attrName>style.visibility</p:attrName>
                                        </p:attrNameLst>
                                      </p:cBhvr>
                                      <p:to>
                                        <p:strVal val="visible"/>
                                      </p:to>
                                    </p:set>
                                    <p:anim calcmode="lin" valueType="num">
                                      <p:cBhvr additive="base">
                                        <p:cTn id="80" dur="10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81" dur="1000" fill="hold"/>
                                        <p:tgtEl>
                                          <p:spTgt spid="37">
                                            <p:txEl>
                                              <p:pRg st="0" end="0"/>
                                            </p:txEl>
                                          </p:spTgt>
                                        </p:tgtEl>
                                        <p:attrNameLst>
                                          <p:attrName>ppt_y</p:attrName>
                                        </p:attrNameLst>
                                      </p:cBhvr>
                                      <p:tavLst>
                                        <p:tav tm="0">
                                          <p:val>
                                            <p:strVal val="#ppt_y"/>
                                          </p:val>
                                        </p:tav>
                                        <p:tav tm="100000">
                                          <p:val>
                                            <p:strVal val="#ppt_y"/>
                                          </p:val>
                                        </p:tav>
                                      </p:tavLst>
                                    </p:anim>
                                  </p:childTnLst>
                                </p:cTn>
                              </p:par>
                              <p:par>
                                <p:cTn id="82" presetID="10" presetClass="entr" presetSubtype="0" fill="hold" grpId="1" nodeType="withEffect">
                                  <p:stCondLst>
                                    <p:cond delay="750"/>
                                  </p:stCondLst>
                                  <p:childTnLst>
                                    <p:set>
                                      <p:cBhvr>
                                        <p:cTn id="83" dur="1" fill="hold">
                                          <p:stCondLst>
                                            <p:cond delay="0"/>
                                          </p:stCondLst>
                                        </p:cTn>
                                        <p:tgtEl>
                                          <p:spTgt spid="37">
                                            <p:txEl>
                                              <p:pRg st="0" end="0"/>
                                            </p:txEl>
                                          </p:spTgt>
                                        </p:tgtEl>
                                        <p:attrNameLst>
                                          <p:attrName>style.visibility</p:attrName>
                                        </p:attrNameLst>
                                      </p:cBhvr>
                                      <p:to>
                                        <p:strVal val="visible"/>
                                      </p:to>
                                    </p:set>
                                    <p:animEffect transition="in" filter="fade">
                                      <p:cBhvr>
                                        <p:cTn id="84" dur="500"/>
                                        <p:tgtEl>
                                          <p:spTgt spid="37">
                                            <p:txEl>
                                              <p:pRg st="0" end="0"/>
                                            </p:txEl>
                                          </p:spTgt>
                                        </p:tgtEl>
                                      </p:cBhvr>
                                    </p:animEffect>
                                  </p:childTnLst>
                                </p:cTn>
                              </p:par>
                              <p:par>
                                <p:cTn id="85" presetID="1" presetClass="exit" presetSubtype="0" fill="hold" grpId="2" nodeType="withEffect">
                                  <p:stCondLst>
                                    <p:cond delay="250"/>
                                  </p:stCondLst>
                                  <p:childTnLst>
                                    <p:set>
                                      <p:cBhvr>
                                        <p:cTn id="86" dur="1" fill="hold">
                                          <p:stCondLst>
                                            <p:cond delay="0"/>
                                          </p:stCondLst>
                                        </p:cTn>
                                        <p:tgtEl>
                                          <p:spTgt spid="37">
                                            <p:txEl>
                                              <p:pRg st="0" end="0"/>
                                            </p:txEl>
                                          </p:spTgt>
                                        </p:tgtEl>
                                        <p:attrNameLst>
                                          <p:attrName>style.visibility</p:attrName>
                                        </p:attrNameLst>
                                      </p:cBhvr>
                                      <p:to>
                                        <p:strVal val="hidden"/>
                                      </p:to>
                                    </p:set>
                                  </p:childTnLst>
                                </p:cTn>
                              </p:par>
                            </p:childTnLst>
                          </p:cTn>
                        </p:par>
                        <p:par>
                          <p:cTn id="87" fill="hold">
                            <p:stCondLst>
                              <p:cond delay="7400"/>
                            </p:stCondLst>
                            <p:childTnLst>
                              <p:par>
                                <p:cTn id="88" presetID="10" presetClass="entr" presetSubtype="0" fill="hold" grpId="0"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animBg="1"/>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1+#ppt_w/2"/>
                          </p:val>
                        </p:tav>
                        <p:tav tm="100000">
                          <p:val>
                            <p:strVal val="#ppt_x"/>
                          </p:val>
                        </p:tav>
                      </p:tavLst>
                    </p:anim>
                    <p:anim calcmode="lin" valueType="num">
                      <p:cBhvr additive="base">
                        <p:cTn dur="1000" fill="hold"/>
                        <p:tgtEl>
                          <p:spTgt spid="19"/>
                        </p:tgtEl>
                        <p:attrNameLst>
                          <p:attrName>ppt_y</p:attrName>
                        </p:attrNameLst>
                      </p:cBhvr>
                      <p:tavLst>
                        <p:tav tm="0">
                          <p:val>
                            <p:strVal val="#ppt_y"/>
                          </p:val>
                        </p:tav>
                        <p:tav tm="100000">
                          <p:val>
                            <p:strVal val="#ppt_y"/>
                          </p:val>
                        </p:tav>
                      </p:tavLst>
                    </p:anim>
                  </p:childTnLst>
                </p:cTn>
              </p:par>
            </p:tnLst>
          </p:tmpl>
        </p:tmplLst>
      </p:bldP>
      <p:bldP spid="19" grpId="1"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9" grpId="2" build="p">
        <p:tmplLst>
          <p:tmpl lvl="1">
            <p:tnLst>
              <p:par>
                <p:cTn presetID="1" presetClass="exit" presetSubtype="0" fill="hold" nodeType="withEffect">
                  <p:stCondLst>
                    <p:cond delay="250"/>
                  </p:stCondLst>
                  <p:childTnLst>
                    <p:set>
                      <p:cBhvr>
                        <p:cTn dur="1" fill="hold">
                          <p:stCondLst>
                            <p:cond delay="0"/>
                          </p:stCondLst>
                        </p:cTn>
                        <p:tgtEl>
                          <p:spTgt spid="19"/>
                        </p:tgtEl>
                        <p:attrNameLst>
                          <p:attrName>style.visibility</p:attrName>
                        </p:attrNameLst>
                      </p:cBhvr>
                      <p:to>
                        <p:strVal val="hidden"/>
                      </p:to>
                    </p:se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1+#ppt_w/2"/>
                          </p:val>
                        </p:tav>
                        <p:tav tm="100000">
                          <p:val>
                            <p:strVal val="#ppt_x"/>
                          </p:val>
                        </p:tav>
                      </p:tavLst>
                    </p:anim>
                    <p:anim calcmode="lin" valueType="num">
                      <p:cBhvr additive="base">
                        <p:cTn dur="1000" fill="hold"/>
                        <p:tgtEl>
                          <p:spTgt spid="28"/>
                        </p:tgtEl>
                        <p:attrNameLst>
                          <p:attrName>ppt_y</p:attrName>
                        </p:attrNameLst>
                      </p:cBhvr>
                      <p:tavLst>
                        <p:tav tm="0">
                          <p:val>
                            <p:strVal val="#ppt_y"/>
                          </p:val>
                        </p:tav>
                        <p:tav tm="100000">
                          <p:val>
                            <p:strVal val="#ppt_y"/>
                          </p:val>
                        </p:tav>
                      </p:tavLst>
                    </p:anim>
                  </p:childTnLst>
                </p:cTn>
              </p:par>
            </p:tnLst>
          </p:tmpl>
        </p:tmplLst>
      </p:bldP>
      <p:bldP spid="28" grpId="1" build="p">
        <p:tmplLst>
          <p:tmpl lvl="1">
            <p:tnLst>
              <p:par>
                <p:cTn presetID="10" presetClass="entr" presetSubtype="0" fill="hold" nodeType="withEffect">
                  <p:stCondLst>
                    <p:cond delay="7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8" grpId="2" build="p">
        <p:tmplLst>
          <p:tmpl lvl="1">
            <p:tnLst>
              <p:par>
                <p:cTn presetID="1" presetClass="exit" presetSubtype="0" fill="hold" nodeType="withEffect">
                  <p:stCondLst>
                    <p:cond delay="250"/>
                  </p:stCondLst>
                  <p:childTnLst>
                    <p:set>
                      <p:cBhvr>
                        <p:cTn dur="1" fill="hold">
                          <p:stCondLst>
                            <p:cond delay="0"/>
                          </p:stCondLst>
                        </p:cTn>
                        <p:tgtEl>
                          <p:spTgt spid="28"/>
                        </p:tgtEl>
                        <p:attrNameLst>
                          <p:attrName>style.visibility</p:attrName>
                        </p:attrNameLst>
                      </p:cBhvr>
                      <p:to>
                        <p:strVal val="hidden"/>
                      </p:to>
                    </p:set>
                  </p:childTnLst>
                </p:cTn>
              </p:par>
            </p:tnLst>
          </p:tmpl>
        </p:tmplLst>
      </p:bldP>
      <p:bldP spid="29" grpId="0">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7" grpId="0" build="p">
        <p:tmplLst>
          <p:tmpl lvl="1">
            <p:tnLst>
              <p:par>
                <p:cTn presetID="2" presetClass="entr" presetSubtype="2"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7" grpId="1" build="p">
        <p:tmplLst>
          <p:tmpl lvl="1">
            <p:tnLst>
              <p:par>
                <p:cTn presetID="10" presetClass="entr" presetSubtype="0"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7" grpId="2" build="p">
        <p:tmplLst>
          <p:tmpl lvl="1">
            <p:tnLst>
              <p:par>
                <p:cTn presetID="1" presetClass="exit" presetSubtype="0" fill="hold" nodeType="withEffect">
                  <p:stCondLst>
                    <p:cond delay="250"/>
                  </p:stCondLst>
                  <p:childTnLst>
                    <p:set>
                      <p:cBhvr>
                        <p:cTn dur="1" fill="hold">
                          <p:stCondLst>
                            <p:cond delay="0"/>
                          </p:stCondLst>
                        </p:cTn>
                        <p:tgtEl>
                          <p:spTgt spid="37"/>
                        </p:tgtEl>
                        <p:attrNameLst>
                          <p:attrName>style.visibility</p:attrName>
                        </p:attrNameLst>
                      </p:cBhvr>
                      <p:to>
                        <p:strVal val="hidden"/>
                      </p:to>
                    </p:set>
                  </p:childTnLst>
                </p:cTn>
              </p:par>
            </p:tnLst>
          </p:tmpl>
        </p:tmplLst>
      </p:bldP>
      <p:bldP spid="38" grpId="0">
        <p:tmplLst>
          <p:tmpl>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Images and 2 Columns">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a:p>
        </p:txBody>
      </p:sp>
      <p:sp>
        <p:nvSpPr>
          <p:cNvPr id="8" name="正方形/長方形 7"/>
          <p:cNvSpPr/>
          <p:nvPr userDrawn="1"/>
        </p:nvSpPr>
        <p:spPr>
          <a:xfrm>
            <a:off x="6872750" y="5209296"/>
            <a:ext cx="7380087" cy="2916000"/>
          </a:xfrm>
          <a:prstGeom prst="rect">
            <a:avLst/>
          </a:pr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9883985" y="2227500"/>
            <a:ext cx="7380087" cy="2916000"/>
          </a:xfrm>
          <a:prstGeom prst="rect">
            <a:avLst/>
          </a:prstGeom>
          <a:blipFill dpi="0" rotWithShape="1">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10057328" y="2379008"/>
            <a:ext cx="7033400" cy="2612985"/>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46093" y="5360804"/>
            <a:ext cx="7033400" cy="2612985"/>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5"/>
          <p:cNvSpPr>
            <a:spLocks noGrp="1"/>
          </p:cNvSpPr>
          <p:nvPr>
            <p:ph type="body" sz="quarter" idx="16" hasCustomPrompt="1"/>
          </p:nvPr>
        </p:nvSpPr>
        <p:spPr>
          <a:xfrm>
            <a:off x="10274619" y="2804682"/>
            <a:ext cx="6598819" cy="759662"/>
          </a:xfrm>
          <a:prstGeom prst="rect">
            <a:avLst/>
          </a:prstGeom>
        </p:spPr>
        <p:txBody>
          <a:bodyPr anchor="b">
            <a:noAutofit/>
          </a:bodyPr>
          <a:lstStyle>
            <a:lvl1pPr algn="ctr">
              <a:lnSpc>
                <a:spcPct val="100000"/>
              </a:lnSpc>
              <a:spcBef>
                <a:spcPts val="0"/>
              </a:spcBef>
              <a:defRPr sz="40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 HERE</a:t>
            </a:r>
            <a:endParaRPr kumimoji="1" lang="ja-JP" altLang="en-US" dirty="0"/>
          </a:p>
        </p:txBody>
      </p:sp>
      <p:sp>
        <p:nvSpPr>
          <p:cNvPr id="39" name="テキスト プレースホルダー 5"/>
          <p:cNvSpPr>
            <a:spLocks noGrp="1"/>
          </p:cNvSpPr>
          <p:nvPr>
            <p:ph type="body" sz="quarter" idx="18" hasCustomPrompt="1"/>
          </p:nvPr>
        </p:nvSpPr>
        <p:spPr>
          <a:xfrm>
            <a:off x="7263384" y="5798757"/>
            <a:ext cx="6598819" cy="759662"/>
          </a:xfrm>
          <a:prstGeom prst="rect">
            <a:avLst/>
          </a:prstGeom>
        </p:spPr>
        <p:txBody>
          <a:bodyPr anchor="b">
            <a:noAutofit/>
          </a:bodyPr>
          <a:lstStyle>
            <a:lvl1pPr algn="ctr">
              <a:lnSpc>
                <a:spcPct val="100000"/>
              </a:lnSpc>
              <a:spcBef>
                <a:spcPts val="0"/>
              </a:spcBef>
              <a:defRPr sz="4000" i="0" baseline="0">
                <a:blipFill dpi="0" rotWithShape="1">
                  <a:blip r:embed="rId4"/>
                  <a:srcRect/>
                  <a:tile tx="0" ty="0" sx="100000" sy="100000" flip="none" algn="tl"/>
                </a:blipFill>
                <a:effectLst>
                  <a:innerShdw blurRad="63500" dist="38100" dir="18900000">
                    <a:prstClr val="black">
                      <a:alpha val="50000"/>
                    </a:prstClr>
                  </a:innerShdw>
                </a:effectLst>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87569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500"/>
                                        <p:tgtEl>
                                          <p:spTgt spid="3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1)">
                                      <p:cBhvr>
                                        <p:cTn id="10" dur="1000"/>
                                        <p:tgtEl>
                                          <p:spTgt spid="34"/>
                                        </p:tgtEl>
                                      </p:cBhvr>
                                    </p:animEffect>
                                  </p:childTnLst>
                                </p:cTn>
                              </p:par>
                              <p:par>
                                <p:cTn id="11" presetID="23" presetClass="entr" presetSubtype="32" fill="hold" grpId="0" nodeType="withEffect">
                                  <p:stCondLst>
                                    <p:cond delay="0"/>
                                  </p:stCondLst>
                                  <p:childTnLst>
                                    <p:set>
                                      <p:cBhvr>
                                        <p:cTn id="12" dur="1" fill="hold">
                                          <p:stCondLst>
                                            <p:cond delay="0"/>
                                          </p:stCondLst>
                                        </p:cTn>
                                        <p:tgtEl>
                                          <p:spTgt spid="37">
                                            <p:txEl>
                                              <p:pRg st="0" end="0"/>
                                            </p:txEl>
                                          </p:spTgt>
                                        </p:tgtEl>
                                        <p:attrNameLst>
                                          <p:attrName>style.visibility</p:attrName>
                                        </p:attrNameLst>
                                      </p:cBhvr>
                                      <p:to>
                                        <p:strVal val="visible"/>
                                      </p:to>
                                    </p:set>
                                    <p:anim calcmode="lin" valueType="num">
                                      <p:cBhvr>
                                        <p:cTn id="13" dur="500" fill="hold"/>
                                        <p:tgtEl>
                                          <p:spTgt spid="37">
                                            <p:txEl>
                                              <p:pRg st="0" end="0"/>
                                            </p:txEl>
                                          </p:spTgt>
                                        </p:tgtEl>
                                        <p:attrNameLst>
                                          <p:attrName>ppt_w</p:attrName>
                                        </p:attrNameLst>
                                      </p:cBhvr>
                                      <p:tavLst>
                                        <p:tav tm="0">
                                          <p:val>
                                            <p:strVal val="4*#ppt_w"/>
                                          </p:val>
                                        </p:tav>
                                        <p:tav tm="100000">
                                          <p:val>
                                            <p:strVal val="#ppt_w"/>
                                          </p:val>
                                        </p:tav>
                                      </p:tavLst>
                                    </p:anim>
                                    <p:anim calcmode="lin" valueType="num">
                                      <p:cBhvr>
                                        <p:cTn id="14" dur="500" fill="hold"/>
                                        <p:tgtEl>
                                          <p:spTgt spid="37">
                                            <p:txEl>
                                              <p:pRg st="0" end="0"/>
                                            </p:txEl>
                                          </p:spTgt>
                                        </p:tgtEl>
                                        <p:attrNameLst>
                                          <p:attrName>ppt_h</p:attrName>
                                        </p:attrNameLst>
                                      </p:cBhvr>
                                      <p:tavLst>
                                        <p:tav tm="0">
                                          <p:val>
                                            <p:strVal val="4*#ppt_h"/>
                                          </p:val>
                                        </p:tav>
                                        <p:tav tm="100000">
                                          <p:val>
                                            <p:strVal val="#ppt_h"/>
                                          </p:val>
                                        </p:tav>
                                      </p:tavLst>
                                    </p:anim>
                                  </p:childTnLst>
                                </p:cTn>
                              </p:par>
                            </p:childTnLst>
                          </p:cTn>
                        </p:par>
                        <p:par>
                          <p:cTn id="15" fill="hold">
                            <p:stCondLst>
                              <p:cond delay="1000"/>
                            </p:stCondLst>
                            <p:childTnLst>
                              <p:par>
                                <p:cTn id="16" presetID="16" presetClass="entr" presetSubtype="37"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barn(outVertical)">
                                      <p:cBhvr>
                                        <p:cTn id="18" dur="500"/>
                                        <p:tgtEl>
                                          <p:spTgt spid="8"/>
                                        </p:tgtEl>
                                      </p:cBhvr>
                                    </p:animEffect>
                                  </p:childTnLst>
                                </p:cTn>
                              </p:par>
                              <p:par>
                                <p:cTn id="19" presetID="21" presetClass="entr" presetSubtype="1" fill="hold" grpId="0" nodeType="withEffect">
                                  <p:stCondLst>
                                    <p:cond delay="500"/>
                                  </p:stCondLst>
                                  <p:childTnLst>
                                    <p:set>
                                      <p:cBhvr>
                                        <p:cTn id="20" dur="1" fill="hold">
                                          <p:stCondLst>
                                            <p:cond delay="0"/>
                                          </p:stCondLst>
                                        </p:cTn>
                                        <p:tgtEl>
                                          <p:spTgt spid="36"/>
                                        </p:tgtEl>
                                        <p:attrNameLst>
                                          <p:attrName>style.visibility</p:attrName>
                                        </p:attrNameLst>
                                      </p:cBhvr>
                                      <p:to>
                                        <p:strVal val="visible"/>
                                      </p:to>
                                    </p:set>
                                    <p:animEffect transition="in" filter="wheel(1)">
                                      <p:cBhvr>
                                        <p:cTn id="21" dur="1000"/>
                                        <p:tgtEl>
                                          <p:spTgt spid="36"/>
                                        </p:tgtEl>
                                      </p:cBhvr>
                                    </p:animEffect>
                                  </p:childTnLst>
                                </p:cTn>
                              </p:par>
                              <p:par>
                                <p:cTn id="22" presetID="23" presetClass="entr" presetSubtype="32" fill="hold" grpId="0" nodeType="withEffect">
                                  <p:stCondLst>
                                    <p:cond delay="500"/>
                                  </p:stCondLst>
                                  <p:childTnLst>
                                    <p:set>
                                      <p:cBhvr>
                                        <p:cTn id="23" dur="1" fill="hold">
                                          <p:stCondLst>
                                            <p:cond delay="0"/>
                                          </p:stCondLst>
                                        </p:cTn>
                                        <p:tgtEl>
                                          <p:spTgt spid="39">
                                            <p:txEl>
                                              <p:pRg st="0" end="0"/>
                                            </p:txEl>
                                          </p:spTgt>
                                        </p:tgtEl>
                                        <p:attrNameLst>
                                          <p:attrName>style.visibility</p:attrName>
                                        </p:attrNameLst>
                                      </p:cBhvr>
                                      <p:to>
                                        <p:strVal val="visible"/>
                                      </p:to>
                                    </p:set>
                                    <p:anim calcmode="lin" valueType="num">
                                      <p:cBhvr>
                                        <p:cTn id="24" dur="500" fill="hold"/>
                                        <p:tgtEl>
                                          <p:spTgt spid="39">
                                            <p:txEl>
                                              <p:pRg st="0" end="0"/>
                                            </p:txEl>
                                          </p:spTgt>
                                        </p:tgtEl>
                                        <p:attrNameLst>
                                          <p:attrName>ppt_w</p:attrName>
                                        </p:attrNameLst>
                                      </p:cBhvr>
                                      <p:tavLst>
                                        <p:tav tm="0">
                                          <p:val>
                                            <p:strVal val="4*#ppt_w"/>
                                          </p:val>
                                        </p:tav>
                                        <p:tav tm="100000">
                                          <p:val>
                                            <p:strVal val="#ppt_w"/>
                                          </p:val>
                                        </p:tav>
                                      </p:tavLst>
                                    </p:anim>
                                    <p:anim calcmode="lin" valueType="num">
                                      <p:cBhvr>
                                        <p:cTn id="25" dur="500" fill="hold"/>
                                        <p:tgtEl>
                                          <p:spTgt spid="39">
                                            <p:txEl>
                                              <p:pRg st="0" end="0"/>
                                            </p:txEl>
                                          </p:spTgt>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3" grpId="0" animBg="1"/>
      <p:bldP spid="34" grpId="0" animBg="1"/>
      <p:bldP spid="36" grpId="0" animBg="1"/>
      <p:bldP spid="37" grpId="0" build="p">
        <p:tmplLst>
          <p:tmpl lvl="1">
            <p:tnLst>
              <p:par>
                <p:cTn presetID="23" presetClass="entr" presetSubtype="32"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strVal val="4*#ppt_w"/>
                          </p:val>
                        </p:tav>
                        <p:tav tm="100000">
                          <p:val>
                            <p:strVal val="#ppt_w"/>
                          </p:val>
                        </p:tav>
                      </p:tavLst>
                    </p:anim>
                    <p:anim calcmode="lin" valueType="num">
                      <p:cBhvr>
                        <p:cTn dur="500" fill="hold"/>
                        <p:tgtEl>
                          <p:spTgt spid="37"/>
                        </p:tgtEl>
                        <p:attrNameLst>
                          <p:attrName>ppt_h</p:attrName>
                        </p:attrNameLst>
                      </p:cBhvr>
                      <p:tavLst>
                        <p:tav tm="0">
                          <p:val>
                            <p:strVal val="4*#ppt_h"/>
                          </p:val>
                        </p:tav>
                        <p:tav tm="100000">
                          <p:val>
                            <p:strVal val="#ppt_h"/>
                          </p:val>
                        </p:tav>
                      </p:tavLst>
                    </p:anim>
                  </p:childTnLst>
                </p:cTn>
              </p:par>
            </p:tnLst>
          </p:tmpl>
        </p:tmplLst>
      </p:bldP>
      <p:bldP spid="39" grpId="0" build="p">
        <p:tmplLst>
          <p:tmpl lvl="1">
            <p:tnLst>
              <p:par>
                <p:cTn presetID="23" presetClass="entr" presetSubtype="32"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strVal val="4*#ppt_w"/>
                          </p:val>
                        </p:tav>
                        <p:tav tm="100000">
                          <p:val>
                            <p:strVal val="#ppt_w"/>
                          </p:val>
                        </p:tav>
                      </p:tavLst>
                    </p:anim>
                    <p:anim calcmode="lin" valueType="num">
                      <p:cBhvr>
                        <p:cTn dur="500" fill="hold"/>
                        <p:tgtEl>
                          <p:spTgt spid="39"/>
                        </p:tgtEl>
                        <p:attrNameLst>
                          <p:attrName>ppt_h</p:attrName>
                        </p:attrNameLst>
                      </p:cBhvr>
                      <p:tavLst>
                        <p:tav tm="0">
                          <p:val>
                            <p:strVal val="4*#ppt_h"/>
                          </p:val>
                        </p:tav>
                        <p:tav tm="100000">
                          <p:val>
                            <p:strVal val="#ppt_h"/>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Images, Captions and Description">
    <p:spTree>
      <p:nvGrpSpPr>
        <p:cNvPr id="1" name=""/>
        <p:cNvGrpSpPr/>
        <p:nvPr/>
      </p:nvGrpSpPr>
      <p:grpSpPr>
        <a:xfrm>
          <a:off x="0" y="0"/>
          <a:ext cx="0" cy="0"/>
          <a:chOff x="0" y="0"/>
          <a:chExt cx="0" cy="0"/>
        </a:xfrm>
      </p:grpSpPr>
      <p:sp>
        <p:nvSpPr>
          <p:cNvPr id="34" name="正方形/長方形 33"/>
          <p:cNvSpPr/>
          <p:nvPr userDrawn="1"/>
        </p:nvSpPr>
        <p:spPr>
          <a:xfrm>
            <a:off x="-1" y="1469344"/>
            <a:ext cx="18291175" cy="4267199"/>
          </a:xfrm>
          <a:prstGeom prst="rect">
            <a:avLst/>
          </a:prstGeom>
          <a:blipFill dpi="0" rotWithShape="0">
            <a:blip r:embed="rId2"/>
            <a:srcRect/>
            <a:tile tx="0" ty="0" sx="100000" sy="100000" flip="none" algn="tl"/>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43543" y="0"/>
            <a:ext cx="18247632" cy="4180116"/>
          </a:xfrm>
          <a:prstGeom prst="rect">
            <a:avLst/>
          </a:prstGeom>
          <a:blipFill dpi="0" rotWithShape="0">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43542" y="-43542"/>
            <a:ext cx="9868123" cy="4267200"/>
          </a:xfrm>
          <a:custGeom>
            <a:avLst/>
            <a:gdLst/>
            <a:ahLst/>
            <a:cxnLst/>
            <a:rect l="l" t="t" r="r" b="b"/>
            <a:pathLst>
              <a:path w="9868123" h="4267200">
                <a:moveTo>
                  <a:pt x="0" y="0"/>
                </a:moveTo>
                <a:lnTo>
                  <a:pt x="87084" y="0"/>
                </a:lnTo>
                <a:lnTo>
                  <a:pt x="7794170" y="0"/>
                </a:lnTo>
                <a:lnTo>
                  <a:pt x="7881254" y="0"/>
                </a:lnTo>
                <a:lnTo>
                  <a:pt x="9868123" y="4267200"/>
                </a:lnTo>
                <a:lnTo>
                  <a:pt x="9781039" y="4267200"/>
                </a:lnTo>
                <a:lnTo>
                  <a:pt x="7881254" y="4267200"/>
                </a:lnTo>
                <a:lnTo>
                  <a:pt x="7794170" y="4267200"/>
                </a:lnTo>
                <a:lnTo>
                  <a:pt x="87084" y="4267200"/>
                </a:lnTo>
                <a:lnTo>
                  <a:pt x="0" y="4267200"/>
                </a:lnTo>
                <a:close/>
              </a:path>
            </a:pathLst>
          </a:custGeom>
          <a:blipFill dpi="0" rotWithShape="0">
            <a:blip r:embed="rId3"/>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9"/>
          <p:cNvSpPr/>
          <p:nvPr userDrawn="1"/>
        </p:nvSpPr>
        <p:spPr>
          <a:xfrm rot="10800000">
            <a:off x="8466594" y="1512887"/>
            <a:ext cx="9868123" cy="4267200"/>
          </a:xfrm>
          <a:custGeom>
            <a:avLst/>
            <a:gdLst/>
            <a:ahLst/>
            <a:cxnLst/>
            <a:rect l="l" t="t" r="r" b="b"/>
            <a:pathLst>
              <a:path w="9868123" h="4267200">
                <a:moveTo>
                  <a:pt x="0" y="0"/>
                </a:moveTo>
                <a:lnTo>
                  <a:pt x="87084" y="0"/>
                </a:lnTo>
                <a:lnTo>
                  <a:pt x="7794170" y="0"/>
                </a:lnTo>
                <a:lnTo>
                  <a:pt x="7881254" y="0"/>
                </a:lnTo>
                <a:lnTo>
                  <a:pt x="9868123" y="4267200"/>
                </a:lnTo>
                <a:lnTo>
                  <a:pt x="9781039" y="4267200"/>
                </a:lnTo>
                <a:lnTo>
                  <a:pt x="7881254" y="4267200"/>
                </a:lnTo>
                <a:lnTo>
                  <a:pt x="7794170" y="4267200"/>
                </a:lnTo>
                <a:lnTo>
                  <a:pt x="87084" y="4267200"/>
                </a:lnTo>
                <a:lnTo>
                  <a:pt x="0" y="4267200"/>
                </a:lnTo>
                <a:close/>
              </a:path>
            </a:pathLst>
          </a:custGeom>
          <a:blipFill dpi="0" rotWithShape="0">
            <a:blip r:embed="rId3"/>
            <a:srcRect/>
            <a:tile tx="0" ty="0" sx="100000" sy="100000" flip="none" algn="tl"/>
          </a:blipFill>
          <a:ln>
            <a:noFill/>
          </a:ln>
          <a:effectLst>
            <a:outerShdw blurRad="50800" dist="38100" dir="16200000"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16" hasCustomPrompt="1"/>
          </p:nvPr>
        </p:nvSpPr>
        <p:spPr>
          <a:xfrm>
            <a:off x="9071428" y="1690629"/>
            <a:ext cx="9219747" cy="3911713"/>
          </a:xfrm>
          <a:custGeom>
            <a:avLst/>
            <a:gdLst>
              <a:gd name="connsiteX0" fmla="*/ 0 w 9248776"/>
              <a:gd name="connsiteY0" fmla="*/ 0 h 3846514"/>
              <a:gd name="connsiteX1" fmla="*/ 9248776 w 9248776"/>
              <a:gd name="connsiteY1" fmla="*/ 0 h 3846514"/>
              <a:gd name="connsiteX2" fmla="*/ 9248776 w 9248776"/>
              <a:gd name="connsiteY2" fmla="*/ 3846514 h 3846514"/>
              <a:gd name="connsiteX3" fmla="*/ 0 w 9248776"/>
              <a:gd name="connsiteY3" fmla="*/ 3846514 h 3846514"/>
              <a:gd name="connsiteX4" fmla="*/ 0 w 9248776"/>
              <a:gd name="connsiteY4" fmla="*/ 0 h 3846514"/>
              <a:gd name="connsiteX0" fmla="*/ 0 w 9248776"/>
              <a:gd name="connsiteY0" fmla="*/ 0 h 3846514"/>
              <a:gd name="connsiteX1" fmla="*/ 9248776 w 9248776"/>
              <a:gd name="connsiteY1" fmla="*/ 0 h 3846514"/>
              <a:gd name="connsiteX2" fmla="*/ 9248776 w 9248776"/>
              <a:gd name="connsiteY2" fmla="*/ 3846514 h 3846514"/>
              <a:gd name="connsiteX3" fmla="*/ 1799772 w 9248776"/>
              <a:gd name="connsiteY3" fmla="*/ 3817485 h 3846514"/>
              <a:gd name="connsiteX4" fmla="*/ 0 w 9248776"/>
              <a:gd name="connsiteY4" fmla="*/ 0 h 3846514"/>
              <a:gd name="connsiteX0" fmla="*/ 0 w 9219747"/>
              <a:gd name="connsiteY0" fmla="*/ 0 h 3846514"/>
              <a:gd name="connsiteX1" fmla="*/ 9219747 w 9219747"/>
              <a:gd name="connsiteY1" fmla="*/ 0 h 3846514"/>
              <a:gd name="connsiteX2" fmla="*/ 9219747 w 9219747"/>
              <a:gd name="connsiteY2" fmla="*/ 3846514 h 3846514"/>
              <a:gd name="connsiteX3" fmla="*/ 1770743 w 9219747"/>
              <a:gd name="connsiteY3" fmla="*/ 3817485 h 3846514"/>
              <a:gd name="connsiteX4" fmla="*/ 0 w 9219747"/>
              <a:gd name="connsiteY4" fmla="*/ 0 h 3846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9747" h="3846514">
                <a:moveTo>
                  <a:pt x="0" y="0"/>
                </a:moveTo>
                <a:lnTo>
                  <a:pt x="9219747" y="0"/>
                </a:lnTo>
                <a:lnTo>
                  <a:pt x="9219747" y="3846514"/>
                </a:lnTo>
                <a:lnTo>
                  <a:pt x="1770743" y="3817485"/>
                </a:lnTo>
                <a:lnTo>
                  <a:pt x="0" y="0"/>
                </a:lnTo>
                <a:close/>
              </a:path>
            </a:pathLst>
          </a:custGeom>
          <a:effectLst>
            <a:innerShdw blurRad="114300">
              <a:prstClr val="black"/>
            </a:innerShdw>
          </a:effectLst>
        </p:spPr>
        <p:txBody>
          <a:bodyPr>
            <a:normAutofit/>
          </a:bodyPr>
          <a:lstStyle>
            <a:lvl1pPr>
              <a:defRPr sz="2000" baseline="0"/>
            </a:lvl1pPr>
          </a:lstStyle>
          <a:p>
            <a:r>
              <a:rPr kumimoji="1" lang="en-US" altLang="ja-JP" dirty="0"/>
              <a:t>   Add an image</a:t>
            </a:r>
            <a:endParaRPr kumimoji="1" lang="ja-JP" altLang="en-US" dirty="0"/>
          </a:p>
        </p:txBody>
      </p:sp>
      <p:sp>
        <p:nvSpPr>
          <p:cNvPr id="28" name="図プレースホルダー 27"/>
          <p:cNvSpPr>
            <a:spLocks noGrp="1"/>
          </p:cNvSpPr>
          <p:nvPr>
            <p:ph type="pic" sz="quarter" idx="15" hasCustomPrompt="1"/>
          </p:nvPr>
        </p:nvSpPr>
        <p:spPr>
          <a:xfrm>
            <a:off x="-1" y="133802"/>
            <a:ext cx="9274629" cy="3901169"/>
          </a:xfrm>
          <a:custGeom>
            <a:avLst/>
            <a:gdLst>
              <a:gd name="connsiteX0" fmla="*/ 0 w 9274629"/>
              <a:gd name="connsiteY0" fmla="*/ 0 h 4017284"/>
              <a:gd name="connsiteX1" fmla="*/ 9274629 w 9274629"/>
              <a:gd name="connsiteY1" fmla="*/ 0 h 4017284"/>
              <a:gd name="connsiteX2" fmla="*/ 9274629 w 9274629"/>
              <a:gd name="connsiteY2" fmla="*/ 4017284 h 4017284"/>
              <a:gd name="connsiteX3" fmla="*/ 0 w 9274629"/>
              <a:gd name="connsiteY3" fmla="*/ 4017284 h 4017284"/>
              <a:gd name="connsiteX4" fmla="*/ 0 w 9274629"/>
              <a:gd name="connsiteY4" fmla="*/ 0 h 4017284"/>
              <a:gd name="connsiteX0" fmla="*/ 0 w 9274629"/>
              <a:gd name="connsiteY0" fmla="*/ 14514 h 4031798"/>
              <a:gd name="connsiteX1" fmla="*/ 7402286 w 9274629"/>
              <a:gd name="connsiteY1" fmla="*/ 0 h 4031798"/>
              <a:gd name="connsiteX2" fmla="*/ 9274629 w 9274629"/>
              <a:gd name="connsiteY2" fmla="*/ 4031798 h 4031798"/>
              <a:gd name="connsiteX3" fmla="*/ 0 w 9274629"/>
              <a:gd name="connsiteY3" fmla="*/ 4031798 h 4031798"/>
              <a:gd name="connsiteX4" fmla="*/ 0 w 9274629"/>
              <a:gd name="connsiteY4" fmla="*/ 14514 h 4031798"/>
              <a:gd name="connsiteX0" fmla="*/ 0 w 9274629"/>
              <a:gd name="connsiteY0" fmla="*/ 14514 h 4031798"/>
              <a:gd name="connsiteX1" fmla="*/ 7329715 w 9274629"/>
              <a:gd name="connsiteY1" fmla="*/ 0 h 4031798"/>
              <a:gd name="connsiteX2" fmla="*/ 9274629 w 9274629"/>
              <a:gd name="connsiteY2" fmla="*/ 4031798 h 4031798"/>
              <a:gd name="connsiteX3" fmla="*/ 0 w 9274629"/>
              <a:gd name="connsiteY3" fmla="*/ 4031798 h 4031798"/>
              <a:gd name="connsiteX4" fmla="*/ 0 w 9274629"/>
              <a:gd name="connsiteY4" fmla="*/ 14514 h 4031798"/>
              <a:gd name="connsiteX0" fmla="*/ 0 w 9274629"/>
              <a:gd name="connsiteY0" fmla="*/ 14514 h 4046312"/>
              <a:gd name="connsiteX1" fmla="*/ 7329715 w 9274629"/>
              <a:gd name="connsiteY1" fmla="*/ 0 h 4046312"/>
              <a:gd name="connsiteX2" fmla="*/ 9245601 w 9274629"/>
              <a:gd name="connsiteY2" fmla="*/ 4046312 h 4046312"/>
              <a:gd name="connsiteX3" fmla="*/ 9274629 w 9274629"/>
              <a:gd name="connsiteY3" fmla="*/ 4031798 h 4046312"/>
              <a:gd name="connsiteX4" fmla="*/ 0 w 9274629"/>
              <a:gd name="connsiteY4" fmla="*/ 4031798 h 4046312"/>
              <a:gd name="connsiteX5" fmla="*/ 0 w 9274629"/>
              <a:gd name="connsiteY5" fmla="*/ 14514 h 4046312"/>
              <a:gd name="connsiteX0" fmla="*/ 0 w 9274629"/>
              <a:gd name="connsiteY0" fmla="*/ 145143 h 4046312"/>
              <a:gd name="connsiteX1" fmla="*/ 7329715 w 9274629"/>
              <a:gd name="connsiteY1" fmla="*/ 0 h 4046312"/>
              <a:gd name="connsiteX2" fmla="*/ 9245601 w 9274629"/>
              <a:gd name="connsiteY2" fmla="*/ 4046312 h 4046312"/>
              <a:gd name="connsiteX3" fmla="*/ 9274629 w 9274629"/>
              <a:gd name="connsiteY3" fmla="*/ 4031798 h 4046312"/>
              <a:gd name="connsiteX4" fmla="*/ 0 w 9274629"/>
              <a:gd name="connsiteY4" fmla="*/ 4031798 h 4046312"/>
              <a:gd name="connsiteX5" fmla="*/ 0 w 9274629"/>
              <a:gd name="connsiteY5" fmla="*/ 145143 h 4046312"/>
              <a:gd name="connsiteX0" fmla="*/ 0 w 9274629"/>
              <a:gd name="connsiteY0" fmla="*/ 0 h 3901169"/>
              <a:gd name="connsiteX1" fmla="*/ 7402286 w 9274629"/>
              <a:gd name="connsiteY1" fmla="*/ 14515 h 3901169"/>
              <a:gd name="connsiteX2" fmla="*/ 9245601 w 9274629"/>
              <a:gd name="connsiteY2" fmla="*/ 3901169 h 3901169"/>
              <a:gd name="connsiteX3" fmla="*/ 9274629 w 9274629"/>
              <a:gd name="connsiteY3" fmla="*/ 3886655 h 3901169"/>
              <a:gd name="connsiteX4" fmla="*/ 0 w 9274629"/>
              <a:gd name="connsiteY4" fmla="*/ 3886655 h 3901169"/>
              <a:gd name="connsiteX5" fmla="*/ 0 w 9274629"/>
              <a:gd name="connsiteY5" fmla="*/ 0 h 390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74629" h="3901169">
                <a:moveTo>
                  <a:pt x="0" y="0"/>
                </a:moveTo>
                <a:lnTo>
                  <a:pt x="7402286" y="14515"/>
                </a:lnTo>
                <a:cubicBezTo>
                  <a:pt x="8040915" y="1329419"/>
                  <a:pt x="8606972" y="2586265"/>
                  <a:pt x="9245601" y="3901169"/>
                </a:cubicBezTo>
                <a:lnTo>
                  <a:pt x="9274629" y="3886655"/>
                </a:lnTo>
                <a:lnTo>
                  <a:pt x="0" y="3886655"/>
                </a:lnTo>
                <a:lnTo>
                  <a:pt x="0" y="0"/>
                </a:lnTo>
                <a:close/>
              </a:path>
            </a:pathLst>
          </a:custGeom>
          <a:effectLst>
            <a:innerShdw blurRad="114300">
              <a:prstClr val="black"/>
            </a:innerShdw>
          </a:effectLst>
        </p:spPr>
        <p:txBody>
          <a:bodyPr>
            <a:normAutofit/>
          </a:bodyPr>
          <a:lstStyle>
            <a:lvl1pPr>
              <a:defRPr sz="2000"/>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914558" y="5928275"/>
            <a:ext cx="16462058" cy="1368152"/>
          </a:xfrm>
          <a:prstGeom prst="rect">
            <a:avLst/>
          </a:prstGeom>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372844" y="9534526"/>
            <a:ext cx="11545486" cy="547688"/>
          </a:xfrm>
          <a:prstGeom prst="rect">
            <a:avLst/>
          </a:prstGeom>
        </p:spPr>
        <p:txBody>
          <a:bodyPr/>
          <a:lstStyle/>
          <a:p>
            <a:r>
              <a:rPr lang="en-US" altLang="ja-JP"/>
              <a:t>The Power of PowerPoint - thepopp.com</a:t>
            </a:r>
            <a:endParaRPr lang="ja-JP" altLang="en-US" dirty="0"/>
          </a:p>
        </p:txBody>
      </p:sp>
      <p:sp>
        <p:nvSpPr>
          <p:cNvPr id="6" name="テキスト プレースホルダー 5"/>
          <p:cNvSpPr>
            <a:spLocks noGrp="1"/>
          </p:cNvSpPr>
          <p:nvPr>
            <p:ph type="body" sz="quarter" idx="12" hasCustomPrompt="1"/>
          </p:nvPr>
        </p:nvSpPr>
        <p:spPr>
          <a:xfrm>
            <a:off x="2912002" y="7441806"/>
            <a:ext cx="12467171" cy="1519311"/>
          </a:xfrm>
        </p:spPr>
        <p:txBody>
          <a:bodyPr anchor="t">
            <a:normAutofit/>
          </a:bodyPr>
          <a:lstStyle>
            <a:lvl1pPr algn="ctr">
              <a:lnSpc>
                <a:spcPct val="130000"/>
              </a:lnSpc>
              <a:spcBef>
                <a:spcPts val="0"/>
              </a:spcBef>
              <a:defRPr sz="2000" baseline="0">
                <a:solidFill>
                  <a:schemeClr val="tx2"/>
                </a:solidFill>
              </a:defRPr>
            </a:lvl1pPr>
          </a:lstStyle>
          <a:p>
            <a:pPr lvl="0"/>
            <a:r>
              <a:rPr kumimoji="1" lang="en-US" altLang="ja-JP" dirty="0"/>
              <a:t>Text Here</a:t>
            </a:r>
            <a:endParaRPr kumimoji="1" lang="ja-JP" altLang="en-US" dirty="0"/>
          </a:p>
        </p:txBody>
      </p:sp>
      <p:sp>
        <p:nvSpPr>
          <p:cNvPr id="7" name="正方形/長方形 6"/>
          <p:cNvSpPr/>
          <p:nvPr userDrawn="1"/>
        </p:nvSpPr>
        <p:spPr>
          <a:xfrm>
            <a:off x="7291382" y="7211033"/>
            <a:ext cx="3708412" cy="84853"/>
          </a:xfrm>
          <a:prstGeom prst="rect">
            <a:avLst/>
          </a:prstGeom>
          <a:blipFill dpi="0" rotWithShape="1">
            <a:blip r:embed="rId4"/>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7"/>
          <p:cNvSpPr>
            <a:spLocks noGrp="1"/>
          </p:cNvSpPr>
          <p:nvPr>
            <p:ph type="body" sz="quarter" idx="13" hasCustomPrompt="1"/>
          </p:nvPr>
        </p:nvSpPr>
        <p:spPr>
          <a:xfrm flipH="1">
            <a:off x="7213598" y="-14514"/>
            <a:ext cx="3844252" cy="5823630"/>
          </a:xfrm>
          <a:prstGeom prst="parallelogram">
            <a:avLst>
              <a:gd name="adj" fmla="val 70848"/>
            </a:avLst>
          </a:prstGeom>
          <a:blipFill dpi="0" rotWithShape="0">
            <a:blip r:embed="rId4"/>
            <a:srcRect/>
            <a:tile tx="0" ty="0" sx="100000" sy="100000" flip="none" algn="tl"/>
          </a:blipFill>
          <a:effectLst>
            <a:outerShdw blurRad="63500" sx="102000" sy="102000" algn="ctr" rotWithShape="0">
              <a:prstClr val="black">
                <a:alpha val="40000"/>
              </a:prstClr>
            </a:outerShdw>
            <a:softEdge rad="31750"/>
          </a:effectLst>
        </p:spPr>
        <p:txBody>
          <a:bodyPr/>
          <a:lstStyle/>
          <a:p>
            <a:pPr lvl="0"/>
            <a:r>
              <a:rPr kumimoji="1" lang="en-US" altLang="ja-JP" dirty="0"/>
              <a:t> </a:t>
            </a:r>
            <a:endParaRPr kumimoji="1" lang="ja-JP" altLang="en-US" dirty="0"/>
          </a:p>
        </p:txBody>
      </p:sp>
      <p:sp>
        <p:nvSpPr>
          <p:cNvPr id="26" name="テキスト プレースホルダー 7"/>
          <p:cNvSpPr>
            <a:spLocks noGrp="1"/>
          </p:cNvSpPr>
          <p:nvPr>
            <p:ph type="body" sz="quarter" idx="14" hasCustomPrompt="1"/>
          </p:nvPr>
        </p:nvSpPr>
        <p:spPr>
          <a:xfrm flipH="1">
            <a:off x="7291382" y="0"/>
            <a:ext cx="3708400" cy="5823630"/>
          </a:xfrm>
          <a:prstGeom prst="parallelogram">
            <a:avLst>
              <a:gd name="adj" fmla="val 72358"/>
            </a:avLst>
          </a:prstGeom>
          <a:gradFill>
            <a:gsLst>
              <a:gs pos="0">
                <a:schemeClr val="bg2">
                  <a:alpha val="0"/>
                </a:schemeClr>
              </a:gs>
              <a:gs pos="77000">
                <a:schemeClr val="bg2">
                  <a:alpha val="36000"/>
                </a:schemeClr>
              </a:gs>
              <a:gs pos="100000">
                <a:schemeClr val="bg2">
                  <a:alpha val="2000"/>
                </a:schemeClr>
              </a:gs>
            </a:gsLst>
            <a:lin ang="5400000" scaled="0"/>
          </a:gradFill>
          <a:effectLst/>
        </p:spPr>
        <p:txBody>
          <a:bodyPr/>
          <a:lstStyle/>
          <a:p>
            <a:pPr lvl="0"/>
            <a:r>
              <a:rPr kumimoji="1" lang="en-US" altLang="ja-JP" dirty="0"/>
              <a:t> </a:t>
            </a:r>
            <a:endParaRPr kumimoji="1" lang="ja-JP" altLang="en-US" dirty="0"/>
          </a:p>
        </p:txBody>
      </p:sp>
      <p:sp>
        <p:nvSpPr>
          <p:cNvPr id="48" name="テキスト プレースホルダー 5"/>
          <p:cNvSpPr>
            <a:spLocks noGrp="1"/>
          </p:cNvSpPr>
          <p:nvPr>
            <p:ph type="body" sz="quarter" idx="17" hasCustomPrompt="1"/>
          </p:nvPr>
        </p:nvSpPr>
        <p:spPr>
          <a:xfrm>
            <a:off x="9088476" y="812876"/>
            <a:ext cx="8647978" cy="536954"/>
          </a:xfrm>
        </p:spPr>
        <p:txBody>
          <a:bodyPr anchor="t">
            <a:normAutofit/>
          </a:bodyPr>
          <a:lstStyle>
            <a:lvl1pPr algn="r">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49" name="テキスト プレースホルダー 5"/>
          <p:cNvSpPr>
            <a:spLocks noGrp="1"/>
          </p:cNvSpPr>
          <p:nvPr>
            <p:ph type="body" sz="quarter" idx="18" hasCustomPrompt="1"/>
          </p:nvPr>
        </p:nvSpPr>
        <p:spPr>
          <a:xfrm>
            <a:off x="9158511" y="305334"/>
            <a:ext cx="8577943" cy="647693"/>
          </a:xfrm>
        </p:spPr>
        <p:txBody>
          <a:bodyPr anchor="ctr">
            <a:noAutofit/>
          </a:bodyPr>
          <a:lstStyle>
            <a:lvl1pPr algn="r">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CAPTION GOES Here</a:t>
            </a:r>
            <a:endParaRPr kumimoji="1" lang="ja-JP" altLang="en-US" dirty="0"/>
          </a:p>
        </p:txBody>
      </p:sp>
      <p:sp>
        <p:nvSpPr>
          <p:cNvPr id="50" name="テキスト プレースホルダー 5"/>
          <p:cNvSpPr>
            <a:spLocks noGrp="1"/>
          </p:cNvSpPr>
          <p:nvPr>
            <p:ph type="body" sz="quarter" idx="19" hasCustomPrompt="1"/>
          </p:nvPr>
        </p:nvSpPr>
        <p:spPr>
          <a:xfrm>
            <a:off x="566530" y="4956705"/>
            <a:ext cx="8647978" cy="536954"/>
          </a:xfr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51" name="テキスト プレースホルダー 5"/>
          <p:cNvSpPr>
            <a:spLocks noGrp="1"/>
          </p:cNvSpPr>
          <p:nvPr>
            <p:ph type="body" sz="quarter" idx="20" hasCustomPrompt="1"/>
          </p:nvPr>
        </p:nvSpPr>
        <p:spPr>
          <a:xfrm>
            <a:off x="564049" y="4449163"/>
            <a:ext cx="8603310" cy="647693"/>
          </a:xfrm>
        </p:spPr>
        <p:txBody>
          <a:bodyPr anchor="ctr">
            <a:noAutofit/>
          </a:bodyPr>
          <a:lstStyle>
            <a:lvl1pPr algn="l">
              <a:defRPr sz="3600" i="0" baseline="0">
                <a:solidFill>
                  <a:schemeClr val="accent2">
                    <a:lumMod val="75000"/>
                  </a:schemeClr>
                </a:solidFill>
                <a:effectLst>
                  <a:innerShdw blurRad="63500" dist="50800" dir="18900000">
                    <a:prstClr val="black">
                      <a:alpha val="50000"/>
                    </a:prstClr>
                  </a:innerShdw>
                </a:effectLst>
                <a:latin typeface="+mj-lt"/>
              </a:defRPr>
            </a:lvl1pPr>
          </a:lstStyle>
          <a:p>
            <a:pPr lvl="0"/>
            <a:r>
              <a:rPr kumimoji="1" lang="en-US" altLang="ja-JP" dirty="0"/>
              <a:t>CAPTION GOES Here</a:t>
            </a:r>
            <a:endParaRPr kumimoji="1" lang="ja-JP" altLang="en-US" dirty="0"/>
          </a:p>
        </p:txBody>
      </p:sp>
      <p:sp>
        <p:nvSpPr>
          <p:cNvPr id="54" name="テキスト プレースホルダー 53"/>
          <p:cNvSpPr>
            <a:spLocks noGrp="1"/>
          </p:cNvSpPr>
          <p:nvPr>
            <p:ph type="body" sz="quarter" idx="21" hasCustomPrompt="1"/>
          </p:nvPr>
        </p:nvSpPr>
        <p:spPr>
          <a:xfrm>
            <a:off x="7358744" y="-43542"/>
            <a:ext cx="2728685" cy="5823629"/>
          </a:xfrm>
          <a:blipFill>
            <a:blip r:embed="rId5"/>
            <a:stretch>
              <a:fillRect/>
            </a:stretch>
          </a:blipFill>
        </p:spPr>
        <p:txBody>
          <a:bodyPr/>
          <a:lstStyle/>
          <a:p>
            <a:pPr lvl="0"/>
            <a:r>
              <a:rPr kumimoji="1" lang="en-US" altLang="ja-JP" dirty="0"/>
              <a:t> </a:t>
            </a:r>
            <a:endParaRPr kumimoji="1" lang="ja-JP" altLang="en-US" dirty="0"/>
          </a:p>
        </p:txBody>
      </p:sp>
      <p:sp>
        <p:nvSpPr>
          <p:cNvPr id="55" name="テキスト プレースホルダー 53"/>
          <p:cNvSpPr>
            <a:spLocks noGrp="1"/>
          </p:cNvSpPr>
          <p:nvPr>
            <p:ph type="body" sz="quarter" idx="22" hasCustomPrompt="1"/>
          </p:nvPr>
        </p:nvSpPr>
        <p:spPr>
          <a:xfrm>
            <a:off x="8178788" y="-21768"/>
            <a:ext cx="2728685" cy="5823629"/>
          </a:xfrm>
          <a:blipFill>
            <a:blip r:embed="rId5"/>
            <a:stretch>
              <a:fillRect/>
            </a:stretch>
          </a:blip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840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500"/>
                                        <p:tgtEl>
                                          <p:spTgt spid="2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right)">
                                      <p:cBhvr>
                                        <p:cTn id="16" dur="500"/>
                                        <p:tgtEl>
                                          <p:spTgt spid="32"/>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outHorizontal)">
                                      <p:cBhvr>
                                        <p:cTn id="19" dur="500"/>
                                        <p:tgtEl>
                                          <p:spTgt spid="8"/>
                                        </p:tgtEl>
                                      </p:cBhvr>
                                    </p:animEffect>
                                  </p:childTnLst>
                                </p:cTn>
                              </p:par>
                              <p:par>
                                <p:cTn id="20" presetID="16" presetClass="entr" presetSubtype="4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outHorizontal)">
                                      <p:cBhvr>
                                        <p:cTn id="22" dur="500"/>
                                        <p:tgtEl>
                                          <p:spTgt spid="2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up)">
                                      <p:cBhvr>
                                        <p:cTn id="26" dur="500"/>
                                        <p:tgtEl>
                                          <p:spTgt spid="5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down)">
                                      <p:cBhvr>
                                        <p:cTn id="29" dur="500"/>
                                        <p:tgtEl>
                                          <p:spTgt spid="54"/>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par>
                                <p:cTn id="34" presetID="2" presetClass="entr" presetSubtype="8" decel="100000" fill="hold" grpId="0" nodeType="withEffect">
                                  <p:stCondLst>
                                    <p:cond delay="0"/>
                                  </p:stCondLst>
                                  <p:childTnLst>
                                    <p:set>
                                      <p:cBhvr>
                                        <p:cTn id="35" dur="1" fill="hold">
                                          <p:stCondLst>
                                            <p:cond delay="0"/>
                                          </p:stCondLst>
                                        </p:cTn>
                                        <p:tgtEl>
                                          <p:spTgt spid="51">
                                            <p:txEl>
                                              <p:pRg st="0" end="0"/>
                                            </p:txEl>
                                          </p:spTgt>
                                        </p:tgtEl>
                                        <p:attrNameLst>
                                          <p:attrName>style.visibility</p:attrName>
                                        </p:attrNameLst>
                                      </p:cBhvr>
                                      <p:to>
                                        <p:strVal val="visible"/>
                                      </p:to>
                                    </p:set>
                                    <p:anim calcmode="lin" valueType="num">
                                      <p:cBhvr additive="base">
                                        <p:cTn id="36"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1">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0"/>
                                  </p:stCondLst>
                                  <p:childTnLst>
                                    <p:set>
                                      <p:cBhvr>
                                        <p:cTn id="39" dur="1" fill="hold">
                                          <p:stCondLst>
                                            <p:cond delay="0"/>
                                          </p:stCondLst>
                                        </p:cTn>
                                        <p:tgtEl>
                                          <p:spTgt spid="50">
                                            <p:txEl>
                                              <p:pRg st="0" end="0"/>
                                            </p:txEl>
                                          </p:spTgt>
                                        </p:tgtEl>
                                        <p:attrNameLst>
                                          <p:attrName>style.visibility</p:attrName>
                                        </p:attrNameLst>
                                      </p:cBhvr>
                                      <p:to>
                                        <p:strVal val="visible"/>
                                      </p:to>
                                    </p:set>
                                    <p:anim calcmode="lin" valueType="num">
                                      <p:cBhvr additive="base">
                                        <p:cTn id="40"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0">
                                            <p:txEl>
                                              <p:pRg st="0" end="0"/>
                                            </p:txEl>
                                          </p:spTgt>
                                        </p:tgtEl>
                                        <p:attrNameLst>
                                          <p:attrName>ppt_y</p:attrName>
                                        </p:attrNameLst>
                                      </p:cBhvr>
                                      <p:tavLst>
                                        <p:tav tm="0">
                                          <p:val>
                                            <p:strVal val="#ppt_y"/>
                                          </p:val>
                                        </p:tav>
                                        <p:tav tm="100000">
                                          <p:val>
                                            <p:strVal val="#ppt_y"/>
                                          </p:val>
                                        </p:tav>
                                      </p:tavLst>
                                    </p:anim>
                                  </p:childTnLst>
                                </p:cTn>
                              </p:par>
                              <p:par>
                                <p:cTn id="42" presetID="22" presetClass="entr" presetSubtype="2"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right)">
                                      <p:cBhvr>
                                        <p:cTn id="44" dur="500"/>
                                        <p:tgtEl>
                                          <p:spTgt spid="33"/>
                                        </p:tgtEl>
                                      </p:cBhvr>
                                    </p:animEffect>
                                  </p:childTnLst>
                                </p:cTn>
                              </p:par>
                              <p:par>
                                <p:cTn id="45" presetID="2" presetClass="entr" presetSubtype="2" decel="100000" fill="hold" grpId="0" nodeType="withEffect">
                                  <p:stCondLst>
                                    <p:cond delay="0"/>
                                  </p:stCondLst>
                                  <p:childTnLst>
                                    <p:set>
                                      <p:cBhvr>
                                        <p:cTn id="46" dur="1" fill="hold">
                                          <p:stCondLst>
                                            <p:cond delay="0"/>
                                          </p:stCondLst>
                                        </p:cTn>
                                        <p:tgtEl>
                                          <p:spTgt spid="49">
                                            <p:txEl>
                                              <p:pRg st="0" end="0"/>
                                            </p:txEl>
                                          </p:spTgt>
                                        </p:tgtEl>
                                        <p:attrNameLst>
                                          <p:attrName>style.visibility</p:attrName>
                                        </p:attrNameLst>
                                      </p:cBhvr>
                                      <p:to>
                                        <p:strVal val="visible"/>
                                      </p:to>
                                    </p:set>
                                    <p:anim calcmode="lin" valueType="num">
                                      <p:cBhvr additive="base">
                                        <p:cTn id="47"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48">
                                            <p:txEl>
                                              <p:pRg st="0" end="0"/>
                                            </p:txEl>
                                          </p:spTgt>
                                        </p:tgtEl>
                                        <p:attrNameLst>
                                          <p:attrName>style.visibility</p:attrName>
                                        </p:attrNameLst>
                                      </p:cBhvr>
                                      <p:to>
                                        <p:strVal val="visible"/>
                                      </p:to>
                                    </p:set>
                                    <p:anim calcmode="lin" valueType="num">
                                      <p:cBhvr additive="base">
                                        <p:cTn id="51"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8">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2" presetClass="entr" presetSubtype="2" decel="100000"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1000" fill="hold"/>
                                        <p:tgtEl>
                                          <p:spTgt spid="2"/>
                                        </p:tgtEl>
                                        <p:attrNameLst>
                                          <p:attrName>ppt_x</p:attrName>
                                        </p:attrNameLst>
                                      </p:cBhvr>
                                      <p:tavLst>
                                        <p:tav tm="0">
                                          <p:val>
                                            <p:strVal val="1+#ppt_w/2"/>
                                          </p:val>
                                        </p:tav>
                                        <p:tav tm="100000">
                                          <p:val>
                                            <p:strVal val="#ppt_x"/>
                                          </p:val>
                                        </p:tav>
                                      </p:tavLst>
                                    </p:anim>
                                    <p:anim calcmode="lin" valueType="num">
                                      <p:cBhvr additive="base">
                                        <p:cTn id="57" dur="1000" fill="hold"/>
                                        <p:tgtEl>
                                          <p:spTgt spid="2"/>
                                        </p:tgtEl>
                                        <p:attrNameLst>
                                          <p:attrName>ppt_y</p:attrName>
                                        </p:attrNameLst>
                                      </p:cBhvr>
                                      <p:tavLst>
                                        <p:tav tm="0">
                                          <p:val>
                                            <p:strVal val="#ppt_y"/>
                                          </p:val>
                                        </p:tav>
                                        <p:tav tm="100000">
                                          <p:val>
                                            <p:strVal val="#ppt_y"/>
                                          </p:val>
                                        </p:tav>
                                      </p:tavLst>
                                    </p:anim>
                                  </p:childTnLst>
                                </p:cTn>
                              </p:par>
                              <p:par>
                                <p:cTn id="58" presetID="10" presetClass="entr" presetSubtype="0" fill="hold" grpId="1" nodeType="withEffect">
                                  <p:stCondLst>
                                    <p:cond delay="50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par>
                                <p:cTn id="61" presetID="1" presetClass="exit" presetSubtype="0" fill="hold" grpId="2" nodeType="withEffect">
                                  <p:stCondLst>
                                    <p:cond delay="0"/>
                                  </p:stCondLst>
                                  <p:childTnLst>
                                    <p:set>
                                      <p:cBhvr>
                                        <p:cTn id="62" dur="1" fill="hold">
                                          <p:stCondLst>
                                            <p:cond delay="0"/>
                                          </p:stCondLst>
                                        </p:cTn>
                                        <p:tgtEl>
                                          <p:spTgt spid="2"/>
                                        </p:tgtEl>
                                        <p:attrNameLst>
                                          <p:attrName>style.visibility</p:attrName>
                                        </p:attrNameLst>
                                      </p:cBhvr>
                                      <p:to>
                                        <p:strVal val="hidden"/>
                                      </p:to>
                                    </p:set>
                                  </p:childTnLst>
                                </p:cTn>
                              </p:par>
                            </p:childTnLst>
                          </p:cTn>
                        </p:par>
                        <p:par>
                          <p:cTn id="63" fill="hold">
                            <p:stCondLst>
                              <p:cond delay="2500"/>
                            </p:stCondLst>
                            <p:childTnLst>
                              <p:par>
                                <p:cTn id="64" presetID="2" presetClass="entr" presetSubtype="4" decel="100000"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500" fill="hold"/>
                                        <p:tgtEl>
                                          <p:spTgt spid="7"/>
                                        </p:tgtEl>
                                        <p:attrNameLst>
                                          <p:attrName>ppt_x</p:attrName>
                                        </p:attrNameLst>
                                      </p:cBhvr>
                                      <p:tavLst>
                                        <p:tav tm="0">
                                          <p:val>
                                            <p:strVal val="#ppt_x"/>
                                          </p:val>
                                        </p:tav>
                                        <p:tav tm="100000">
                                          <p:val>
                                            <p:strVal val="#ppt_x"/>
                                          </p:val>
                                        </p:tav>
                                      </p:tavLst>
                                    </p:anim>
                                    <p:anim calcmode="lin" valueType="num">
                                      <p:cBhvr additive="base">
                                        <p:cTn id="67" dur="500" fill="hold"/>
                                        <p:tgtEl>
                                          <p:spTgt spid="7"/>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100"/>
                                  </p:stCondLst>
                                  <p:childTnLst>
                                    <p:set>
                                      <p:cBhvr>
                                        <p:cTn id="69" dur="1" fill="hold">
                                          <p:stCondLst>
                                            <p:cond delay="0"/>
                                          </p:stCondLst>
                                        </p:cTn>
                                        <p:tgtEl>
                                          <p:spTgt spid="6">
                                            <p:txEl>
                                              <p:pRg st="0" end="0"/>
                                            </p:txEl>
                                          </p:spTgt>
                                        </p:tgtEl>
                                        <p:attrNameLst>
                                          <p:attrName>style.visibility</p:attrName>
                                        </p:attrNameLst>
                                      </p:cBhvr>
                                      <p:to>
                                        <p:strVal val="visible"/>
                                      </p:to>
                                    </p:set>
                                    <p:anim calcmode="lin" valueType="num">
                                      <p:cBhvr additive="base">
                                        <p:cTn id="7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animBg="1"/>
      <p:bldP spid="10" grpId="0" animBg="1"/>
      <p:bldP spid="25" grpId="0" animBg="1"/>
      <p:bldP spid="32" grpId="0"/>
      <p:bldP spid="28" grpId="0"/>
      <p:bldP spid="2" grpId="0"/>
      <p:bldP spid="2" grpId="1"/>
      <p:bldP spid="2" grpId="2"/>
      <p:bldP spid="6" grpId="0" build="p">
        <p:tmplLst>
          <p:tmpl lvl="1">
            <p:tnLst>
              <p:par>
                <p:cTn presetID="2" presetClass="entr" presetSubtype="4" decel="100000" fill="hold" nodeType="withEffect">
                  <p:stCondLst>
                    <p:cond delay="1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bldP spid="8" grpId="0" animBg="1">
        <p:tmplLst>
          <p:tmpl>
            <p:tnLst>
              <p:par>
                <p:cTn presetID="16" presetClass="entr" presetSubtype="42"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Horizontal)">
                      <p:cBhvr>
                        <p:cTn dur="500"/>
                        <p:tgtEl>
                          <p:spTgt spid="8"/>
                        </p:tgtEl>
                      </p:cBhvr>
                    </p:animEffect>
                  </p:childTnLst>
                </p:cTn>
              </p:par>
            </p:tnLst>
          </p:tmpl>
        </p:tmplLst>
      </p:bldP>
      <p:bldP spid="26" grpId="0" animBg="1">
        <p:tmplLst>
          <p:tmpl>
            <p:tnLst>
              <p:par>
                <p:cTn presetID="16" presetClass="entr" presetSubtype="42"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barn(outHorizontal)">
                      <p:cBhvr>
                        <p:cTn dur="500"/>
                        <p:tgtEl>
                          <p:spTgt spid="26"/>
                        </p:tgtEl>
                      </p:cBhvr>
                    </p:animEffect>
                  </p:childTnLst>
                </p:cTn>
              </p:par>
            </p:tnLst>
          </p:tmpl>
        </p:tmplLst>
      </p:bldP>
      <p:bldP spid="48" grpId="0" build="p">
        <p:tmplLst>
          <p:tmpl lvl="1">
            <p:tnLst>
              <p:par>
                <p:cTn presetID="2" presetClass="entr" presetSubtype="2"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2" decel="10000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build="p">
        <p:tmplLst>
          <p:tmpl lvl="1">
            <p:tnLst>
              <p:par>
                <p:cTn presetID="2" presetClass="entr" presetSubtype="8" decel="10000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0-#ppt_w/2"/>
                          </p:val>
                        </p:tav>
                        <p:tav tm="100000">
                          <p:val>
                            <p:strVal val="#ppt_x"/>
                          </p:val>
                        </p:tav>
                      </p:tavLst>
                    </p:anim>
                    <p:anim calcmode="lin" valueType="num">
                      <p:cBhvr additive="base">
                        <p:cTn dur="500" fill="hold"/>
                        <p:tgtEl>
                          <p:spTgt spid="51"/>
                        </p:tgtEl>
                        <p:attrNameLst>
                          <p:attrName>ppt_y</p:attrName>
                        </p:attrNameLst>
                      </p:cBhvr>
                      <p:tavLst>
                        <p:tav tm="0">
                          <p:val>
                            <p:strVal val="#ppt_y"/>
                          </p:val>
                        </p:tav>
                        <p:tav tm="100000">
                          <p:val>
                            <p:strVal val="#ppt_y"/>
                          </p:val>
                        </p:tav>
                      </p:tavLst>
                    </p:anim>
                  </p:childTnLst>
                </p:cTn>
              </p:par>
            </p:tnLst>
          </p:tmpl>
        </p:tmplLst>
      </p:bldP>
      <p:bldP spid="54" grpId="0" animBg="1">
        <p:tmplLst>
          <p:tmpl>
            <p:tnLst>
              <p:par>
                <p:cTn presetID="22" presetClass="entr" presetSubtype="4"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animBg="1">
        <p:tmplLst>
          <p:tmpl>
            <p:tnLst>
              <p:par>
                <p:cTn presetID="22" presetClass="entr" presetSubtype="1"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up)">
                      <p:cBhvr>
                        <p:cTn dur="500"/>
                        <p:tgtEl>
                          <p:spTgt spid="55"/>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Pillars">
    <p:spTree>
      <p:nvGrpSpPr>
        <p:cNvPr id="1" name=""/>
        <p:cNvGrpSpPr/>
        <p:nvPr/>
      </p:nvGrpSpPr>
      <p:grpSpPr>
        <a:xfrm>
          <a:off x="0" y="0"/>
          <a:ext cx="0" cy="0"/>
          <a:chOff x="0" y="0"/>
          <a:chExt cx="0" cy="0"/>
        </a:xfrm>
      </p:grpSpPr>
      <p:sp>
        <p:nvSpPr>
          <p:cNvPr id="89" name="二等辺三角形 10"/>
          <p:cNvSpPr/>
          <p:nvPr userDrawn="1"/>
        </p:nvSpPr>
        <p:spPr>
          <a:xfrm rot="10800000" flipH="1">
            <a:off x="12313789" y="548319"/>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rot="16200000">
            <a:off x="11936028" y="897304"/>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直線コネクタ 90"/>
          <p:cNvCxnSpPr>
            <a:cxnSpLocks/>
          </p:cNvCxnSpPr>
          <p:nvPr userDrawn="1"/>
        </p:nvCxnSpPr>
        <p:spPr>
          <a:xfrm>
            <a:off x="12516250" y="605469"/>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cxnSpLocks/>
          </p:cNvCxnSpPr>
          <p:nvPr userDrawn="1"/>
        </p:nvCxnSpPr>
        <p:spPr>
          <a:xfrm>
            <a:off x="16972573" y="605469"/>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cxnSpLocks/>
          </p:cNvCxnSpPr>
          <p:nvPr userDrawn="1"/>
        </p:nvCxnSpPr>
        <p:spPr>
          <a:xfrm>
            <a:off x="12530764" y="5960629"/>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cxnSpLocks/>
          </p:cNvCxnSpPr>
          <p:nvPr userDrawn="1"/>
        </p:nvCxnSpPr>
        <p:spPr>
          <a:xfrm flipH="1">
            <a:off x="14775256" y="5943711"/>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96" name="テキスト プレースホルダー 5"/>
          <p:cNvSpPr>
            <a:spLocks noGrp="1"/>
          </p:cNvSpPr>
          <p:nvPr>
            <p:ph type="body" sz="quarter" idx="28" hasCustomPrompt="1"/>
          </p:nvPr>
        </p:nvSpPr>
        <p:spPr>
          <a:xfrm>
            <a:off x="12626863" y="4476028"/>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80" name="二等辺三角形 10"/>
          <p:cNvSpPr/>
          <p:nvPr userDrawn="1"/>
        </p:nvSpPr>
        <p:spPr>
          <a:xfrm rot="10800000" flipH="1">
            <a:off x="6718531" y="548317"/>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userDrawn="1"/>
        </p:nvSpPr>
        <p:spPr>
          <a:xfrm rot="16200000">
            <a:off x="6340770" y="897302"/>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p:cNvCxnSpPr>
            <a:cxnSpLocks/>
          </p:cNvCxnSpPr>
          <p:nvPr userDrawn="1"/>
        </p:nvCxnSpPr>
        <p:spPr>
          <a:xfrm>
            <a:off x="6920992" y="605467"/>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cxnSpLocks/>
          </p:cNvCxnSpPr>
          <p:nvPr userDrawn="1"/>
        </p:nvCxnSpPr>
        <p:spPr>
          <a:xfrm>
            <a:off x="11377315" y="605467"/>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cxnSpLocks/>
          </p:cNvCxnSpPr>
          <p:nvPr userDrawn="1"/>
        </p:nvCxnSpPr>
        <p:spPr>
          <a:xfrm>
            <a:off x="6935506" y="5960627"/>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cxnSpLocks/>
          </p:cNvCxnSpPr>
          <p:nvPr userDrawn="1"/>
        </p:nvCxnSpPr>
        <p:spPr>
          <a:xfrm flipH="1">
            <a:off x="9179998" y="5943709"/>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87" name="テキスト プレースホルダー 5"/>
          <p:cNvSpPr>
            <a:spLocks noGrp="1"/>
          </p:cNvSpPr>
          <p:nvPr>
            <p:ph type="body" sz="quarter" idx="25" hasCustomPrompt="1"/>
          </p:nvPr>
        </p:nvSpPr>
        <p:spPr>
          <a:xfrm>
            <a:off x="7031605" y="4476026"/>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7" name="二等辺三角形 10"/>
          <p:cNvSpPr/>
          <p:nvPr userDrawn="1"/>
        </p:nvSpPr>
        <p:spPr>
          <a:xfrm rot="10800000" flipH="1">
            <a:off x="1141964" y="566511"/>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16200000">
            <a:off x="764203" y="915496"/>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cxnSpLocks/>
          </p:cNvCxnSpPr>
          <p:nvPr userDrawn="1"/>
        </p:nvCxnSpPr>
        <p:spPr>
          <a:xfrm>
            <a:off x="1344425" y="623661"/>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a:cxnSpLocks/>
          </p:cNvCxnSpPr>
          <p:nvPr userDrawn="1"/>
        </p:nvCxnSpPr>
        <p:spPr>
          <a:xfrm>
            <a:off x="5800748" y="623661"/>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cxnSpLocks/>
          </p:cNvCxnSpPr>
          <p:nvPr userDrawn="1"/>
        </p:nvCxnSpPr>
        <p:spPr>
          <a:xfrm>
            <a:off x="1358939" y="5978821"/>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cxnSpLocks/>
          </p:cNvCxnSpPr>
          <p:nvPr userDrawn="1"/>
        </p:nvCxnSpPr>
        <p:spPr>
          <a:xfrm flipH="1">
            <a:off x="3603431" y="5961903"/>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正方形/長方形 3"/>
          <p:cNvSpPr/>
          <p:nvPr userDrawn="1"/>
        </p:nvSpPr>
        <p:spPr>
          <a:xfrm>
            <a:off x="-29029" y="-29029"/>
            <a:ext cx="18360000" cy="3304429"/>
          </a:xfrm>
          <a:prstGeom prst="rect">
            <a:avLst/>
          </a:prstGeom>
          <a:blipFill dpi="0" rotWithShape="0">
            <a:blip r:embed="rId4"/>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p:nvPr userDrawn="1"/>
        </p:nvCxnSpPr>
        <p:spPr>
          <a:xfrm>
            <a:off x="-45209" y="3105015"/>
            <a:ext cx="18336384"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userDrawn="1"/>
        </p:nvGrpSpPr>
        <p:grpSpPr>
          <a:xfrm>
            <a:off x="16778435" y="339170"/>
            <a:ext cx="1150664" cy="1150664"/>
            <a:chOff x="7418859" y="2569953"/>
            <a:chExt cx="934639" cy="934639"/>
          </a:xfrm>
        </p:grpSpPr>
        <p:sp>
          <p:nvSpPr>
            <p:cNvPr id="52" name="涙形 51"/>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涙形 52"/>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58" name="タイトル 1"/>
          <p:cNvSpPr>
            <a:spLocks noGrp="1"/>
          </p:cNvSpPr>
          <p:nvPr>
            <p:ph type="title" hasCustomPrompt="1"/>
          </p:nvPr>
        </p:nvSpPr>
        <p:spPr>
          <a:xfrm>
            <a:off x="1112503" y="705433"/>
            <a:ext cx="16462058" cy="1368152"/>
          </a:xfrm>
          <a:prstGeom prst="rect">
            <a:avLst/>
          </a:prstGeom>
        </p:spPr>
        <p:txBody>
          <a:bodyPr anchor="b"/>
          <a:lstStyle>
            <a:lvl1pPr>
              <a:defRPr baseline="0"/>
            </a:lvl1pPr>
          </a:lstStyle>
          <a:p>
            <a:r>
              <a:rPr kumimoji="1" lang="en-US" altLang="ja-JP" dirty="0"/>
              <a:t>SLIDE TITLE GOES HERE</a:t>
            </a:r>
            <a:endParaRPr kumimoji="1" lang="ja-JP" altLang="en-US" dirty="0"/>
          </a:p>
        </p:txBody>
      </p:sp>
      <p:sp>
        <p:nvSpPr>
          <p:cNvPr id="60" name="テキスト プレースホルダー 5"/>
          <p:cNvSpPr>
            <a:spLocks noGrp="1"/>
          </p:cNvSpPr>
          <p:nvPr>
            <p:ph type="body" sz="quarter" idx="15" hasCustomPrompt="1"/>
          </p:nvPr>
        </p:nvSpPr>
        <p:spPr>
          <a:xfrm>
            <a:off x="1455038" y="4494220"/>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26052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right)">
                                      <p:cBhvr>
                                        <p:cTn id="12" dur="500"/>
                                        <p:tgtEl>
                                          <p:spTgt spid="49"/>
                                        </p:tgtEl>
                                      </p:cBhvr>
                                    </p:animEffect>
                                  </p:childTnLst>
                                </p:cTn>
                              </p:par>
                              <p:par>
                                <p:cTn id="13" presetID="2" presetClass="entr" presetSubtype="2" decel="10000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1000" fill="hold"/>
                                        <p:tgtEl>
                                          <p:spTgt spid="58"/>
                                        </p:tgtEl>
                                        <p:attrNameLst>
                                          <p:attrName>ppt_x</p:attrName>
                                        </p:attrNameLst>
                                      </p:cBhvr>
                                      <p:tavLst>
                                        <p:tav tm="0">
                                          <p:val>
                                            <p:strVal val="1+#ppt_w/2"/>
                                          </p:val>
                                        </p:tav>
                                        <p:tav tm="100000">
                                          <p:val>
                                            <p:strVal val="#ppt_x"/>
                                          </p:val>
                                        </p:tav>
                                      </p:tavLst>
                                    </p:anim>
                                    <p:anim calcmode="lin" valueType="num">
                                      <p:cBhvr additive="base">
                                        <p:cTn id="16" dur="1000" fill="hold"/>
                                        <p:tgtEl>
                                          <p:spTgt spid="58"/>
                                        </p:tgtEl>
                                        <p:attrNameLst>
                                          <p:attrName>ppt_y</p:attrName>
                                        </p:attrNameLst>
                                      </p:cBhvr>
                                      <p:tavLst>
                                        <p:tav tm="0">
                                          <p:val>
                                            <p:strVal val="#ppt_y"/>
                                          </p:val>
                                        </p:tav>
                                        <p:tav tm="100000">
                                          <p:val>
                                            <p:strVal val="#ppt_y"/>
                                          </p:val>
                                        </p:tav>
                                      </p:tavLst>
                                    </p:anim>
                                  </p:childTnLst>
                                </p:cTn>
                              </p:par>
                              <p:par>
                                <p:cTn id="17" presetID="1" presetClass="exit" presetSubtype="0" fill="hold" grpId="2" nodeType="withEffect">
                                  <p:stCondLst>
                                    <p:cond delay="0"/>
                                  </p:stCondLst>
                                  <p:childTnLst>
                                    <p:set>
                                      <p:cBhvr>
                                        <p:cTn id="18" dur="1" fill="hold">
                                          <p:stCondLst>
                                            <p:cond delay="0"/>
                                          </p:stCondLst>
                                        </p:cTn>
                                        <p:tgtEl>
                                          <p:spTgt spid="58"/>
                                        </p:tgtEl>
                                        <p:attrNameLst>
                                          <p:attrName>style.visibility</p:attrName>
                                        </p:attrNameLst>
                                      </p:cBhvr>
                                      <p:to>
                                        <p:strVal val="hidden"/>
                                      </p:to>
                                    </p:set>
                                  </p:childTnLst>
                                </p:cTn>
                              </p:par>
                              <p:par>
                                <p:cTn id="19" presetID="10" presetClass="entr" presetSubtype="0" fill="hold" grpId="1" nodeType="withEffect">
                                  <p:stCondLst>
                                    <p:cond delay="50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childTnLst>
                          </p:cTn>
                        </p:par>
                        <p:par>
                          <p:cTn id="22" fill="hold">
                            <p:stCondLst>
                              <p:cond delay="1500"/>
                            </p:stCondLst>
                            <p:childTnLst>
                              <p:par>
                                <p:cTn id="23" presetID="2" presetClass="entr" presetSubtype="1" decel="10000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decel="10000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750" fill="hold"/>
                                        <p:tgtEl>
                                          <p:spTgt spid="7"/>
                                        </p:tgtEl>
                                        <p:attrNameLst>
                                          <p:attrName>ppt_x</p:attrName>
                                        </p:attrNameLst>
                                      </p:cBhvr>
                                      <p:tavLst>
                                        <p:tav tm="0">
                                          <p:val>
                                            <p:strVal val="#ppt_x"/>
                                          </p:val>
                                        </p:tav>
                                        <p:tav tm="100000">
                                          <p:val>
                                            <p:strVal val="#ppt_x"/>
                                          </p:val>
                                        </p:tav>
                                      </p:tavLst>
                                    </p:anim>
                                    <p:anim calcmode="lin" valueType="num">
                                      <p:cBhvr additive="base">
                                        <p:cTn id="36" dur="750" fill="hold"/>
                                        <p:tgtEl>
                                          <p:spTgt spid="7"/>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750" fill="hold"/>
                                        <p:tgtEl>
                                          <p:spTgt spid="12"/>
                                        </p:tgtEl>
                                        <p:attrNameLst>
                                          <p:attrName>ppt_x</p:attrName>
                                        </p:attrNameLst>
                                      </p:cBhvr>
                                      <p:tavLst>
                                        <p:tav tm="0">
                                          <p:val>
                                            <p:strVal val="#ppt_x"/>
                                          </p:val>
                                        </p:tav>
                                        <p:tav tm="100000">
                                          <p:val>
                                            <p:strVal val="#ppt_x"/>
                                          </p:val>
                                        </p:tav>
                                      </p:tavLst>
                                    </p:anim>
                                    <p:anim calcmode="lin" valueType="num">
                                      <p:cBhvr additive="base">
                                        <p:cTn id="40" dur="750" fill="hold"/>
                                        <p:tgtEl>
                                          <p:spTgt spid="12"/>
                                        </p:tgtEl>
                                        <p:attrNameLst>
                                          <p:attrName>ppt_y</p:attrName>
                                        </p:attrNameLst>
                                      </p:cBhvr>
                                      <p:tavLst>
                                        <p:tav tm="0">
                                          <p:val>
                                            <p:strVal val="0-#ppt_h/2"/>
                                          </p:val>
                                        </p:tav>
                                        <p:tav tm="100000">
                                          <p:val>
                                            <p:strVal val="#ppt_y"/>
                                          </p:val>
                                        </p:tav>
                                      </p:tavLst>
                                    </p:anim>
                                  </p:childTnLst>
                                </p:cTn>
                              </p:par>
                              <p:par>
                                <p:cTn id="41" presetID="22" presetClass="entr" presetSubtype="1" fill="hold" nodeType="withEffect">
                                  <p:stCondLst>
                                    <p:cond delay="25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500"/>
                                        <p:tgtEl>
                                          <p:spTgt spid="8"/>
                                        </p:tgtEl>
                                      </p:cBhvr>
                                    </p:animEffect>
                                  </p:childTnLst>
                                </p:cTn>
                              </p:par>
                              <p:par>
                                <p:cTn id="44" presetID="22" presetClass="entr" presetSubtype="8" fill="hold" nodeType="withEffect">
                                  <p:stCondLst>
                                    <p:cond delay="25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250"/>
                                        <p:tgtEl>
                                          <p:spTgt spid="10"/>
                                        </p:tgtEl>
                                      </p:cBhvr>
                                    </p:animEffect>
                                  </p:childTnLst>
                                </p:cTn>
                              </p:par>
                              <p:par>
                                <p:cTn id="47" presetID="22" presetClass="entr" presetSubtype="4" fill="hold" nodeType="withEffect">
                                  <p:stCondLst>
                                    <p:cond delay="25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250"/>
                                        <p:tgtEl>
                                          <p:spTgt spid="11"/>
                                        </p:tgtEl>
                                      </p:cBhvr>
                                    </p:animEffect>
                                  </p:childTnLst>
                                </p:cTn>
                              </p:par>
                            </p:childTnLst>
                          </p:cTn>
                        </p:par>
                        <p:par>
                          <p:cTn id="50" fill="hold">
                            <p:stCondLst>
                              <p:cond delay="750"/>
                            </p:stCondLst>
                            <p:childTnLst>
                              <p:par>
                                <p:cTn id="51" presetID="22" presetClass="entr" presetSubtype="4"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 presetClass="entr" presetSubtype="1" decel="100000" fill="hold" grpId="0" nodeType="with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 calcmode="lin" valueType="num">
                                      <p:cBhvr additive="base">
                                        <p:cTn id="56"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0">
                                            <p:txEl>
                                              <p:pRg st="0" end="0"/>
                                            </p:txEl>
                                          </p:spTgt>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anim calcmode="lin" valueType="num">
                                      <p:cBhvr additive="base">
                                        <p:cTn id="60" dur="750" fill="hold"/>
                                        <p:tgtEl>
                                          <p:spTgt spid="80"/>
                                        </p:tgtEl>
                                        <p:attrNameLst>
                                          <p:attrName>ppt_x</p:attrName>
                                        </p:attrNameLst>
                                      </p:cBhvr>
                                      <p:tavLst>
                                        <p:tav tm="0">
                                          <p:val>
                                            <p:strVal val="#ppt_x"/>
                                          </p:val>
                                        </p:tav>
                                        <p:tav tm="100000">
                                          <p:val>
                                            <p:strVal val="#ppt_x"/>
                                          </p:val>
                                        </p:tav>
                                      </p:tavLst>
                                    </p:anim>
                                    <p:anim calcmode="lin" valueType="num">
                                      <p:cBhvr additive="base">
                                        <p:cTn id="61" dur="750" fill="hold"/>
                                        <p:tgtEl>
                                          <p:spTgt spid="80"/>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81"/>
                                        </p:tgtEl>
                                        <p:attrNameLst>
                                          <p:attrName>style.visibility</p:attrName>
                                        </p:attrNameLst>
                                      </p:cBhvr>
                                      <p:to>
                                        <p:strVal val="visible"/>
                                      </p:to>
                                    </p:set>
                                    <p:anim calcmode="lin" valueType="num">
                                      <p:cBhvr additive="base">
                                        <p:cTn id="64" dur="750" fill="hold"/>
                                        <p:tgtEl>
                                          <p:spTgt spid="81"/>
                                        </p:tgtEl>
                                        <p:attrNameLst>
                                          <p:attrName>ppt_x</p:attrName>
                                        </p:attrNameLst>
                                      </p:cBhvr>
                                      <p:tavLst>
                                        <p:tav tm="0">
                                          <p:val>
                                            <p:strVal val="#ppt_x"/>
                                          </p:val>
                                        </p:tav>
                                        <p:tav tm="100000">
                                          <p:val>
                                            <p:strVal val="#ppt_x"/>
                                          </p:val>
                                        </p:tav>
                                      </p:tavLst>
                                    </p:anim>
                                    <p:anim calcmode="lin" valueType="num">
                                      <p:cBhvr additive="base">
                                        <p:cTn id="65" dur="750" fill="hold"/>
                                        <p:tgtEl>
                                          <p:spTgt spid="81"/>
                                        </p:tgtEl>
                                        <p:attrNameLst>
                                          <p:attrName>ppt_y</p:attrName>
                                        </p:attrNameLst>
                                      </p:cBhvr>
                                      <p:tavLst>
                                        <p:tav tm="0">
                                          <p:val>
                                            <p:strVal val="0-#ppt_h/2"/>
                                          </p:val>
                                        </p:tav>
                                        <p:tav tm="100000">
                                          <p:val>
                                            <p:strVal val="#ppt_y"/>
                                          </p:val>
                                        </p:tav>
                                      </p:tavLst>
                                    </p:anim>
                                  </p:childTnLst>
                                </p:cTn>
                              </p:par>
                              <p:par>
                                <p:cTn id="66" presetID="22" presetClass="entr" presetSubtype="1" fill="hold" nodeType="withEffect">
                                  <p:stCondLst>
                                    <p:cond delay="250"/>
                                  </p:stCondLst>
                                  <p:childTnLst>
                                    <p:set>
                                      <p:cBhvr>
                                        <p:cTn id="67" dur="1" fill="hold">
                                          <p:stCondLst>
                                            <p:cond delay="0"/>
                                          </p:stCondLst>
                                        </p:cTn>
                                        <p:tgtEl>
                                          <p:spTgt spid="82"/>
                                        </p:tgtEl>
                                        <p:attrNameLst>
                                          <p:attrName>style.visibility</p:attrName>
                                        </p:attrNameLst>
                                      </p:cBhvr>
                                      <p:to>
                                        <p:strVal val="visible"/>
                                      </p:to>
                                    </p:set>
                                    <p:animEffect transition="in" filter="wipe(up)">
                                      <p:cBhvr>
                                        <p:cTn id="68" dur="500"/>
                                        <p:tgtEl>
                                          <p:spTgt spid="82"/>
                                        </p:tgtEl>
                                      </p:cBhvr>
                                    </p:animEffect>
                                  </p:childTnLst>
                                </p:cTn>
                              </p:par>
                              <p:par>
                                <p:cTn id="69" presetID="22" presetClass="entr" presetSubtype="8" fill="hold" nodeType="withEffect">
                                  <p:stCondLst>
                                    <p:cond delay="250"/>
                                  </p:stCondLst>
                                  <p:childTnLst>
                                    <p:set>
                                      <p:cBhvr>
                                        <p:cTn id="70" dur="1" fill="hold">
                                          <p:stCondLst>
                                            <p:cond delay="0"/>
                                          </p:stCondLst>
                                        </p:cTn>
                                        <p:tgtEl>
                                          <p:spTgt spid="84"/>
                                        </p:tgtEl>
                                        <p:attrNameLst>
                                          <p:attrName>style.visibility</p:attrName>
                                        </p:attrNameLst>
                                      </p:cBhvr>
                                      <p:to>
                                        <p:strVal val="visible"/>
                                      </p:to>
                                    </p:set>
                                    <p:animEffect transition="in" filter="wipe(left)">
                                      <p:cBhvr>
                                        <p:cTn id="71" dur="250"/>
                                        <p:tgtEl>
                                          <p:spTgt spid="84"/>
                                        </p:tgtEl>
                                      </p:cBhvr>
                                    </p:animEffect>
                                  </p:childTnLst>
                                </p:cTn>
                              </p:par>
                              <p:par>
                                <p:cTn id="72" presetID="22" presetClass="entr" presetSubtype="4" fill="hold" nodeType="withEffect">
                                  <p:stCondLst>
                                    <p:cond delay="250"/>
                                  </p:stCondLst>
                                  <p:childTnLst>
                                    <p:set>
                                      <p:cBhvr>
                                        <p:cTn id="73" dur="1" fill="hold">
                                          <p:stCondLst>
                                            <p:cond delay="0"/>
                                          </p:stCondLst>
                                        </p:cTn>
                                        <p:tgtEl>
                                          <p:spTgt spid="85"/>
                                        </p:tgtEl>
                                        <p:attrNameLst>
                                          <p:attrName>style.visibility</p:attrName>
                                        </p:attrNameLst>
                                      </p:cBhvr>
                                      <p:to>
                                        <p:strVal val="visible"/>
                                      </p:to>
                                    </p:set>
                                    <p:animEffect transition="in" filter="wipe(down)">
                                      <p:cBhvr>
                                        <p:cTn id="74" dur="250"/>
                                        <p:tgtEl>
                                          <p:spTgt spid="85"/>
                                        </p:tgtEl>
                                      </p:cBhvr>
                                    </p:animEffect>
                                  </p:childTnLst>
                                </p:cTn>
                              </p:par>
                            </p:childTnLst>
                          </p:cTn>
                        </p:par>
                        <p:par>
                          <p:cTn id="75" fill="hold">
                            <p:stCondLst>
                              <p:cond delay="1500"/>
                            </p:stCondLst>
                            <p:childTnLst>
                              <p:par>
                                <p:cTn id="76" presetID="22" presetClass="entr" presetSubtype="4" fill="hold" nodeType="afterEffect">
                                  <p:stCondLst>
                                    <p:cond delay="0"/>
                                  </p:stCondLst>
                                  <p:childTnLst>
                                    <p:set>
                                      <p:cBhvr>
                                        <p:cTn id="77" dur="1" fill="hold">
                                          <p:stCondLst>
                                            <p:cond delay="0"/>
                                          </p:stCondLst>
                                        </p:cTn>
                                        <p:tgtEl>
                                          <p:spTgt spid="83"/>
                                        </p:tgtEl>
                                        <p:attrNameLst>
                                          <p:attrName>style.visibility</p:attrName>
                                        </p:attrNameLst>
                                      </p:cBhvr>
                                      <p:to>
                                        <p:strVal val="visible"/>
                                      </p:to>
                                    </p:set>
                                    <p:animEffect transition="in" filter="wipe(down)">
                                      <p:cBhvr>
                                        <p:cTn id="78" dur="500"/>
                                        <p:tgtEl>
                                          <p:spTgt spid="83"/>
                                        </p:tgtEl>
                                      </p:cBhvr>
                                    </p:animEffect>
                                  </p:childTnLst>
                                </p:cTn>
                              </p:par>
                              <p:par>
                                <p:cTn id="79" presetID="2" presetClass="entr" presetSubtype="1" decel="100000" fill="hold" grpId="0" nodeType="withEffect">
                                  <p:stCondLst>
                                    <p:cond delay="0"/>
                                  </p:stCondLst>
                                  <p:childTnLst>
                                    <p:set>
                                      <p:cBhvr>
                                        <p:cTn id="80" dur="1" fill="hold">
                                          <p:stCondLst>
                                            <p:cond delay="0"/>
                                          </p:stCondLst>
                                        </p:cTn>
                                        <p:tgtEl>
                                          <p:spTgt spid="87">
                                            <p:txEl>
                                              <p:pRg st="0" end="0"/>
                                            </p:txEl>
                                          </p:spTgt>
                                        </p:tgtEl>
                                        <p:attrNameLst>
                                          <p:attrName>style.visibility</p:attrName>
                                        </p:attrNameLst>
                                      </p:cBhvr>
                                      <p:to>
                                        <p:strVal val="visible"/>
                                      </p:to>
                                    </p:set>
                                    <p:anim calcmode="lin" valueType="num">
                                      <p:cBhvr additive="base">
                                        <p:cTn id="81"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87">
                                            <p:txEl>
                                              <p:pRg st="0" end="0"/>
                                            </p:txEl>
                                          </p:spTgt>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89"/>
                                        </p:tgtEl>
                                        <p:attrNameLst>
                                          <p:attrName>style.visibility</p:attrName>
                                        </p:attrNameLst>
                                      </p:cBhvr>
                                      <p:to>
                                        <p:strVal val="visible"/>
                                      </p:to>
                                    </p:set>
                                    <p:anim calcmode="lin" valueType="num">
                                      <p:cBhvr additive="base">
                                        <p:cTn id="85" dur="750" fill="hold"/>
                                        <p:tgtEl>
                                          <p:spTgt spid="89"/>
                                        </p:tgtEl>
                                        <p:attrNameLst>
                                          <p:attrName>ppt_x</p:attrName>
                                        </p:attrNameLst>
                                      </p:cBhvr>
                                      <p:tavLst>
                                        <p:tav tm="0">
                                          <p:val>
                                            <p:strVal val="#ppt_x"/>
                                          </p:val>
                                        </p:tav>
                                        <p:tav tm="100000">
                                          <p:val>
                                            <p:strVal val="#ppt_x"/>
                                          </p:val>
                                        </p:tav>
                                      </p:tavLst>
                                    </p:anim>
                                    <p:anim calcmode="lin" valueType="num">
                                      <p:cBhvr additive="base">
                                        <p:cTn id="86" dur="750" fill="hold"/>
                                        <p:tgtEl>
                                          <p:spTgt spid="89"/>
                                        </p:tgtEl>
                                        <p:attrNameLst>
                                          <p:attrName>ppt_y</p:attrName>
                                        </p:attrNameLst>
                                      </p:cBhvr>
                                      <p:tavLst>
                                        <p:tav tm="0">
                                          <p:val>
                                            <p:strVal val="0-#ppt_h/2"/>
                                          </p:val>
                                        </p:tav>
                                        <p:tav tm="100000">
                                          <p:val>
                                            <p:strVal val="#ppt_y"/>
                                          </p:val>
                                        </p:tav>
                                      </p:tavLst>
                                    </p:anim>
                                  </p:childTnLst>
                                </p:cTn>
                              </p:par>
                              <p:par>
                                <p:cTn id="87" presetID="2" presetClass="entr" presetSubtype="1" decel="100000" fill="hold" grpId="0" nodeType="withEffect">
                                  <p:stCondLst>
                                    <p:cond delay="0"/>
                                  </p:stCondLst>
                                  <p:childTnLst>
                                    <p:set>
                                      <p:cBhvr>
                                        <p:cTn id="88" dur="1" fill="hold">
                                          <p:stCondLst>
                                            <p:cond delay="0"/>
                                          </p:stCondLst>
                                        </p:cTn>
                                        <p:tgtEl>
                                          <p:spTgt spid="90"/>
                                        </p:tgtEl>
                                        <p:attrNameLst>
                                          <p:attrName>style.visibility</p:attrName>
                                        </p:attrNameLst>
                                      </p:cBhvr>
                                      <p:to>
                                        <p:strVal val="visible"/>
                                      </p:to>
                                    </p:set>
                                    <p:anim calcmode="lin" valueType="num">
                                      <p:cBhvr additive="base">
                                        <p:cTn id="89" dur="750" fill="hold"/>
                                        <p:tgtEl>
                                          <p:spTgt spid="90"/>
                                        </p:tgtEl>
                                        <p:attrNameLst>
                                          <p:attrName>ppt_x</p:attrName>
                                        </p:attrNameLst>
                                      </p:cBhvr>
                                      <p:tavLst>
                                        <p:tav tm="0">
                                          <p:val>
                                            <p:strVal val="#ppt_x"/>
                                          </p:val>
                                        </p:tav>
                                        <p:tav tm="100000">
                                          <p:val>
                                            <p:strVal val="#ppt_x"/>
                                          </p:val>
                                        </p:tav>
                                      </p:tavLst>
                                    </p:anim>
                                    <p:anim calcmode="lin" valueType="num">
                                      <p:cBhvr additive="base">
                                        <p:cTn id="90" dur="750" fill="hold"/>
                                        <p:tgtEl>
                                          <p:spTgt spid="90"/>
                                        </p:tgtEl>
                                        <p:attrNameLst>
                                          <p:attrName>ppt_y</p:attrName>
                                        </p:attrNameLst>
                                      </p:cBhvr>
                                      <p:tavLst>
                                        <p:tav tm="0">
                                          <p:val>
                                            <p:strVal val="0-#ppt_h/2"/>
                                          </p:val>
                                        </p:tav>
                                        <p:tav tm="100000">
                                          <p:val>
                                            <p:strVal val="#ppt_y"/>
                                          </p:val>
                                        </p:tav>
                                      </p:tavLst>
                                    </p:anim>
                                  </p:childTnLst>
                                </p:cTn>
                              </p:par>
                              <p:par>
                                <p:cTn id="91" presetID="22" presetClass="entr" presetSubtype="1" fill="hold" nodeType="withEffect">
                                  <p:stCondLst>
                                    <p:cond delay="250"/>
                                  </p:stCondLst>
                                  <p:childTnLst>
                                    <p:set>
                                      <p:cBhvr>
                                        <p:cTn id="92" dur="1" fill="hold">
                                          <p:stCondLst>
                                            <p:cond delay="0"/>
                                          </p:stCondLst>
                                        </p:cTn>
                                        <p:tgtEl>
                                          <p:spTgt spid="91"/>
                                        </p:tgtEl>
                                        <p:attrNameLst>
                                          <p:attrName>style.visibility</p:attrName>
                                        </p:attrNameLst>
                                      </p:cBhvr>
                                      <p:to>
                                        <p:strVal val="visible"/>
                                      </p:to>
                                    </p:set>
                                    <p:animEffect transition="in" filter="wipe(up)">
                                      <p:cBhvr>
                                        <p:cTn id="93" dur="500"/>
                                        <p:tgtEl>
                                          <p:spTgt spid="91"/>
                                        </p:tgtEl>
                                      </p:cBhvr>
                                    </p:animEffect>
                                  </p:childTnLst>
                                </p:cTn>
                              </p:par>
                              <p:par>
                                <p:cTn id="94" presetID="22" presetClass="entr" presetSubtype="8" fill="hold" nodeType="withEffect">
                                  <p:stCondLst>
                                    <p:cond delay="250"/>
                                  </p:stCondLst>
                                  <p:childTnLst>
                                    <p:set>
                                      <p:cBhvr>
                                        <p:cTn id="95" dur="1" fill="hold">
                                          <p:stCondLst>
                                            <p:cond delay="0"/>
                                          </p:stCondLst>
                                        </p:cTn>
                                        <p:tgtEl>
                                          <p:spTgt spid="93"/>
                                        </p:tgtEl>
                                        <p:attrNameLst>
                                          <p:attrName>style.visibility</p:attrName>
                                        </p:attrNameLst>
                                      </p:cBhvr>
                                      <p:to>
                                        <p:strVal val="visible"/>
                                      </p:to>
                                    </p:set>
                                    <p:animEffect transition="in" filter="wipe(left)">
                                      <p:cBhvr>
                                        <p:cTn id="96" dur="250"/>
                                        <p:tgtEl>
                                          <p:spTgt spid="93"/>
                                        </p:tgtEl>
                                      </p:cBhvr>
                                    </p:animEffect>
                                  </p:childTnLst>
                                </p:cTn>
                              </p:par>
                              <p:par>
                                <p:cTn id="97" presetID="22" presetClass="entr" presetSubtype="4" fill="hold" nodeType="withEffect">
                                  <p:stCondLst>
                                    <p:cond delay="250"/>
                                  </p:stCondLst>
                                  <p:childTnLst>
                                    <p:set>
                                      <p:cBhvr>
                                        <p:cTn id="98" dur="1" fill="hold">
                                          <p:stCondLst>
                                            <p:cond delay="0"/>
                                          </p:stCondLst>
                                        </p:cTn>
                                        <p:tgtEl>
                                          <p:spTgt spid="94"/>
                                        </p:tgtEl>
                                        <p:attrNameLst>
                                          <p:attrName>style.visibility</p:attrName>
                                        </p:attrNameLst>
                                      </p:cBhvr>
                                      <p:to>
                                        <p:strVal val="visible"/>
                                      </p:to>
                                    </p:set>
                                    <p:animEffect transition="in" filter="wipe(down)">
                                      <p:cBhvr>
                                        <p:cTn id="99" dur="250"/>
                                        <p:tgtEl>
                                          <p:spTgt spid="94"/>
                                        </p:tgtEl>
                                      </p:cBhvr>
                                    </p:animEffect>
                                  </p:childTnLst>
                                </p:cTn>
                              </p:par>
                            </p:childTnLst>
                          </p:cTn>
                        </p:par>
                        <p:par>
                          <p:cTn id="100" fill="hold">
                            <p:stCondLst>
                              <p:cond delay="2250"/>
                            </p:stCondLst>
                            <p:childTnLst>
                              <p:par>
                                <p:cTn id="101" presetID="22" presetClass="entr" presetSubtype="4" fill="hold" nodeType="afterEffect">
                                  <p:stCondLst>
                                    <p:cond delay="0"/>
                                  </p:stCondLst>
                                  <p:childTnLst>
                                    <p:set>
                                      <p:cBhvr>
                                        <p:cTn id="102" dur="1" fill="hold">
                                          <p:stCondLst>
                                            <p:cond delay="0"/>
                                          </p:stCondLst>
                                        </p:cTn>
                                        <p:tgtEl>
                                          <p:spTgt spid="92"/>
                                        </p:tgtEl>
                                        <p:attrNameLst>
                                          <p:attrName>style.visibility</p:attrName>
                                        </p:attrNameLst>
                                      </p:cBhvr>
                                      <p:to>
                                        <p:strVal val="visible"/>
                                      </p:to>
                                    </p:set>
                                    <p:animEffect transition="in" filter="wipe(down)">
                                      <p:cBhvr>
                                        <p:cTn id="103" dur="500"/>
                                        <p:tgtEl>
                                          <p:spTgt spid="92"/>
                                        </p:tgtEl>
                                      </p:cBhvr>
                                    </p:animEffect>
                                  </p:childTnLst>
                                </p:cTn>
                              </p:par>
                              <p:par>
                                <p:cTn id="104" presetID="2" presetClass="entr" presetSubtype="1" decel="100000" fill="hold" grpId="0" nodeType="withEffect">
                                  <p:stCondLst>
                                    <p:cond delay="0"/>
                                  </p:stCondLst>
                                  <p:childTnLst>
                                    <p:set>
                                      <p:cBhvr>
                                        <p:cTn id="105" dur="1" fill="hold">
                                          <p:stCondLst>
                                            <p:cond delay="0"/>
                                          </p:stCondLst>
                                        </p:cTn>
                                        <p:tgtEl>
                                          <p:spTgt spid="96">
                                            <p:txEl>
                                              <p:pRg st="0" end="0"/>
                                            </p:txEl>
                                          </p:spTgt>
                                        </p:tgtEl>
                                        <p:attrNameLst>
                                          <p:attrName>style.visibility</p:attrName>
                                        </p:attrNameLst>
                                      </p:cBhvr>
                                      <p:to>
                                        <p:strVal val="visible"/>
                                      </p:to>
                                    </p:set>
                                    <p:anim calcmode="lin" valueType="num">
                                      <p:cBhvr additive="base">
                                        <p:cTn id="106" dur="500" fill="hold"/>
                                        <p:tgtEl>
                                          <p:spTgt spid="96">
                                            <p:txEl>
                                              <p:pRg st="0" end="0"/>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9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6" grpId="0" build="p">
        <p:tmplLst>
          <p:tmpl lvl="1">
            <p:tnLst>
              <p:par>
                <p:cTn presetID="2" presetClass="entr" presetSubtype="1" decel="10000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fill="hold"/>
                        <p:tgtEl>
                          <p:spTgt spid="96"/>
                        </p:tgtEl>
                        <p:attrNameLst>
                          <p:attrName>ppt_x</p:attrName>
                        </p:attrNameLst>
                      </p:cBhvr>
                      <p:tavLst>
                        <p:tav tm="0">
                          <p:val>
                            <p:strVal val="#ppt_x"/>
                          </p:val>
                        </p:tav>
                        <p:tav tm="100000">
                          <p:val>
                            <p:strVal val="#ppt_x"/>
                          </p:val>
                        </p:tav>
                      </p:tavLst>
                    </p:anim>
                    <p:anim calcmode="lin" valueType="num">
                      <p:cBhvr additive="base">
                        <p:cTn dur="500" fill="hold"/>
                        <p:tgtEl>
                          <p:spTgt spid="96"/>
                        </p:tgtEl>
                        <p:attrNameLst>
                          <p:attrName>ppt_y</p:attrName>
                        </p:attrNameLst>
                      </p:cBhvr>
                      <p:tavLst>
                        <p:tav tm="0">
                          <p:val>
                            <p:strVal val="0-#ppt_h/2"/>
                          </p:val>
                        </p:tav>
                        <p:tav tm="100000">
                          <p:val>
                            <p:strVal val="#ppt_y"/>
                          </p:val>
                        </p:tav>
                      </p:tavLst>
                    </p:anim>
                  </p:childTnLst>
                </p:cTn>
              </p:par>
            </p:tnLst>
          </p:tmpl>
        </p:tmplLst>
      </p:bldP>
      <p:bldP spid="80" grpId="0" animBg="1"/>
      <p:bldP spid="81" grpId="0" animBg="1"/>
      <p:bldP spid="87" grpId="0" build="p">
        <p:tmplLst>
          <p:tmpl lvl="1">
            <p:tnLst>
              <p:par>
                <p:cTn presetID="2" presetClass="entr" presetSubtype="1" decel="10000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0-#ppt_h/2"/>
                          </p:val>
                        </p:tav>
                        <p:tav tm="100000">
                          <p:val>
                            <p:strVal val="#ppt_y"/>
                          </p:val>
                        </p:tav>
                      </p:tavLst>
                    </p:anim>
                  </p:childTnLst>
                </p:cTn>
              </p:par>
            </p:tnLst>
          </p:tmpl>
        </p:tmplLst>
      </p:bldP>
      <p:bldP spid="7" grpId="0" animBg="1"/>
      <p:bldP spid="12" grpId="0" animBg="1"/>
      <p:bldP spid="4" grpId="0" animBg="1"/>
      <p:bldP spid="54" grpId="0"/>
      <p:bldP spid="58" grpId="0"/>
      <p:bldP spid="58" grpId="1"/>
      <p:bldP spid="58" grpId="2"/>
      <p:bldP spid="60" grpId="0" build="p">
        <p:tmplLst>
          <p:tmpl lvl="1">
            <p:tnLst>
              <p:par>
                <p:cTn presetID="2" presetClass="entr" presetSubtype="1" decel="10000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3 Pillars">
    <p:spTree>
      <p:nvGrpSpPr>
        <p:cNvPr id="1" name=""/>
        <p:cNvGrpSpPr/>
        <p:nvPr/>
      </p:nvGrpSpPr>
      <p:grpSpPr>
        <a:xfrm>
          <a:off x="0" y="0"/>
          <a:ext cx="0" cy="0"/>
          <a:chOff x="0" y="0"/>
          <a:chExt cx="0" cy="0"/>
        </a:xfrm>
      </p:grpSpPr>
      <p:sp>
        <p:nvSpPr>
          <p:cNvPr id="89" name="二等辺三角形 10"/>
          <p:cNvSpPr/>
          <p:nvPr userDrawn="1"/>
        </p:nvSpPr>
        <p:spPr>
          <a:xfrm rot="10800000" flipH="1">
            <a:off x="12313789" y="548319"/>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rot="16200000">
            <a:off x="11936028" y="897304"/>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直線コネクタ 90"/>
          <p:cNvCxnSpPr>
            <a:cxnSpLocks/>
          </p:cNvCxnSpPr>
          <p:nvPr userDrawn="1"/>
        </p:nvCxnSpPr>
        <p:spPr>
          <a:xfrm>
            <a:off x="12516250" y="605469"/>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cxnSpLocks/>
          </p:cNvCxnSpPr>
          <p:nvPr userDrawn="1"/>
        </p:nvCxnSpPr>
        <p:spPr>
          <a:xfrm>
            <a:off x="16972573" y="605469"/>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cxnSpLocks/>
          </p:cNvCxnSpPr>
          <p:nvPr userDrawn="1"/>
        </p:nvCxnSpPr>
        <p:spPr>
          <a:xfrm>
            <a:off x="12530764" y="5960629"/>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cxnSpLocks/>
          </p:cNvCxnSpPr>
          <p:nvPr userDrawn="1"/>
        </p:nvCxnSpPr>
        <p:spPr>
          <a:xfrm flipH="1">
            <a:off x="14775256" y="5943711"/>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96" name="テキスト プレースホルダー 5"/>
          <p:cNvSpPr>
            <a:spLocks noGrp="1"/>
          </p:cNvSpPr>
          <p:nvPr>
            <p:ph type="body" sz="quarter" idx="28" hasCustomPrompt="1"/>
          </p:nvPr>
        </p:nvSpPr>
        <p:spPr>
          <a:xfrm>
            <a:off x="12626863" y="4476028"/>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80" name="二等辺三角形 10"/>
          <p:cNvSpPr/>
          <p:nvPr userDrawn="1"/>
        </p:nvSpPr>
        <p:spPr>
          <a:xfrm rot="10800000" flipH="1">
            <a:off x="6718531" y="548317"/>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userDrawn="1"/>
        </p:nvSpPr>
        <p:spPr>
          <a:xfrm rot="16200000">
            <a:off x="6340770" y="897302"/>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p:cNvCxnSpPr>
            <a:cxnSpLocks/>
          </p:cNvCxnSpPr>
          <p:nvPr userDrawn="1"/>
        </p:nvCxnSpPr>
        <p:spPr>
          <a:xfrm>
            <a:off x="6920992" y="605467"/>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cxnSpLocks/>
          </p:cNvCxnSpPr>
          <p:nvPr userDrawn="1"/>
        </p:nvCxnSpPr>
        <p:spPr>
          <a:xfrm>
            <a:off x="11377315" y="605467"/>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cxnSpLocks/>
          </p:cNvCxnSpPr>
          <p:nvPr userDrawn="1"/>
        </p:nvCxnSpPr>
        <p:spPr>
          <a:xfrm>
            <a:off x="6935506" y="5960627"/>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cxnSpLocks/>
          </p:cNvCxnSpPr>
          <p:nvPr userDrawn="1"/>
        </p:nvCxnSpPr>
        <p:spPr>
          <a:xfrm flipH="1">
            <a:off x="9179998" y="5943709"/>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87" name="テキスト プレースホルダー 5"/>
          <p:cNvSpPr>
            <a:spLocks noGrp="1"/>
          </p:cNvSpPr>
          <p:nvPr>
            <p:ph type="body" sz="quarter" idx="25" hasCustomPrompt="1"/>
          </p:nvPr>
        </p:nvSpPr>
        <p:spPr>
          <a:xfrm>
            <a:off x="7031605" y="4476026"/>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7" name="二等辺三角形 10"/>
          <p:cNvSpPr/>
          <p:nvPr userDrawn="1"/>
        </p:nvSpPr>
        <p:spPr>
          <a:xfrm rot="10800000" flipH="1">
            <a:off x="1141964" y="566511"/>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16200000">
            <a:off x="764203" y="915496"/>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cxnSpLocks/>
          </p:cNvCxnSpPr>
          <p:nvPr userDrawn="1"/>
        </p:nvCxnSpPr>
        <p:spPr>
          <a:xfrm>
            <a:off x="1344425" y="623661"/>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a:cxnSpLocks/>
          </p:cNvCxnSpPr>
          <p:nvPr userDrawn="1"/>
        </p:nvCxnSpPr>
        <p:spPr>
          <a:xfrm>
            <a:off x="5800748" y="623661"/>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cxnSpLocks/>
          </p:cNvCxnSpPr>
          <p:nvPr userDrawn="1"/>
        </p:nvCxnSpPr>
        <p:spPr>
          <a:xfrm>
            <a:off x="1358939" y="5978821"/>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cxnSpLocks/>
          </p:cNvCxnSpPr>
          <p:nvPr userDrawn="1"/>
        </p:nvCxnSpPr>
        <p:spPr>
          <a:xfrm flipH="1">
            <a:off x="3603431" y="5961903"/>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正方形/長方形 3"/>
          <p:cNvSpPr/>
          <p:nvPr userDrawn="1"/>
        </p:nvSpPr>
        <p:spPr>
          <a:xfrm>
            <a:off x="-29029" y="-29029"/>
            <a:ext cx="18360000" cy="3304429"/>
          </a:xfrm>
          <a:prstGeom prst="rect">
            <a:avLst/>
          </a:prstGeom>
          <a:blipFill dpi="0" rotWithShape="0">
            <a:blip r:embed="rId4"/>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p:nvPr userDrawn="1"/>
        </p:nvCxnSpPr>
        <p:spPr>
          <a:xfrm>
            <a:off x="-45209" y="3105015"/>
            <a:ext cx="18336384"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userDrawn="1"/>
        </p:nvGrpSpPr>
        <p:grpSpPr>
          <a:xfrm>
            <a:off x="16778435" y="339170"/>
            <a:ext cx="1150664" cy="1150664"/>
            <a:chOff x="7418859" y="2569953"/>
            <a:chExt cx="934639" cy="934639"/>
          </a:xfrm>
        </p:grpSpPr>
        <p:sp>
          <p:nvSpPr>
            <p:cNvPr id="52" name="涙形 51"/>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涙形 52"/>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58" name="タイトル 1"/>
          <p:cNvSpPr>
            <a:spLocks noGrp="1"/>
          </p:cNvSpPr>
          <p:nvPr>
            <p:ph type="title" hasCustomPrompt="1"/>
          </p:nvPr>
        </p:nvSpPr>
        <p:spPr>
          <a:xfrm>
            <a:off x="1112503" y="705433"/>
            <a:ext cx="16462058" cy="1368152"/>
          </a:xfrm>
          <a:prstGeom prst="rect">
            <a:avLst/>
          </a:prstGeom>
        </p:spPr>
        <p:txBody>
          <a:bodyPr anchor="b"/>
          <a:lstStyle>
            <a:lvl1pPr>
              <a:defRPr baseline="0"/>
            </a:lvl1pPr>
          </a:lstStyle>
          <a:p>
            <a:r>
              <a:rPr kumimoji="1" lang="en-US" altLang="ja-JP" dirty="0"/>
              <a:t>SLIDE TITLE GOES HERE</a:t>
            </a:r>
            <a:endParaRPr kumimoji="1" lang="ja-JP" altLang="en-US" dirty="0"/>
          </a:p>
        </p:txBody>
      </p:sp>
      <p:sp>
        <p:nvSpPr>
          <p:cNvPr id="60" name="テキスト プレースホルダー 5"/>
          <p:cNvSpPr>
            <a:spLocks noGrp="1"/>
          </p:cNvSpPr>
          <p:nvPr>
            <p:ph type="body" sz="quarter" idx="15" hasCustomPrompt="1"/>
          </p:nvPr>
        </p:nvSpPr>
        <p:spPr>
          <a:xfrm>
            <a:off x="1455038" y="4494220"/>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8783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750" fill="hold"/>
                                        <p:tgtEl>
                                          <p:spTgt spid="7"/>
                                        </p:tgtEl>
                                        <p:attrNameLst>
                                          <p:attrName>ppt_x</p:attrName>
                                        </p:attrNameLst>
                                      </p:cBhvr>
                                      <p:tavLst>
                                        <p:tav tm="0">
                                          <p:val>
                                            <p:strVal val="#ppt_x"/>
                                          </p:val>
                                        </p:tav>
                                        <p:tav tm="100000">
                                          <p:val>
                                            <p:strVal val="#ppt_x"/>
                                          </p:val>
                                        </p:tav>
                                      </p:tavLst>
                                    </p:anim>
                                    <p:anim calcmode="lin" valueType="num">
                                      <p:cBhvr additive="base">
                                        <p:cTn id="17" dur="750" fill="hold"/>
                                        <p:tgtEl>
                                          <p:spTgt spid="7"/>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ppt_x"/>
                                          </p:val>
                                        </p:tav>
                                        <p:tav tm="100000">
                                          <p:val>
                                            <p:strVal val="#ppt_x"/>
                                          </p:val>
                                        </p:tav>
                                      </p:tavLst>
                                    </p:anim>
                                    <p:anim calcmode="lin" valueType="num">
                                      <p:cBhvr additive="base">
                                        <p:cTn id="21" dur="750" fill="hold"/>
                                        <p:tgtEl>
                                          <p:spTgt spid="12"/>
                                        </p:tgtEl>
                                        <p:attrNameLst>
                                          <p:attrName>ppt_y</p:attrName>
                                        </p:attrNameLst>
                                      </p:cBhvr>
                                      <p:tavLst>
                                        <p:tav tm="0">
                                          <p:val>
                                            <p:strVal val="0-#ppt_h/2"/>
                                          </p:val>
                                        </p:tav>
                                        <p:tav tm="100000">
                                          <p:val>
                                            <p:strVal val="#ppt_y"/>
                                          </p:val>
                                        </p:tav>
                                      </p:tavLst>
                                    </p:anim>
                                  </p:childTnLst>
                                </p:cTn>
                              </p:par>
                              <p:par>
                                <p:cTn id="22" presetID="22" presetClass="entr" presetSubtype="1" fill="hold" nodeType="with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8" fill="hold" nodeType="withEffect">
                                  <p:stCondLst>
                                    <p:cond delay="25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50"/>
                                        <p:tgtEl>
                                          <p:spTgt spid="10"/>
                                        </p:tgtEl>
                                      </p:cBhvr>
                                    </p:animEffect>
                                  </p:childTnLst>
                                </p:cTn>
                              </p:par>
                              <p:par>
                                <p:cTn id="28" presetID="22" presetClass="entr" presetSubtype="4" fill="hold" nodeType="withEffect">
                                  <p:stCondLst>
                                    <p:cond delay="25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250"/>
                                        <p:tgtEl>
                                          <p:spTgt spid="11"/>
                                        </p:tgtEl>
                                      </p:cBhvr>
                                    </p:animEffect>
                                  </p:childTnLst>
                                </p:cTn>
                              </p:par>
                            </p:childTnLst>
                          </p:cTn>
                        </p:par>
                        <p:par>
                          <p:cTn id="31" fill="hold">
                            <p:stCondLst>
                              <p:cond delay="1250"/>
                            </p:stCondLst>
                            <p:childTnLst>
                              <p:par>
                                <p:cTn id="32" presetID="22" presetClass="entr" presetSubtype="4"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60">
                                            <p:txEl>
                                              <p:pRg st="0" end="0"/>
                                            </p:txEl>
                                          </p:spTgt>
                                        </p:tgtEl>
                                        <p:attrNameLst>
                                          <p:attrName>style.visibility</p:attrName>
                                        </p:attrNameLst>
                                      </p:cBhvr>
                                      <p:to>
                                        <p:strVal val="visible"/>
                                      </p:to>
                                    </p:set>
                                    <p:anim calcmode="lin" valueType="num">
                                      <p:cBhvr additive="base">
                                        <p:cTn id="37"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0">
                                            <p:txEl>
                                              <p:pRg st="0" end="0"/>
                                            </p:txEl>
                                          </p:spTgt>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additive="base">
                                        <p:cTn id="41" dur="750" fill="hold"/>
                                        <p:tgtEl>
                                          <p:spTgt spid="80"/>
                                        </p:tgtEl>
                                        <p:attrNameLst>
                                          <p:attrName>ppt_x</p:attrName>
                                        </p:attrNameLst>
                                      </p:cBhvr>
                                      <p:tavLst>
                                        <p:tav tm="0">
                                          <p:val>
                                            <p:strVal val="#ppt_x"/>
                                          </p:val>
                                        </p:tav>
                                        <p:tav tm="100000">
                                          <p:val>
                                            <p:strVal val="#ppt_x"/>
                                          </p:val>
                                        </p:tav>
                                      </p:tavLst>
                                    </p:anim>
                                    <p:anim calcmode="lin" valueType="num">
                                      <p:cBhvr additive="base">
                                        <p:cTn id="42" dur="750" fill="hold"/>
                                        <p:tgtEl>
                                          <p:spTgt spid="80"/>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anim calcmode="lin" valueType="num">
                                      <p:cBhvr additive="base">
                                        <p:cTn id="45" dur="750" fill="hold"/>
                                        <p:tgtEl>
                                          <p:spTgt spid="81"/>
                                        </p:tgtEl>
                                        <p:attrNameLst>
                                          <p:attrName>ppt_x</p:attrName>
                                        </p:attrNameLst>
                                      </p:cBhvr>
                                      <p:tavLst>
                                        <p:tav tm="0">
                                          <p:val>
                                            <p:strVal val="#ppt_x"/>
                                          </p:val>
                                        </p:tav>
                                        <p:tav tm="100000">
                                          <p:val>
                                            <p:strVal val="#ppt_x"/>
                                          </p:val>
                                        </p:tav>
                                      </p:tavLst>
                                    </p:anim>
                                    <p:anim calcmode="lin" valueType="num">
                                      <p:cBhvr additive="base">
                                        <p:cTn id="46" dur="750" fill="hold"/>
                                        <p:tgtEl>
                                          <p:spTgt spid="81"/>
                                        </p:tgtEl>
                                        <p:attrNameLst>
                                          <p:attrName>ppt_y</p:attrName>
                                        </p:attrNameLst>
                                      </p:cBhvr>
                                      <p:tavLst>
                                        <p:tav tm="0">
                                          <p:val>
                                            <p:strVal val="0-#ppt_h/2"/>
                                          </p:val>
                                        </p:tav>
                                        <p:tav tm="100000">
                                          <p:val>
                                            <p:strVal val="#ppt_y"/>
                                          </p:val>
                                        </p:tav>
                                      </p:tavLst>
                                    </p:anim>
                                  </p:childTnLst>
                                </p:cTn>
                              </p:par>
                              <p:par>
                                <p:cTn id="47" presetID="22" presetClass="entr" presetSubtype="1" fill="hold" nodeType="withEffect">
                                  <p:stCondLst>
                                    <p:cond delay="250"/>
                                  </p:stCondLst>
                                  <p:childTnLst>
                                    <p:set>
                                      <p:cBhvr>
                                        <p:cTn id="48" dur="1" fill="hold">
                                          <p:stCondLst>
                                            <p:cond delay="0"/>
                                          </p:stCondLst>
                                        </p:cTn>
                                        <p:tgtEl>
                                          <p:spTgt spid="82"/>
                                        </p:tgtEl>
                                        <p:attrNameLst>
                                          <p:attrName>style.visibility</p:attrName>
                                        </p:attrNameLst>
                                      </p:cBhvr>
                                      <p:to>
                                        <p:strVal val="visible"/>
                                      </p:to>
                                    </p:set>
                                    <p:animEffect transition="in" filter="wipe(up)">
                                      <p:cBhvr>
                                        <p:cTn id="49" dur="500"/>
                                        <p:tgtEl>
                                          <p:spTgt spid="82"/>
                                        </p:tgtEl>
                                      </p:cBhvr>
                                    </p:animEffect>
                                  </p:childTnLst>
                                </p:cTn>
                              </p:par>
                              <p:par>
                                <p:cTn id="50" presetID="22" presetClass="entr" presetSubtype="8" fill="hold" nodeType="withEffect">
                                  <p:stCondLst>
                                    <p:cond delay="250"/>
                                  </p:stCondLst>
                                  <p:childTnLst>
                                    <p:set>
                                      <p:cBhvr>
                                        <p:cTn id="51" dur="1" fill="hold">
                                          <p:stCondLst>
                                            <p:cond delay="0"/>
                                          </p:stCondLst>
                                        </p:cTn>
                                        <p:tgtEl>
                                          <p:spTgt spid="84"/>
                                        </p:tgtEl>
                                        <p:attrNameLst>
                                          <p:attrName>style.visibility</p:attrName>
                                        </p:attrNameLst>
                                      </p:cBhvr>
                                      <p:to>
                                        <p:strVal val="visible"/>
                                      </p:to>
                                    </p:set>
                                    <p:animEffect transition="in" filter="wipe(left)">
                                      <p:cBhvr>
                                        <p:cTn id="52" dur="250"/>
                                        <p:tgtEl>
                                          <p:spTgt spid="84"/>
                                        </p:tgtEl>
                                      </p:cBhvr>
                                    </p:animEffect>
                                  </p:childTnLst>
                                </p:cTn>
                              </p:par>
                              <p:par>
                                <p:cTn id="53" presetID="22" presetClass="entr" presetSubtype="4" fill="hold" nodeType="withEffect">
                                  <p:stCondLst>
                                    <p:cond delay="250"/>
                                  </p:stCondLst>
                                  <p:childTnLst>
                                    <p:set>
                                      <p:cBhvr>
                                        <p:cTn id="54" dur="1" fill="hold">
                                          <p:stCondLst>
                                            <p:cond delay="0"/>
                                          </p:stCondLst>
                                        </p:cTn>
                                        <p:tgtEl>
                                          <p:spTgt spid="85"/>
                                        </p:tgtEl>
                                        <p:attrNameLst>
                                          <p:attrName>style.visibility</p:attrName>
                                        </p:attrNameLst>
                                      </p:cBhvr>
                                      <p:to>
                                        <p:strVal val="visible"/>
                                      </p:to>
                                    </p:set>
                                    <p:animEffect transition="in" filter="wipe(down)">
                                      <p:cBhvr>
                                        <p:cTn id="55" dur="250"/>
                                        <p:tgtEl>
                                          <p:spTgt spid="85"/>
                                        </p:tgtEl>
                                      </p:cBhvr>
                                    </p:animEffect>
                                  </p:childTnLst>
                                </p:cTn>
                              </p:par>
                            </p:childTnLst>
                          </p:cTn>
                        </p:par>
                        <p:par>
                          <p:cTn id="56" fill="hold">
                            <p:stCondLst>
                              <p:cond delay="2000"/>
                            </p:stCondLst>
                            <p:childTnLst>
                              <p:par>
                                <p:cTn id="57" presetID="22" presetClass="entr" presetSubtype="4" fill="hold" nodeType="after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wipe(down)">
                                      <p:cBhvr>
                                        <p:cTn id="59" dur="500"/>
                                        <p:tgtEl>
                                          <p:spTgt spid="83"/>
                                        </p:tgtEl>
                                      </p:cBhvr>
                                    </p:animEffect>
                                  </p:childTnLst>
                                </p:cTn>
                              </p:par>
                              <p:par>
                                <p:cTn id="60" presetID="2" presetClass="entr" presetSubtype="1" decel="100000" fill="hold" grpId="0" nodeType="withEffect">
                                  <p:stCondLst>
                                    <p:cond delay="0"/>
                                  </p:stCondLst>
                                  <p:childTnLst>
                                    <p:set>
                                      <p:cBhvr>
                                        <p:cTn id="61" dur="1" fill="hold">
                                          <p:stCondLst>
                                            <p:cond delay="0"/>
                                          </p:stCondLst>
                                        </p:cTn>
                                        <p:tgtEl>
                                          <p:spTgt spid="87">
                                            <p:txEl>
                                              <p:pRg st="0" end="0"/>
                                            </p:txEl>
                                          </p:spTgt>
                                        </p:tgtEl>
                                        <p:attrNameLst>
                                          <p:attrName>style.visibility</p:attrName>
                                        </p:attrNameLst>
                                      </p:cBhvr>
                                      <p:to>
                                        <p:strVal val="visible"/>
                                      </p:to>
                                    </p:set>
                                    <p:anim calcmode="lin" valueType="num">
                                      <p:cBhvr additive="base">
                                        <p:cTn id="62"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87">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89"/>
                                        </p:tgtEl>
                                        <p:attrNameLst>
                                          <p:attrName>style.visibility</p:attrName>
                                        </p:attrNameLst>
                                      </p:cBhvr>
                                      <p:to>
                                        <p:strVal val="visible"/>
                                      </p:to>
                                    </p:set>
                                    <p:anim calcmode="lin" valueType="num">
                                      <p:cBhvr additive="base">
                                        <p:cTn id="66" dur="750" fill="hold"/>
                                        <p:tgtEl>
                                          <p:spTgt spid="89"/>
                                        </p:tgtEl>
                                        <p:attrNameLst>
                                          <p:attrName>ppt_x</p:attrName>
                                        </p:attrNameLst>
                                      </p:cBhvr>
                                      <p:tavLst>
                                        <p:tav tm="0">
                                          <p:val>
                                            <p:strVal val="#ppt_x"/>
                                          </p:val>
                                        </p:tav>
                                        <p:tav tm="100000">
                                          <p:val>
                                            <p:strVal val="#ppt_x"/>
                                          </p:val>
                                        </p:tav>
                                      </p:tavLst>
                                    </p:anim>
                                    <p:anim calcmode="lin" valueType="num">
                                      <p:cBhvr additive="base">
                                        <p:cTn id="67" dur="750" fill="hold"/>
                                        <p:tgtEl>
                                          <p:spTgt spid="89"/>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0" nodeType="withEffect">
                                  <p:stCondLst>
                                    <p:cond delay="0"/>
                                  </p:stCondLst>
                                  <p:childTnLst>
                                    <p:set>
                                      <p:cBhvr>
                                        <p:cTn id="69" dur="1" fill="hold">
                                          <p:stCondLst>
                                            <p:cond delay="0"/>
                                          </p:stCondLst>
                                        </p:cTn>
                                        <p:tgtEl>
                                          <p:spTgt spid="90"/>
                                        </p:tgtEl>
                                        <p:attrNameLst>
                                          <p:attrName>style.visibility</p:attrName>
                                        </p:attrNameLst>
                                      </p:cBhvr>
                                      <p:to>
                                        <p:strVal val="visible"/>
                                      </p:to>
                                    </p:set>
                                    <p:anim calcmode="lin" valueType="num">
                                      <p:cBhvr additive="base">
                                        <p:cTn id="70" dur="750" fill="hold"/>
                                        <p:tgtEl>
                                          <p:spTgt spid="90"/>
                                        </p:tgtEl>
                                        <p:attrNameLst>
                                          <p:attrName>ppt_x</p:attrName>
                                        </p:attrNameLst>
                                      </p:cBhvr>
                                      <p:tavLst>
                                        <p:tav tm="0">
                                          <p:val>
                                            <p:strVal val="#ppt_x"/>
                                          </p:val>
                                        </p:tav>
                                        <p:tav tm="100000">
                                          <p:val>
                                            <p:strVal val="#ppt_x"/>
                                          </p:val>
                                        </p:tav>
                                      </p:tavLst>
                                    </p:anim>
                                    <p:anim calcmode="lin" valueType="num">
                                      <p:cBhvr additive="base">
                                        <p:cTn id="71" dur="750" fill="hold"/>
                                        <p:tgtEl>
                                          <p:spTgt spid="90"/>
                                        </p:tgtEl>
                                        <p:attrNameLst>
                                          <p:attrName>ppt_y</p:attrName>
                                        </p:attrNameLst>
                                      </p:cBhvr>
                                      <p:tavLst>
                                        <p:tav tm="0">
                                          <p:val>
                                            <p:strVal val="0-#ppt_h/2"/>
                                          </p:val>
                                        </p:tav>
                                        <p:tav tm="100000">
                                          <p:val>
                                            <p:strVal val="#ppt_y"/>
                                          </p:val>
                                        </p:tav>
                                      </p:tavLst>
                                    </p:anim>
                                  </p:childTnLst>
                                </p:cTn>
                              </p:par>
                              <p:par>
                                <p:cTn id="72" presetID="22" presetClass="entr" presetSubtype="1" fill="hold" nodeType="withEffect">
                                  <p:stCondLst>
                                    <p:cond delay="250"/>
                                  </p:stCondLst>
                                  <p:childTnLst>
                                    <p:set>
                                      <p:cBhvr>
                                        <p:cTn id="73" dur="1" fill="hold">
                                          <p:stCondLst>
                                            <p:cond delay="0"/>
                                          </p:stCondLst>
                                        </p:cTn>
                                        <p:tgtEl>
                                          <p:spTgt spid="91"/>
                                        </p:tgtEl>
                                        <p:attrNameLst>
                                          <p:attrName>style.visibility</p:attrName>
                                        </p:attrNameLst>
                                      </p:cBhvr>
                                      <p:to>
                                        <p:strVal val="visible"/>
                                      </p:to>
                                    </p:set>
                                    <p:animEffect transition="in" filter="wipe(up)">
                                      <p:cBhvr>
                                        <p:cTn id="74" dur="500"/>
                                        <p:tgtEl>
                                          <p:spTgt spid="91"/>
                                        </p:tgtEl>
                                      </p:cBhvr>
                                    </p:animEffect>
                                  </p:childTnLst>
                                </p:cTn>
                              </p:par>
                              <p:par>
                                <p:cTn id="75" presetID="22" presetClass="entr" presetSubtype="8" fill="hold" nodeType="withEffect">
                                  <p:stCondLst>
                                    <p:cond delay="250"/>
                                  </p:stCondLst>
                                  <p:childTnLst>
                                    <p:set>
                                      <p:cBhvr>
                                        <p:cTn id="76" dur="1" fill="hold">
                                          <p:stCondLst>
                                            <p:cond delay="0"/>
                                          </p:stCondLst>
                                        </p:cTn>
                                        <p:tgtEl>
                                          <p:spTgt spid="93"/>
                                        </p:tgtEl>
                                        <p:attrNameLst>
                                          <p:attrName>style.visibility</p:attrName>
                                        </p:attrNameLst>
                                      </p:cBhvr>
                                      <p:to>
                                        <p:strVal val="visible"/>
                                      </p:to>
                                    </p:set>
                                    <p:animEffect transition="in" filter="wipe(left)">
                                      <p:cBhvr>
                                        <p:cTn id="77" dur="250"/>
                                        <p:tgtEl>
                                          <p:spTgt spid="93"/>
                                        </p:tgtEl>
                                      </p:cBhvr>
                                    </p:animEffect>
                                  </p:childTnLst>
                                </p:cTn>
                              </p:par>
                              <p:par>
                                <p:cTn id="78" presetID="22" presetClass="entr" presetSubtype="4" fill="hold" nodeType="withEffect">
                                  <p:stCondLst>
                                    <p:cond delay="250"/>
                                  </p:stCondLst>
                                  <p:childTnLst>
                                    <p:set>
                                      <p:cBhvr>
                                        <p:cTn id="79" dur="1" fill="hold">
                                          <p:stCondLst>
                                            <p:cond delay="0"/>
                                          </p:stCondLst>
                                        </p:cTn>
                                        <p:tgtEl>
                                          <p:spTgt spid="94"/>
                                        </p:tgtEl>
                                        <p:attrNameLst>
                                          <p:attrName>style.visibility</p:attrName>
                                        </p:attrNameLst>
                                      </p:cBhvr>
                                      <p:to>
                                        <p:strVal val="visible"/>
                                      </p:to>
                                    </p:set>
                                    <p:animEffect transition="in" filter="wipe(down)">
                                      <p:cBhvr>
                                        <p:cTn id="80" dur="250"/>
                                        <p:tgtEl>
                                          <p:spTgt spid="94"/>
                                        </p:tgtEl>
                                      </p:cBhvr>
                                    </p:animEffect>
                                  </p:childTnLst>
                                </p:cTn>
                              </p:par>
                            </p:childTnLst>
                          </p:cTn>
                        </p:par>
                        <p:par>
                          <p:cTn id="81" fill="hold">
                            <p:stCondLst>
                              <p:cond delay="2750"/>
                            </p:stCondLst>
                            <p:childTnLst>
                              <p:par>
                                <p:cTn id="82" presetID="22" presetClass="entr" presetSubtype="4" fill="hold" nodeType="afterEffect">
                                  <p:stCondLst>
                                    <p:cond delay="0"/>
                                  </p:stCondLst>
                                  <p:childTnLst>
                                    <p:set>
                                      <p:cBhvr>
                                        <p:cTn id="83" dur="1" fill="hold">
                                          <p:stCondLst>
                                            <p:cond delay="0"/>
                                          </p:stCondLst>
                                        </p:cTn>
                                        <p:tgtEl>
                                          <p:spTgt spid="92"/>
                                        </p:tgtEl>
                                        <p:attrNameLst>
                                          <p:attrName>style.visibility</p:attrName>
                                        </p:attrNameLst>
                                      </p:cBhvr>
                                      <p:to>
                                        <p:strVal val="visible"/>
                                      </p:to>
                                    </p:set>
                                    <p:animEffect transition="in" filter="wipe(down)">
                                      <p:cBhvr>
                                        <p:cTn id="84" dur="500"/>
                                        <p:tgtEl>
                                          <p:spTgt spid="92"/>
                                        </p:tgtEl>
                                      </p:cBhvr>
                                    </p:animEffect>
                                  </p:childTnLst>
                                </p:cTn>
                              </p:par>
                              <p:par>
                                <p:cTn id="85" presetID="2" presetClass="entr" presetSubtype="1" decel="100000" fill="hold" grpId="0" nodeType="withEffect">
                                  <p:stCondLst>
                                    <p:cond delay="0"/>
                                  </p:stCondLst>
                                  <p:childTnLst>
                                    <p:set>
                                      <p:cBhvr>
                                        <p:cTn id="86" dur="1" fill="hold">
                                          <p:stCondLst>
                                            <p:cond delay="0"/>
                                          </p:stCondLst>
                                        </p:cTn>
                                        <p:tgtEl>
                                          <p:spTgt spid="96">
                                            <p:txEl>
                                              <p:pRg st="0" end="0"/>
                                            </p:txEl>
                                          </p:spTgt>
                                        </p:tgtEl>
                                        <p:attrNameLst>
                                          <p:attrName>style.visibility</p:attrName>
                                        </p:attrNameLst>
                                      </p:cBhvr>
                                      <p:to>
                                        <p:strVal val="visible"/>
                                      </p:to>
                                    </p:set>
                                    <p:anim calcmode="lin" valueType="num">
                                      <p:cBhvr additive="base">
                                        <p:cTn id="87" dur="500" fill="hold"/>
                                        <p:tgtEl>
                                          <p:spTgt spid="96">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9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6" grpId="0" build="p">
        <p:tmplLst>
          <p:tmpl lvl="1">
            <p:tnLst>
              <p:par>
                <p:cTn presetID="2" presetClass="entr" presetSubtype="1" decel="10000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fill="hold"/>
                        <p:tgtEl>
                          <p:spTgt spid="96"/>
                        </p:tgtEl>
                        <p:attrNameLst>
                          <p:attrName>ppt_x</p:attrName>
                        </p:attrNameLst>
                      </p:cBhvr>
                      <p:tavLst>
                        <p:tav tm="0">
                          <p:val>
                            <p:strVal val="#ppt_x"/>
                          </p:val>
                        </p:tav>
                        <p:tav tm="100000">
                          <p:val>
                            <p:strVal val="#ppt_x"/>
                          </p:val>
                        </p:tav>
                      </p:tavLst>
                    </p:anim>
                    <p:anim calcmode="lin" valueType="num">
                      <p:cBhvr additive="base">
                        <p:cTn dur="500" fill="hold"/>
                        <p:tgtEl>
                          <p:spTgt spid="96"/>
                        </p:tgtEl>
                        <p:attrNameLst>
                          <p:attrName>ppt_y</p:attrName>
                        </p:attrNameLst>
                      </p:cBhvr>
                      <p:tavLst>
                        <p:tav tm="0">
                          <p:val>
                            <p:strVal val="0-#ppt_h/2"/>
                          </p:val>
                        </p:tav>
                        <p:tav tm="100000">
                          <p:val>
                            <p:strVal val="#ppt_y"/>
                          </p:val>
                        </p:tav>
                      </p:tavLst>
                    </p:anim>
                  </p:childTnLst>
                </p:cTn>
              </p:par>
            </p:tnLst>
          </p:tmpl>
        </p:tmplLst>
      </p:bldP>
      <p:bldP spid="80" grpId="0" animBg="1"/>
      <p:bldP spid="81" grpId="0" animBg="1"/>
      <p:bldP spid="87" grpId="0" build="p">
        <p:tmplLst>
          <p:tmpl lvl="1">
            <p:tnLst>
              <p:par>
                <p:cTn presetID="2" presetClass="entr" presetSubtype="1" decel="10000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0-#ppt_h/2"/>
                          </p:val>
                        </p:tav>
                        <p:tav tm="100000">
                          <p:val>
                            <p:strVal val="#ppt_y"/>
                          </p:val>
                        </p:tav>
                      </p:tavLst>
                    </p:anim>
                  </p:childTnLst>
                </p:cTn>
              </p:par>
            </p:tnLst>
          </p:tmpl>
        </p:tmplLst>
      </p:bldP>
      <p:bldP spid="7" grpId="0" animBg="1"/>
      <p:bldP spid="12" grpId="0" animBg="1"/>
      <p:bldP spid="54" grpId="0"/>
      <p:bldP spid="60" grpId="0" build="p">
        <p:tmplLst>
          <p:tmpl lvl="1">
            <p:tnLst>
              <p:par>
                <p:cTn presetID="2" presetClass="entr" presetSubtype="1" decel="10000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3 Pillars">
    <p:spTree>
      <p:nvGrpSpPr>
        <p:cNvPr id="1" name=""/>
        <p:cNvGrpSpPr/>
        <p:nvPr/>
      </p:nvGrpSpPr>
      <p:grpSpPr>
        <a:xfrm>
          <a:off x="0" y="0"/>
          <a:ext cx="0" cy="0"/>
          <a:chOff x="0" y="0"/>
          <a:chExt cx="0" cy="0"/>
        </a:xfrm>
      </p:grpSpPr>
      <p:sp>
        <p:nvSpPr>
          <p:cNvPr id="89" name="二等辺三角形 10"/>
          <p:cNvSpPr/>
          <p:nvPr userDrawn="1"/>
        </p:nvSpPr>
        <p:spPr>
          <a:xfrm rot="10800000" flipH="1">
            <a:off x="12313789" y="548319"/>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rot="16200000">
            <a:off x="11936028" y="897304"/>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直線コネクタ 90"/>
          <p:cNvCxnSpPr>
            <a:cxnSpLocks/>
          </p:cNvCxnSpPr>
          <p:nvPr userDrawn="1"/>
        </p:nvCxnSpPr>
        <p:spPr>
          <a:xfrm>
            <a:off x="12516250" y="605469"/>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cxnSpLocks/>
          </p:cNvCxnSpPr>
          <p:nvPr userDrawn="1"/>
        </p:nvCxnSpPr>
        <p:spPr>
          <a:xfrm>
            <a:off x="16972573" y="605469"/>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cxnSpLocks/>
          </p:cNvCxnSpPr>
          <p:nvPr userDrawn="1"/>
        </p:nvCxnSpPr>
        <p:spPr>
          <a:xfrm>
            <a:off x="12530764" y="5960629"/>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cxnSpLocks/>
          </p:cNvCxnSpPr>
          <p:nvPr userDrawn="1"/>
        </p:nvCxnSpPr>
        <p:spPr>
          <a:xfrm flipH="1">
            <a:off x="14775256" y="5943711"/>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96" name="テキスト プレースホルダー 5"/>
          <p:cNvSpPr>
            <a:spLocks noGrp="1"/>
          </p:cNvSpPr>
          <p:nvPr>
            <p:ph type="body" sz="quarter" idx="28" hasCustomPrompt="1"/>
          </p:nvPr>
        </p:nvSpPr>
        <p:spPr>
          <a:xfrm>
            <a:off x="12626863" y="4476028"/>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80" name="二等辺三角形 10"/>
          <p:cNvSpPr/>
          <p:nvPr userDrawn="1"/>
        </p:nvSpPr>
        <p:spPr>
          <a:xfrm rot="10800000" flipH="1">
            <a:off x="6718531" y="548317"/>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3"/>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userDrawn="1"/>
        </p:nvSpPr>
        <p:spPr>
          <a:xfrm rot="16200000">
            <a:off x="6340770" y="897302"/>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p:cNvCxnSpPr>
            <a:cxnSpLocks/>
          </p:cNvCxnSpPr>
          <p:nvPr userDrawn="1"/>
        </p:nvCxnSpPr>
        <p:spPr>
          <a:xfrm>
            <a:off x="6920992" y="605467"/>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cxnSpLocks/>
          </p:cNvCxnSpPr>
          <p:nvPr userDrawn="1"/>
        </p:nvCxnSpPr>
        <p:spPr>
          <a:xfrm>
            <a:off x="11377315" y="605467"/>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cxnSpLocks/>
          </p:cNvCxnSpPr>
          <p:nvPr userDrawn="1"/>
        </p:nvCxnSpPr>
        <p:spPr>
          <a:xfrm>
            <a:off x="6935506" y="5960627"/>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cxnSpLocks/>
          </p:cNvCxnSpPr>
          <p:nvPr userDrawn="1"/>
        </p:nvCxnSpPr>
        <p:spPr>
          <a:xfrm flipH="1">
            <a:off x="9179998" y="5943709"/>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87" name="テキスト プレースホルダー 5"/>
          <p:cNvSpPr>
            <a:spLocks noGrp="1"/>
          </p:cNvSpPr>
          <p:nvPr>
            <p:ph type="body" sz="quarter" idx="25" hasCustomPrompt="1"/>
          </p:nvPr>
        </p:nvSpPr>
        <p:spPr>
          <a:xfrm>
            <a:off x="7031605" y="4476026"/>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
        <p:nvSpPr>
          <p:cNvPr id="7" name="二等辺三角形 10"/>
          <p:cNvSpPr/>
          <p:nvPr userDrawn="1"/>
        </p:nvSpPr>
        <p:spPr>
          <a:xfrm rot="10800000" flipH="1">
            <a:off x="1141964" y="566511"/>
            <a:ext cx="4864880" cy="8072892"/>
          </a:xfrm>
          <a:custGeom>
            <a:avLst/>
            <a:gdLst/>
            <a:ahLst/>
            <a:cxnLst/>
            <a:rect l="l" t="t" r="r" b="b"/>
            <a:pathLst>
              <a:path w="4864880" h="8072892">
                <a:moveTo>
                  <a:pt x="0" y="8072892"/>
                </a:moveTo>
                <a:lnTo>
                  <a:pt x="4864880" y="8072892"/>
                </a:lnTo>
                <a:lnTo>
                  <a:pt x="4864880" y="2604246"/>
                </a:lnTo>
                <a:lnTo>
                  <a:pt x="4864880" y="2598840"/>
                </a:lnTo>
                <a:lnTo>
                  <a:pt x="4859831" y="2598840"/>
                </a:lnTo>
                <a:lnTo>
                  <a:pt x="2432440" y="0"/>
                </a:lnTo>
                <a:lnTo>
                  <a:pt x="5049" y="2598840"/>
                </a:lnTo>
                <a:lnTo>
                  <a:pt x="0" y="2598840"/>
                </a:lnTo>
                <a:lnTo>
                  <a:pt x="0" y="2604246"/>
                </a:lnTo>
                <a:close/>
              </a:path>
            </a:pathLst>
          </a:custGeom>
          <a:blipFill dpi="0" rotWithShape="0">
            <a:blip r:embed="rId2"/>
            <a:srcRect/>
            <a:tile tx="0" ty="0" sx="100000" sy="100000" flip="none" algn="tl"/>
          </a:blip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16200000">
            <a:off x="764203" y="915496"/>
            <a:ext cx="5610680" cy="4874607"/>
          </a:xfrm>
          <a:prstGeom prst="rect">
            <a:avLst/>
          </a:prstGeom>
          <a:gradFill>
            <a:gsLst>
              <a:gs pos="0">
                <a:schemeClr val="bg2">
                  <a:alpha val="0"/>
                </a:schemeClr>
              </a:gs>
              <a:gs pos="50000">
                <a:schemeClr val="bg2">
                  <a:alpha val="15000"/>
                </a:schemeClr>
              </a:gs>
              <a:gs pos="100000">
                <a:schemeClr val="bg2">
                  <a:alpha val="39000"/>
                </a:schemeClr>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cxnSpLocks/>
          </p:cNvCxnSpPr>
          <p:nvPr userDrawn="1"/>
        </p:nvCxnSpPr>
        <p:spPr>
          <a:xfrm>
            <a:off x="1344425" y="623661"/>
            <a:ext cx="0" cy="5326132"/>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a:cxnSpLocks/>
          </p:cNvCxnSpPr>
          <p:nvPr userDrawn="1"/>
        </p:nvCxnSpPr>
        <p:spPr>
          <a:xfrm>
            <a:off x="5800748" y="623661"/>
            <a:ext cx="1" cy="532372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cxnSpLocks/>
          </p:cNvCxnSpPr>
          <p:nvPr userDrawn="1"/>
        </p:nvCxnSpPr>
        <p:spPr>
          <a:xfrm>
            <a:off x="1358939" y="5978821"/>
            <a:ext cx="2200950" cy="2302538"/>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cxnSpLocks/>
          </p:cNvCxnSpPr>
          <p:nvPr userDrawn="1"/>
        </p:nvCxnSpPr>
        <p:spPr>
          <a:xfrm flipH="1">
            <a:off x="3603431" y="5961903"/>
            <a:ext cx="2168282" cy="2354965"/>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正方形/長方形 3"/>
          <p:cNvSpPr/>
          <p:nvPr userDrawn="1"/>
        </p:nvSpPr>
        <p:spPr>
          <a:xfrm>
            <a:off x="-29029" y="-29029"/>
            <a:ext cx="18360000" cy="3304429"/>
          </a:xfrm>
          <a:prstGeom prst="rect">
            <a:avLst/>
          </a:prstGeom>
          <a:blipFill dpi="0" rotWithShape="0">
            <a:blip r:embed="rId4"/>
            <a:srcRect/>
            <a:tile tx="0" ty="0" sx="100000" sy="100000" flip="none" algn="tl"/>
          </a:blipFill>
          <a:ln>
            <a:noFill/>
          </a:ln>
          <a:effectLst>
            <a:outerShdw blurRad="50800" dist="381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p:nvPr userDrawn="1"/>
        </p:nvCxnSpPr>
        <p:spPr>
          <a:xfrm>
            <a:off x="-45209" y="3105015"/>
            <a:ext cx="18336384"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userDrawn="1"/>
        </p:nvGrpSpPr>
        <p:grpSpPr>
          <a:xfrm>
            <a:off x="16778435" y="339170"/>
            <a:ext cx="1150664" cy="1150664"/>
            <a:chOff x="7418859" y="2569953"/>
            <a:chExt cx="934639" cy="934639"/>
          </a:xfrm>
        </p:grpSpPr>
        <p:sp>
          <p:nvSpPr>
            <p:cNvPr id="52" name="涙形 51"/>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涙形 52"/>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
        <p:nvSpPr>
          <p:cNvPr id="60" name="テキスト プレースホルダー 5"/>
          <p:cNvSpPr>
            <a:spLocks noGrp="1"/>
          </p:cNvSpPr>
          <p:nvPr>
            <p:ph type="body" sz="quarter" idx="15" hasCustomPrompt="1"/>
          </p:nvPr>
        </p:nvSpPr>
        <p:spPr>
          <a:xfrm>
            <a:off x="1455038" y="4494220"/>
            <a:ext cx="4238731" cy="647693"/>
          </a:xfrm>
        </p:spPr>
        <p:txBody>
          <a:bodyPr anchor="ctr">
            <a:noAutofit/>
          </a:bodyPr>
          <a:lstStyle>
            <a:lvl1pPr algn="ctr">
              <a:defRPr sz="3600" i="0" baseline="0">
                <a:solidFill>
                  <a:schemeClr val="bg1"/>
                </a:solidFill>
                <a:effectLst>
                  <a:innerShdw blurRad="63500" dist="50800" dir="18900000">
                    <a:prstClr val="black">
                      <a:alpha val="50000"/>
                    </a:prstClr>
                  </a:innerShdw>
                </a:effectLst>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49943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0-#ppt_h/2"/>
                                          </p:val>
                                        </p:tav>
                                        <p:tav tm="100000">
                                          <p:val>
                                            <p:strVal val="#ppt_y"/>
                                          </p:val>
                                        </p:tav>
                                      </p:tavLst>
                                    </p:anim>
                                  </p:childTnLst>
                                </p:cTn>
                              </p:par>
                              <p:par>
                                <p:cTn id="21" presetID="22" presetClass="entr" presetSubtype="1" fill="hold" nodeType="withEffect">
                                  <p:stCondLst>
                                    <p:cond delay="25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22" presetClass="entr" presetSubtype="8" fill="hold" nodeType="withEffect">
                                  <p:stCondLst>
                                    <p:cond delay="25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250"/>
                                        <p:tgtEl>
                                          <p:spTgt spid="10"/>
                                        </p:tgtEl>
                                      </p:cBhvr>
                                    </p:animEffect>
                                  </p:childTnLst>
                                </p:cTn>
                              </p:par>
                              <p:par>
                                <p:cTn id="27" presetID="22" presetClass="entr" presetSubtype="4" fill="hold"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250"/>
                                        <p:tgtEl>
                                          <p:spTgt spid="11"/>
                                        </p:tgtEl>
                                      </p:cBhvr>
                                    </p:animEffect>
                                  </p:childTnLst>
                                </p:cTn>
                              </p:par>
                            </p:childTnLst>
                          </p:cTn>
                        </p:par>
                        <p:par>
                          <p:cTn id="30" fill="hold">
                            <p:stCondLst>
                              <p:cond delay="750"/>
                            </p:stCondLst>
                            <p:childTnLst>
                              <p:par>
                                <p:cTn id="31" presetID="22" presetClass="entr" presetSubtype="4"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60">
                                            <p:txEl>
                                              <p:pRg st="0" end="0"/>
                                            </p:txEl>
                                          </p:spTgt>
                                        </p:tgtEl>
                                        <p:attrNameLst>
                                          <p:attrName>style.visibility</p:attrName>
                                        </p:attrNameLst>
                                      </p:cBhvr>
                                      <p:to>
                                        <p:strVal val="visible"/>
                                      </p:to>
                                    </p:set>
                                    <p:anim calcmode="lin" valueType="num">
                                      <p:cBhvr additive="base">
                                        <p:cTn id="36"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0">
                                            <p:txEl>
                                              <p:pRg st="0" end="0"/>
                                            </p:txEl>
                                          </p:spTgt>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 calcmode="lin" valueType="num">
                                      <p:cBhvr additive="base">
                                        <p:cTn id="40" dur="750" fill="hold"/>
                                        <p:tgtEl>
                                          <p:spTgt spid="80"/>
                                        </p:tgtEl>
                                        <p:attrNameLst>
                                          <p:attrName>ppt_x</p:attrName>
                                        </p:attrNameLst>
                                      </p:cBhvr>
                                      <p:tavLst>
                                        <p:tav tm="0">
                                          <p:val>
                                            <p:strVal val="#ppt_x"/>
                                          </p:val>
                                        </p:tav>
                                        <p:tav tm="100000">
                                          <p:val>
                                            <p:strVal val="#ppt_x"/>
                                          </p:val>
                                        </p:tav>
                                      </p:tavLst>
                                    </p:anim>
                                    <p:anim calcmode="lin" valueType="num">
                                      <p:cBhvr additive="base">
                                        <p:cTn id="41" dur="750" fill="hold"/>
                                        <p:tgtEl>
                                          <p:spTgt spid="80"/>
                                        </p:tgtEl>
                                        <p:attrNameLst>
                                          <p:attrName>ppt_y</p:attrName>
                                        </p:attrNameLst>
                                      </p:cBhvr>
                                      <p:tavLst>
                                        <p:tav tm="0">
                                          <p:val>
                                            <p:strVal val="0-#ppt_h/2"/>
                                          </p:val>
                                        </p:tav>
                                        <p:tav tm="100000">
                                          <p:val>
                                            <p:strVal val="#ppt_y"/>
                                          </p:val>
                                        </p:tav>
                                      </p:tavLst>
                                    </p:anim>
                                  </p:childTnLst>
                                </p:cTn>
                              </p:par>
                              <p:par>
                                <p:cTn id="42" presetID="2" presetClass="entr" presetSubtype="1" decel="100000" fill="hold" grpId="0" nodeType="withEffect">
                                  <p:stCondLst>
                                    <p:cond delay="0"/>
                                  </p:stCondLst>
                                  <p:childTnLst>
                                    <p:set>
                                      <p:cBhvr>
                                        <p:cTn id="43" dur="1" fill="hold">
                                          <p:stCondLst>
                                            <p:cond delay="0"/>
                                          </p:stCondLst>
                                        </p:cTn>
                                        <p:tgtEl>
                                          <p:spTgt spid="81"/>
                                        </p:tgtEl>
                                        <p:attrNameLst>
                                          <p:attrName>style.visibility</p:attrName>
                                        </p:attrNameLst>
                                      </p:cBhvr>
                                      <p:to>
                                        <p:strVal val="visible"/>
                                      </p:to>
                                    </p:set>
                                    <p:anim calcmode="lin" valueType="num">
                                      <p:cBhvr additive="base">
                                        <p:cTn id="44" dur="750" fill="hold"/>
                                        <p:tgtEl>
                                          <p:spTgt spid="81"/>
                                        </p:tgtEl>
                                        <p:attrNameLst>
                                          <p:attrName>ppt_x</p:attrName>
                                        </p:attrNameLst>
                                      </p:cBhvr>
                                      <p:tavLst>
                                        <p:tav tm="0">
                                          <p:val>
                                            <p:strVal val="#ppt_x"/>
                                          </p:val>
                                        </p:tav>
                                        <p:tav tm="100000">
                                          <p:val>
                                            <p:strVal val="#ppt_x"/>
                                          </p:val>
                                        </p:tav>
                                      </p:tavLst>
                                    </p:anim>
                                    <p:anim calcmode="lin" valueType="num">
                                      <p:cBhvr additive="base">
                                        <p:cTn id="45" dur="750" fill="hold"/>
                                        <p:tgtEl>
                                          <p:spTgt spid="81"/>
                                        </p:tgtEl>
                                        <p:attrNameLst>
                                          <p:attrName>ppt_y</p:attrName>
                                        </p:attrNameLst>
                                      </p:cBhvr>
                                      <p:tavLst>
                                        <p:tav tm="0">
                                          <p:val>
                                            <p:strVal val="0-#ppt_h/2"/>
                                          </p:val>
                                        </p:tav>
                                        <p:tav tm="100000">
                                          <p:val>
                                            <p:strVal val="#ppt_y"/>
                                          </p:val>
                                        </p:tav>
                                      </p:tavLst>
                                    </p:anim>
                                  </p:childTnLst>
                                </p:cTn>
                              </p:par>
                              <p:par>
                                <p:cTn id="46" presetID="22" presetClass="entr" presetSubtype="1" fill="hold" nodeType="withEffect">
                                  <p:stCondLst>
                                    <p:cond delay="250"/>
                                  </p:stCondLst>
                                  <p:childTnLst>
                                    <p:set>
                                      <p:cBhvr>
                                        <p:cTn id="47" dur="1" fill="hold">
                                          <p:stCondLst>
                                            <p:cond delay="0"/>
                                          </p:stCondLst>
                                        </p:cTn>
                                        <p:tgtEl>
                                          <p:spTgt spid="82"/>
                                        </p:tgtEl>
                                        <p:attrNameLst>
                                          <p:attrName>style.visibility</p:attrName>
                                        </p:attrNameLst>
                                      </p:cBhvr>
                                      <p:to>
                                        <p:strVal val="visible"/>
                                      </p:to>
                                    </p:set>
                                    <p:animEffect transition="in" filter="wipe(up)">
                                      <p:cBhvr>
                                        <p:cTn id="48" dur="500"/>
                                        <p:tgtEl>
                                          <p:spTgt spid="82"/>
                                        </p:tgtEl>
                                      </p:cBhvr>
                                    </p:animEffect>
                                  </p:childTnLst>
                                </p:cTn>
                              </p:par>
                              <p:par>
                                <p:cTn id="49" presetID="22" presetClass="entr" presetSubtype="8" fill="hold" nodeType="withEffect">
                                  <p:stCondLst>
                                    <p:cond delay="250"/>
                                  </p:stCondLst>
                                  <p:childTnLst>
                                    <p:set>
                                      <p:cBhvr>
                                        <p:cTn id="50" dur="1" fill="hold">
                                          <p:stCondLst>
                                            <p:cond delay="0"/>
                                          </p:stCondLst>
                                        </p:cTn>
                                        <p:tgtEl>
                                          <p:spTgt spid="84"/>
                                        </p:tgtEl>
                                        <p:attrNameLst>
                                          <p:attrName>style.visibility</p:attrName>
                                        </p:attrNameLst>
                                      </p:cBhvr>
                                      <p:to>
                                        <p:strVal val="visible"/>
                                      </p:to>
                                    </p:set>
                                    <p:animEffect transition="in" filter="wipe(left)">
                                      <p:cBhvr>
                                        <p:cTn id="51" dur="250"/>
                                        <p:tgtEl>
                                          <p:spTgt spid="84"/>
                                        </p:tgtEl>
                                      </p:cBhvr>
                                    </p:animEffect>
                                  </p:childTnLst>
                                </p:cTn>
                              </p:par>
                              <p:par>
                                <p:cTn id="52" presetID="22" presetClass="entr" presetSubtype="4" fill="hold" nodeType="withEffect">
                                  <p:stCondLst>
                                    <p:cond delay="250"/>
                                  </p:stCondLst>
                                  <p:childTnLst>
                                    <p:set>
                                      <p:cBhvr>
                                        <p:cTn id="53" dur="1" fill="hold">
                                          <p:stCondLst>
                                            <p:cond delay="0"/>
                                          </p:stCondLst>
                                        </p:cTn>
                                        <p:tgtEl>
                                          <p:spTgt spid="85"/>
                                        </p:tgtEl>
                                        <p:attrNameLst>
                                          <p:attrName>style.visibility</p:attrName>
                                        </p:attrNameLst>
                                      </p:cBhvr>
                                      <p:to>
                                        <p:strVal val="visible"/>
                                      </p:to>
                                    </p:set>
                                    <p:animEffect transition="in" filter="wipe(down)">
                                      <p:cBhvr>
                                        <p:cTn id="54" dur="250"/>
                                        <p:tgtEl>
                                          <p:spTgt spid="85"/>
                                        </p:tgtEl>
                                      </p:cBhvr>
                                    </p:animEffect>
                                  </p:childTnLst>
                                </p:cTn>
                              </p:par>
                            </p:childTnLst>
                          </p:cTn>
                        </p:par>
                        <p:par>
                          <p:cTn id="55" fill="hold">
                            <p:stCondLst>
                              <p:cond delay="1500"/>
                            </p:stCondLst>
                            <p:childTnLst>
                              <p:par>
                                <p:cTn id="56" presetID="22" presetClass="entr" presetSubtype="4" fill="hold" nodeType="afterEffect">
                                  <p:stCondLst>
                                    <p:cond delay="0"/>
                                  </p:stCondLst>
                                  <p:childTnLst>
                                    <p:set>
                                      <p:cBhvr>
                                        <p:cTn id="57" dur="1" fill="hold">
                                          <p:stCondLst>
                                            <p:cond delay="0"/>
                                          </p:stCondLst>
                                        </p:cTn>
                                        <p:tgtEl>
                                          <p:spTgt spid="83"/>
                                        </p:tgtEl>
                                        <p:attrNameLst>
                                          <p:attrName>style.visibility</p:attrName>
                                        </p:attrNameLst>
                                      </p:cBhvr>
                                      <p:to>
                                        <p:strVal val="visible"/>
                                      </p:to>
                                    </p:set>
                                    <p:animEffect transition="in" filter="wipe(down)">
                                      <p:cBhvr>
                                        <p:cTn id="58" dur="500"/>
                                        <p:tgtEl>
                                          <p:spTgt spid="83"/>
                                        </p:tgtEl>
                                      </p:cBhvr>
                                    </p:animEffect>
                                  </p:childTnLst>
                                </p:cTn>
                              </p:par>
                              <p:par>
                                <p:cTn id="59" presetID="2" presetClass="entr" presetSubtype="1" decel="100000" fill="hold" grpId="0" nodeType="withEffect">
                                  <p:stCondLst>
                                    <p:cond delay="0"/>
                                  </p:stCondLst>
                                  <p:childTnLst>
                                    <p:set>
                                      <p:cBhvr>
                                        <p:cTn id="60" dur="1" fill="hold">
                                          <p:stCondLst>
                                            <p:cond delay="0"/>
                                          </p:stCondLst>
                                        </p:cTn>
                                        <p:tgtEl>
                                          <p:spTgt spid="87">
                                            <p:txEl>
                                              <p:pRg st="0" end="0"/>
                                            </p:txEl>
                                          </p:spTgt>
                                        </p:tgtEl>
                                        <p:attrNameLst>
                                          <p:attrName>style.visibility</p:attrName>
                                        </p:attrNameLst>
                                      </p:cBhvr>
                                      <p:to>
                                        <p:strVal val="visible"/>
                                      </p:to>
                                    </p:set>
                                    <p:anim calcmode="lin" valueType="num">
                                      <p:cBhvr additive="base">
                                        <p:cTn id="61"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0"/>
                                  </p:stCondLst>
                                  <p:childTnLst>
                                    <p:set>
                                      <p:cBhvr>
                                        <p:cTn id="64" dur="1" fill="hold">
                                          <p:stCondLst>
                                            <p:cond delay="0"/>
                                          </p:stCondLst>
                                        </p:cTn>
                                        <p:tgtEl>
                                          <p:spTgt spid="89"/>
                                        </p:tgtEl>
                                        <p:attrNameLst>
                                          <p:attrName>style.visibility</p:attrName>
                                        </p:attrNameLst>
                                      </p:cBhvr>
                                      <p:to>
                                        <p:strVal val="visible"/>
                                      </p:to>
                                    </p:set>
                                    <p:anim calcmode="lin" valueType="num">
                                      <p:cBhvr additive="base">
                                        <p:cTn id="65" dur="750" fill="hold"/>
                                        <p:tgtEl>
                                          <p:spTgt spid="89"/>
                                        </p:tgtEl>
                                        <p:attrNameLst>
                                          <p:attrName>ppt_x</p:attrName>
                                        </p:attrNameLst>
                                      </p:cBhvr>
                                      <p:tavLst>
                                        <p:tav tm="0">
                                          <p:val>
                                            <p:strVal val="#ppt_x"/>
                                          </p:val>
                                        </p:tav>
                                        <p:tav tm="100000">
                                          <p:val>
                                            <p:strVal val="#ppt_x"/>
                                          </p:val>
                                        </p:tav>
                                      </p:tavLst>
                                    </p:anim>
                                    <p:anim calcmode="lin" valueType="num">
                                      <p:cBhvr additive="base">
                                        <p:cTn id="66" dur="750" fill="hold"/>
                                        <p:tgtEl>
                                          <p:spTgt spid="89"/>
                                        </p:tgtEl>
                                        <p:attrNameLst>
                                          <p:attrName>ppt_y</p:attrName>
                                        </p:attrNameLst>
                                      </p:cBhvr>
                                      <p:tavLst>
                                        <p:tav tm="0">
                                          <p:val>
                                            <p:strVal val="0-#ppt_h/2"/>
                                          </p:val>
                                        </p:tav>
                                        <p:tav tm="100000">
                                          <p:val>
                                            <p:strVal val="#ppt_y"/>
                                          </p:val>
                                        </p:tav>
                                      </p:tavLst>
                                    </p:anim>
                                  </p:childTnLst>
                                </p:cTn>
                              </p:par>
                              <p:par>
                                <p:cTn id="67" presetID="2" presetClass="entr" presetSubtype="1" decel="100000" fill="hold" grpId="0" nodeType="withEffect">
                                  <p:stCondLst>
                                    <p:cond delay="0"/>
                                  </p:stCondLst>
                                  <p:childTnLst>
                                    <p:set>
                                      <p:cBhvr>
                                        <p:cTn id="68" dur="1" fill="hold">
                                          <p:stCondLst>
                                            <p:cond delay="0"/>
                                          </p:stCondLst>
                                        </p:cTn>
                                        <p:tgtEl>
                                          <p:spTgt spid="90"/>
                                        </p:tgtEl>
                                        <p:attrNameLst>
                                          <p:attrName>style.visibility</p:attrName>
                                        </p:attrNameLst>
                                      </p:cBhvr>
                                      <p:to>
                                        <p:strVal val="visible"/>
                                      </p:to>
                                    </p:set>
                                    <p:anim calcmode="lin" valueType="num">
                                      <p:cBhvr additive="base">
                                        <p:cTn id="69" dur="750" fill="hold"/>
                                        <p:tgtEl>
                                          <p:spTgt spid="90"/>
                                        </p:tgtEl>
                                        <p:attrNameLst>
                                          <p:attrName>ppt_x</p:attrName>
                                        </p:attrNameLst>
                                      </p:cBhvr>
                                      <p:tavLst>
                                        <p:tav tm="0">
                                          <p:val>
                                            <p:strVal val="#ppt_x"/>
                                          </p:val>
                                        </p:tav>
                                        <p:tav tm="100000">
                                          <p:val>
                                            <p:strVal val="#ppt_x"/>
                                          </p:val>
                                        </p:tav>
                                      </p:tavLst>
                                    </p:anim>
                                    <p:anim calcmode="lin" valueType="num">
                                      <p:cBhvr additive="base">
                                        <p:cTn id="70" dur="750" fill="hold"/>
                                        <p:tgtEl>
                                          <p:spTgt spid="90"/>
                                        </p:tgtEl>
                                        <p:attrNameLst>
                                          <p:attrName>ppt_y</p:attrName>
                                        </p:attrNameLst>
                                      </p:cBhvr>
                                      <p:tavLst>
                                        <p:tav tm="0">
                                          <p:val>
                                            <p:strVal val="0-#ppt_h/2"/>
                                          </p:val>
                                        </p:tav>
                                        <p:tav tm="100000">
                                          <p:val>
                                            <p:strVal val="#ppt_y"/>
                                          </p:val>
                                        </p:tav>
                                      </p:tavLst>
                                    </p:anim>
                                  </p:childTnLst>
                                </p:cTn>
                              </p:par>
                              <p:par>
                                <p:cTn id="71" presetID="22" presetClass="entr" presetSubtype="1" fill="hold" nodeType="withEffect">
                                  <p:stCondLst>
                                    <p:cond delay="250"/>
                                  </p:stCondLst>
                                  <p:childTnLst>
                                    <p:set>
                                      <p:cBhvr>
                                        <p:cTn id="72" dur="1" fill="hold">
                                          <p:stCondLst>
                                            <p:cond delay="0"/>
                                          </p:stCondLst>
                                        </p:cTn>
                                        <p:tgtEl>
                                          <p:spTgt spid="91"/>
                                        </p:tgtEl>
                                        <p:attrNameLst>
                                          <p:attrName>style.visibility</p:attrName>
                                        </p:attrNameLst>
                                      </p:cBhvr>
                                      <p:to>
                                        <p:strVal val="visible"/>
                                      </p:to>
                                    </p:set>
                                    <p:animEffect transition="in" filter="wipe(up)">
                                      <p:cBhvr>
                                        <p:cTn id="73" dur="500"/>
                                        <p:tgtEl>
                                          <p:spTgt spid="91"/>
                                        </p:tgtEl>
                                      </p:cBhvr>
                                    </p:animEffect>
                                  </p:childTnLst>
                                </p:cTn>
                              </p:par>
                              <p:par>
                                <p:cTn id="74" presetID="22" presetClass="entr" presetSubtype="8" fill="hold" nodeType="withEffect">
                                  <p:stCondLst>
                                    <p:cond delay="250"/>
                                  </p:stCondLst>
                                  <p:childTnLst>
                                    <p:set>
                                      <p:cBhvr>
                                        <p:cTn id="75" dur="1" fill="hold">
                                          <p:stCondLst>
                                            <p:cond delay="0"/>
                                          </p:stCondLst>
                                        </p:cTn>
                                        <p:tgtEl>
                                          <p:spTgt spid="93"/>
                                        </p:tgtEl>
                                        <p:attrNameLst>
                                          <p:attrName>style.visibility</p:attrName>
                                        </p:attrNameLst>
                                      </p:cBhvr>
                                      <p:to>
                                        <p:strVal val="visible"/>
                                      </p:to>
                                    </p:set>
                                    <p:animEffect transition="in" filter="wipe(left)">
                                      <p:cBhvr>
                                        <p:cTn id="76" dur="250"/>
                                        <p:tgtEl>
                                          <p:spTgt spid="93"/>
                                        </p:tgtEl>
                                      </p:cBhvr>
                                    </p:animEffect>
                                  </p:childTnLst>
                                </p:cTn>
                              </p:par>
                              <p:par>
                                <p:cTn id="77" presetID="22" presetClass="entr" presetSubtype="4" fill="hold" nodeType="withEffect">
                                  <p:stCondLst>
                                    <p:cond delay="250"/>
                                  </p:stCondLst>
                                  <p:childTnLst>
                                    <p:set>
                                      <p:cBhvr>
                                        <p:cTn id="78" dur="1" fill="hold">
                                          <p:stCondLst>
                                            <p:cond delay="0"/>
                                          </p:stCondLst>
                                        </p:cTn>
                                        <p:tgtEl>
                                          <p:spTgt spid="94"/>
                                        </p:tgtEl>
                                        <p:attrNameLst>
                                          <p:attrName>style.visibility</p:attrName>
                                        </p:attrNameLst>
                                      </p:cBhvr>
                                      <p:to>
                                        <p:strVal val="visible"/>
                                      </p:to>
                                    </p:set>
                                    <p:animEffect transition="in" filter="wipe(down)">
                                      <p:cBhvr>
                                        <p:cTn id="79" dur="250"/>
                                        <p:tgtEl>
                                          <p:spTgt spid="94"/>
                                        </p:tgtEl>
                                      </p:cBhvr>
                                    </p:animEffect>
                                  </p:childTnLst>
                                </p:cTn>
                              </p:par>
                            </p:childTnLst>
                          </p:cTn>
                        </p:par>
                        <p:par>
                          <p:cTn id="80" fill="hold">
                            <p:stCondLst>
                              <p:cond delay="2250"/>
                            </p:stCondLst>
                            <p:childTnLst>
                              <p:par>
                                <p:cTn id="81" presetID="22" presetClass="entr" presetSubtype="4" fill="hold" nodeType="afterEffect">
                                  <p:stCondLst>
                                    <p:cond delay="0"/>
                                  </p:stCondLst>
                                  <p:childTnLst>
                                    <p:set>
                                      <p:cBhvr>
                                        <p:cTn id="82" dur="1" fill="hold">
                                          <p:stCondLst>
                                            <p:cond delay="0"/>
                                          </p:stCondLst>
                                        </p:cTn>
                                        <p:tgtEl>
                                          <p:spTgt spid="92"/>
                                        </p:tgtEl>
                                        <p:attrNameLst>
                                          <p:attrName>style.visibility</p:attrName>
                                        </p:attrNameLst>
                                      </p:cBhvr>
                                      <p:to>
                                        <p:strVal val="visible"/>
                                      </p:to>
                                    </p:set>
                                    <p:animEffect transition="in" filter="wipe(down)">
                                      <p:cBhvr>
                                        <p:cTn id="83" dur="500"/>
                                        <p:tgtEl>
                                          <p:spTgt spid="92"/>
                                        </p:tgtEl>
                                      </p:cBhvr>
                                    </p:animEffect>
                                  </p:childTnLst>
                                </p:cTn>
                              </p:par>
                              <p:par>
                                <p:cTn id="84" presetID="2" presetClass="entr" presetSubtype="1" decel="100000" fill="hold" grpId="0" nodeType="withEffect">
                                  <p:stCondLst>
                                    <p:cond delay="0"/>
                                  </p:stCondLst>
                                  <p:childTnLst>
                                    <p:set>
                                      <p:cBhvr>
                                        <p:cTn id="85" dur="1" fill="hold">
                                          <p:stCondLst>
                                            <p:cond delay="0"/>
                                          </p:stCondLst>
                                        </p:cTn>
                                        <p:tgtEl>
                                          <p:spTgt spid="96">
                                            <p:txEl>
                                              <p:pRg st="0" end="0"/>
                                            </p:txEl>
                                          </p:spTgt>
                                        </p:tgtEl>
                                        <p:attrNameLst>
                                          <p:attrName>style.visibility</p:attrName>
                                        </p:attrNameLst>
                                      </p:cBhvr>
                                      <p:to>
                                        <p:strVal val="visible"/>
                                      </p:to>
                                    </p:set>
                                    <p:anim calcmode="lin" valueType="num">
                                      <p:cBhvr additive="base">
                                        <p:cTn id="86" dur="500" fill="hold"/>
                                        <p:tgtEl>
                                          <p:spTgt spid="96">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9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6" grpId="0" build="p">
        <p:tmplLst>
          <p:tmpl lvl="1">
            <p:tnLst>
              <p:par>
                <p:cTn presetID="2" presetClass="entr" presetSubtype="1" decel="10000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fill="hold"/>
                        <p:tgtEl>
                          <p:spTgt spid="96"/>
                        </p:tgtEl>
                        <p:attrNameLst>
                          <p:attrName>ppt_x</p:attrName>
                        </p:attrNameLst>
                      </p:cBhvr>
                      <p:tavLst>
                        <p:tav tm="0">
                          <p:val>
                            <p:strVal val="#ppt_x"/>
                          </p:val>
                        </p:tav>
                        <p:tav tm="100000">
                          <p:val>
                            <p:strVal val="#ppt_x"/>
                          </p:val>
                        </p:tav>
                      </p:tavLst>
                    </p:anim>
                    <p:anim calcmode="lin" valueType="num">
                      <p:cBhvr additive="base">
                        <p:cTn dur="500" fill="hold"/>
                        <p:tgtEl>
                          <p:spTgt spid="96"/>
                        </p:tgtEl>
                        <p:attrNameLst>
                          <p:attrName>ppt_y</p:attrName>
                        </p:attrNameLst>
                      </p:cBhvr>
                      <p:tavLst>
                        <p:tav tm="0">
                          <p:val>
                            <p:strVal val="0-#ppt_h/2"/>
                          </p:val>
                        </p:tav>
                        <p:tav tm="100000">
                          <p:val>
                            <p:strVal val="#ppt_y"/>
                          </p:val>
                        </p:tav>
                      </p:tavLst>
                    </p:anim>
                  </p:childTnLst>
                </p:cTn>
              </p:par>
            </p:tnLst>
          </p:tmpl>
        </p:tmplLst>
      </p:bldP>
      <p:bldP spid="80" grpId="0" animBg="1"/>
      <p:bldP spid="81" grpId="0" animBg="1"/>
      <p:bldP spid="87" grpId="0" build="p">
        <p:tmplLst>
          <p:tmpl lvl="1">
            <p:tnLst>
              <p:par>
                <p:cTn presetID="2" presetClass="entr" presetSubtype="1" decel="10000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0-#ppt_h/2"/>
                          </p:val>
                        </p:tav>
                        <p:tav tm="100000">
                          <p:val>
                            <p:strVal val="#ppt_y"/>
                          </p:val>
                        </p:tav>
                      </p:tavLst>
                    </p:anim>
                  </p:childTnLst>
                </p:cTn>
              </p:par>
            </p:tnLst>
          </p:tmpl>
        </p:tmplLst>
      </p:bldP>
      <p:bldP spid="7" grpId="0" animBg="1"/>
      <p:bldP spid="12" grpId="0" animBg="1"/>
      <p:bldP spid="54" grpId="0"/>
      <p:bldP spid="60" grpId="0" build="p">
        <p:tmplLst>
          <p:tmpl lvl="1">
            <p:tnLst>
              <p:par>
                <p:cTn presetID="2" presetClass="entr" presetSubtype="1" decel="10000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o Contents and no foot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29" name="テキスト プレースホルダー 5"/>
          <p:cNvSpPr>
            <a:spLocks noGrp="1"/>
          </p:cNvSpPr>
          <p:nvPr>
            <p:ph type="body" sz="quarter" idx="17"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4436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eb Mockup and 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FADD65F2-3061-4838-8922-F719F7BAC906}" type="slidenum">
              <a:rPr lang="ja-JP" altLang="en-US" smtClean="0"/>
              <a:pPr/>
              <a:t>‹#›</a:t>
            </a:fld>
            <a:endParaRPr lang="ja-JP" altLang="en-US" dirty="0"/>
          </a:p>
        </p:txBody>
      </p:sp>
      <p:sp>
        <p:nvSpPr>
          <p:cNvPr id="5" name="正方形/長方形 4"/>
          <p:cNvSpPr/>
          <p:nvPr userDrawn="1"/>
        </p:nvSpPr>
        <p:spPr>
          <a:xfrm>
            <a:off x="-29029" y="6995886"/>
            <a:ext cx="18360000" cy="3343086"/>
          </a:xfrm>
          <a:prstGeom prst="rect">
            <a:avLst/>
          </a:prstGeom>
          <a:blipFill dpi="0" rotWithShape="0">
            <a:blip r:embed="rId2"/>
            <a:srcRect/>
            <a:tile tx="0" ty="0" sx="100000" sy="100000" flip="none" algn="tl"/>
          </a:blipFill>
          <a:ln>
            <a:noFill/>
          </a:ln>
          <a:effectLst>
            <a:outerShdw blurRad="50800" dist="38100" dir="16200000"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p:cNvCxnSpPr/>
          <p:nvPr userDrawn="1"/>
        </p:nvCxnSpPr>
        <p:spPr>
          <a:xfrm>
            <a:off x="0" y="7174818"/>
            <a:ext cx="18291175" cy="1"/>
          </a:xfrm>
          <a:prstGeom prst="line">
            <a:avLst/>
          </a:prstGeom>
          <a:ln w="28575">
            <a:solidFill>
              <a:schemeClr val="bg1">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テキスト プレースホルダー 5"/>
          <p:cNvSpPr>
            <a:spLocks noGrp="1"/>
          </p:cNvSpPr>
          <p:nvPr>
            <p:ph type="body" sz="quarter" idx="12" hasCustomPrompt="1"/>
          </p:nvPr>
        </p:nvSpPr>
        <p:spPr>
          <a:xfrm>
            <a:off x="9947176" y="7532913"/>
            <a:ext cx="7822859" cy="1756228"/>
          </a:xfrm>
          <a:prstGeom prst="rect">
            <a:avLst/>
          </a:prstGeom>
        </p:spPr>
        <p:txBody>
          <a:bodyPr anchor="t">
            <a:normAutofit/>
          </a:bodyPr>
          <a:lstStyle>
            <a:lvl1pPr marL="0" indent="0" algn="l">
              <a:lnSpc>
                <a:spcPct val="130000"/>
              </a:lnSpc>
              <a:buFontTx/>
              <a:buNone/>
              <a:defRPr sz="2000" baseline="0">
                <a:solidFill>
                  <a:schemeClr val="tx2"/>
                </a:solidFill>
              </a:defRPr>
            </a:lvl1pPr>
          </a:lstStyle>
          <a:p>
            <a:pPr lvl="0"/>
            <a:r>
              <a:rPr kumimoji="1" lang="en-US" altLang="ja-JP" dirty="0"/>
              <a:t>Text Here</a:t>
            </a:r>
            <a:endParaRPr kumimoji="1" lang="ja-JP" altLang="en-US" dirty="0"/>
          </a:p>
        </p:txBody>
      </p:sp>
      <p:sp>
        <p:nvSpPr>
          <p:cNvPr id="8" name="図プレースホルダー 6"/>
          <p:cNvSpPr>
            <a:spLocks noGrp="1"/>
          </p:cNvSpPr>
          <p:nvPr>
            <p:ph type="pic" sz="quarter" idx="13" hasCustomPrompt="1"/>
          </p:nvPr>
        </p:nvSpPr>
        <p:spPr>
          <a:xfrm>
            <a:off x="914558" y="3259417"/>
            <a:ext cx="8608795" cy="4885716"/>
          </a:xfrm>
          <a:prstGeom prst="rect">
            <a:avLst/>
          </a:prstGeom>
          <a:solidFill>
            <a:schemeClr val="tx1">
              <a:lumMod val="10000"/>
              <a:lumOff val="90000"/>
            </a:schemeClr>
          </a:solidFill>
          <a:effectLst>
            <a:outerShdw blurRad="177800" dist="127000" dir="2700000" algn="tl" rotWithShape="0">
              <a:prstClr val="black">
                <a:alpha val="40000"/>
              </a:prstClr>
            </a:outerShdw>
          </a:effectLst>
        </p:spPr>
        <p:txBody>
          <a:bodyPr>
            <a:normAutofit/>
          </a:bodyPr>
          <a:lstStyle>
            <a:lvl1pPr>
              <a:defRPr sz="2000" baseline="0"/>
            </a:lvl1pPr>
          </a:lstStyle>
          <a:p>
            <a:r>
              <a:rPr kumimoji="1" lang="en-US" altLang="ja-JP" dirty="0"/>
              <a:t>Add an image</a:t>
            </a:r>
            <a:endParaRPr kumimoji="1" lang="ja-JP" altLang="en-US" dirty="0"/>
          </a:p>
        </p:txBody>
      </p:sp>
      <p:grpSp>
        <p:nvGrpSpPr>
          <p:cNvPr id="9" name="グループ化 8"/>
          <p:cNvGrpSpPr/>
          <p:nvPr userDrawn="1"/>
        </p:nvGrpSpPr>
        <p:grpSpPr>
          <a:xfrm>
            <a:off x="914558" y="2781960"/>
            <a:ext cx="8608796" cy="593569"/>
            <a:chOff x="628206" y="2067583"/>
            <a:chExt cx="10360933" cy="714377"/>
          </a:xfrm>
        </p:grpSpPr>
        <p:sp>
          <p:nvSpPr>
            <p:cNvPr id="10" name="角丸四角形 7"/>
            <p:cNvSpPr/>
            <p:nvPr userDrawn="1"/>
          </p:nvSpPr>
          <p:spPr>
            <a:xfrm>
              <a:off x="628206" y="2067583"/>
              <a:ext cx="10360933" cy="714377"/>
            </a:xfrm>
            <a:custGeom>
              <a:avLst/>
              <a:gdLst/>
              <a:ahLst/>
              <a:cxnLst/>
              <a:rect l="l" t="t" r="r" b="b"/>
              <a:pathLst>
                <a:path w="9179608" h="714377">
                  <a:moveTo>
                    <a:pt x="169868" y="0"/>
                  </a:moveTo>
                  <a:lnTo>
                    <a:pt x="9009740" y="0"/>
                  </a:lnTo>
                  <a:cubicBezTo>
                    <a:pt x="9103556" y="0"/>
                    <a:pt x="9179608" y="76052"/>
                    <a:pt x="9179608" y="169868"/>
                  </a:cubicBezTo>
                  <a:lnTo>
                    <a:pt x="9179608" y="714377"/>
                  </a:lnTo>
                  <a:lnTo>
                    <a:pt x="0" y="714377"/>
                  </a:lnTo>
                  <a:lnTo>
                    <a:pt x="0" y="169868"/>
                  </a:lnTo>
                  <a:cubicBezTo>
                    <a:pt x="0" y="76052"/>
                    <a:pt x="76052" y="0"/>
                    <a:pt x="169868" y="0"/>
                  </a:cubicBezTo>
                  <a:close/>
                </a:path>
              </a:pathLst>
            </a:custGeom>
            <a:blipFill dpi="0" rotWithShape="0">
              <a:blip r:embed="rId3"/>
              <a:srcRect/>
              <a:tile tx="0" ty="0" sx="100000" sy="100000" flip="none" algn="tl"/>
            </a:blipFill>
            <a:ln>
              <a:noFill/>
            </a:ln>
            <a:effectLst>
              <a:outerShdw blurRad="177800" dist="88900" algn="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1" name="グループ化 10"/>
            <p:cNvGrpSpPr/>
            <p:nvPr userDrawn="1"/>
          </p:nvGrpSpPr>
          <p:grpSpPr>
            <a:xfrm>
              <a:off x="817973" y="2232734"/>
              <a:ext cx="820614" cy="267286"/>
              <a:chOff x="1266091" y="2232734"/>
              <a:chExt cx="820614" cy="267286"/>
            </a:xfrm>
            <a:blipFill dpi="0" rotWithShape="1">
              <a:blip r:embed="rId4"/>
              <a:srcRect/>
              <a:tile tx="0" ty="0" sx="100000" sy="100000" flip="none" algn="tl"/>
            </a:blipFill>
            <a:effectLst>
              <a:outerShdw blurRad="50800" dist="38100" dir="2700000" algn="tl" rotWithShape="0">
                <a:prstClr val="black">
                  <a:alpha val="40000"/>
                </a:prstClr>
              </a:outerShdw>
            </a:effectLst>
          </p:grpSpPr>
          <p:sp>
            <p:nvSpPr>
              <p:cNvPr id="16" name="円/楕円 15"/>
              <p:cNvSpPr/>
              <p:nvPr userDrawn="1"/>
            </p:nvSpPr>
            <p:spPr>
              <a:xfrm>
                <a:off x="1266091"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1542755"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1819419" y="2232734"/>
                <a:ext cx="267286" cy="267286"/>
              </a:xfrm>
              <a:prstGeom prst="ellipse">
                <a:avLst/>
              </a:prstGeom>
              <a:grpFill/>
              <a:ln>
                <a:noFill/>
              </a:ln>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2" name="グループ化 11"/>
            <p:cNvGrpSpPr/>
            <p:nvPr userDrawn="1"/>
          </p:nvGrpSpPr>
          <p:grpSpPr>
            <a:xfrm>
              <a:off x="10412105" y="2203721"/>
              <a:ext cx="432000" cy="348274"/>
              <a:chOff x="9655539" y="2203721"/>
              <a:chExt cx="432000" cy="348274"/>
            </a:xfrm>
            <a:blipFill dpi="0" rotWithShape="1">
              <a:blip r:embed="rId4"/>
              <a:srcRect/>
              <a:tile tx="0" ty="0" sx="100000" sy="100000" flip="none" algn="tl"/>
            </a:blipFill>
          </p:grpSpPr>
          <p:sp>
            <p:nvSpPr>
              <p:cNvPr id="13" name="正方形/長方形 12"/>
              <p:cNvSpPr/>
              <p:nvPr userDrawn="1"/>
            </p:nvSpPr>
            <p:spPr>
              <a:xfrm>
                <a:off x="9655539" y="2203721"/>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9655539" y="2323858"/>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9655539" y="2443995"/>
                <a:ext cx="432000" cy="108000"/>
              </a:xfrm>
              <a:prstGeom prst="rect">
                <a:avLst/>
              </a:prstGeom>
              <a:grpFill/>
              <a:ln>
                <a:noFill/>
              </a:ln>
              <a:effectLst>
                <a:outerShdw blurRad="88900" dist="76200" dir="5400000" algn="t"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sp>
        <p:nvSpPr>
          <p:cNvPr id="21" name="山形 20"/>
          <p:cNvSpPr/>
          <p:nvPr userDrawn="1"/>
        </p:nvSpPr>
        <p:spPr>
          <a:xfrm>
            <a:off x="9976204" y="2839908"/>
            <a:ext cx="380632" cy="380632"/>
          </a:xfrm>
          <a:prstGeom prst="chevron">
            <a:avLst/>
          </a:prstGeom>
          <a:blipFill dpi="0" rotWithShape="0">
            <a:blip r:embed="rId5"/>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プレースホルダー 5"/>
          <p:cNvSpPr>
            <a:spLocks noGrp="1"/>
          </p:cNvSpPr>
          <p:nvPr>
            <p:ph type="body" sz="quarter" idx="14" hasCustomPrompt="1"/>
          </p:nvPr>
        </p:nvSpPr>
        <p:spPr>
          <a:xfrm>
            <a:off x="10468317" y="2713649"/>
            <a:ext cx="7035912" cy="117618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a:t>Text Here</a:t>
            </a:r>
          </a:p>
          <a:p>
            <a:pPr lvl="0"/>
            <a:endParaRPr kumimoji="1" lang="en-US" altLang="ja-JP" dirty="0"/>
          </a:p>
          <a:p>
            <a:pPr lvl="0"/>
            <a:endParaRPr kumimoji="1" lang="ja-JP" altLang="en-US" dirty="0"/>
          </a:p>
        </p:txBody>
      </p:sp>
      <p:sp>
        <p:nvSpPr>
          <p:cNvPr id="25" name="山形 24"/>
          <p:cNvSpPr/>
          <p:nvPr userDrawn="1"/>
        </p:nvSpPr>
        <p:spPr>
          <a:xfrm>
            <a:off x="9976204" y="4280451"/>
            <a:ext cx="380632" cy="380632"/>
          </a:xfrm>
          <a:prstGeom prst="chevron">
            <a:avLst/>
          </a:prstGeom>
          <a:blipFill dpi="0" rotWithShape="0">
            <a:blip r:embed="rId5"/>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プレースホルダー 5"/>
          <p:cNvSpPr>
            <a:spLocks noGrp="1"/>
          </p:cNvSpPr>
          <p:nvPr>
            <p:ph type="body" sz="quarter" idx="15" hasCustomPrompt="1"/>
          </p:nvPr>
        </p:nvSpPr>
        <p:spPr>
          <a:xfrm>
            <a:off x="10468317" y="4154192"/>
            <a:ext cx="7035912" cy="117618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a:t>Text Here</a:t>
            </a:r>
          </a:p>
          <a:p>
            <a:pPr lvl="0"/>
            <a:endParaRPr kumimoji="1" lang="en-US" altLang="ja-JP" dirty="0"/>
          </a:p>
          <a:p>
            <a:pPr lvl="0"/>
            <a:endParaRPr kumimoji="1" lang="ja-JP" altLang="en-US" dirty="0"/>
          </a:p>
        </p:txBody>
      </p:sp>
      <p:sp>
        <p:nvSpPr>
          <p:cNvPr id="27" name="山形 26"/>
          <p:cNvSpPr/>
          <p:nvPr userDrawn="1"/>
        </p:nvSpPr>
        <p:spPr>
          <a:xfrm>
            <a:off x="9976204" y="5720993"/>
            <a:ext cx="380632" cy="380632"/>
          </a:xfrm>
          <a:prstGeom prst="chevron">
            <a:avLst/>
          </a:prstGeom>
          <a:blipFill dpi="0" rotWithShape="0">
            <a:blip r:embed="rId5"/>
            <a:srcRect/>
            <a:tile tx="0" ty="0" sx="100000" sy="100000" flip="none" algn="tl"/>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プレースホルダー 5"/>
          <p:cNvSpPr>
            <a:spLocks noGrp="1"/>
          </p:cNvSpPr>
          <p:nvPr>
            <p:ph type="body" sz="quarter" idx="16" hasCustomPrompt="1"/>
          </p:nvPr>
        </p:nvSpPr>
        <p:spPr>
          <a:xfrm>
            <a:off x="10468317" y="5594734"/>
            <a:ext cx="7035912" cy="1176180"/>
          </a:xfrm>
          <a:prstGeom prst="rect">
            <a:avLst/>
          </a:prstGeom>
        </p:spPr>
        <p:txBody>
          <a:bodyPr anchor="t">
            <a:normAutofit/>
          </a:bodyPr>
          <a:lstStyle>
            <a:lvl1pPr marL="0" indent="0" algn="l">
              <a:lnSpc>
                <a:spcPct val="120000"/>
              </a:lnSpc>
              <a:spcBef>
                <a:spcPts val="0"/>
              </a:spcBef>
              <a:buFontTx/>
              <a:buNone/>
              <a:defRPr sz="2400" baseline="0">
                <a:solidFill>
                  <a:schemeClr val="tx2"/>
                </a:solidFill>
              </a:defRPr>
            </a:lvl1pPr>
          </a:lstStyle>
          <a:p>
            <a:pPr lvl="0"/>
            <a:r>
              <a:rPr kumimoji="1" lang="en-US" altLang="ja-JP" dirty="0"/>
              <a:t>Text Here</a:t>
            </a:r>
          </a:p>
          <a:p>
            <a:pPr lvl="0"/>
            <a:endParaRPr kumimoji="1" lang="en-US" altLang="ja-JP" dirty="0"/>
          </a:p>
          <a:p>
            <a:pPr lvl="0"/>
            <a:endParaRPr kumimoji="1" lang="ja-JP" altLang="en-US" dirty="0"/>
          </a:p>
        </p:txBody>
      </p:sp>
      <p:sp>
        <p:nvSpPr>
          <p:cNvPr id="29" name="テキスト プレースホルダー 5"/>
          <p:cNvSpPr>
            <a:spLocks noGrp="1"/>
          </p:cNvSpPr>
          <p:nvPr>
            <p:ph type="body" sz="quarter" idx="17" hasCustomPrompt="1"/>
          </p:nvPr>
        </p:nvSpPr>
        <p:spPr>
          <a:xfrm>
            <a:off x="894556" y="1609729"/>
            <a:ext cx="16502062" cy="647693"/>
          </a:xfrm>
        </p:spPr>
        <p:txBody>
          <a:bodyPr anchor="t">
            <a:noAutofit/>
          </a:bodyPr>
          <a:lstStyle>
            <a:lvl1pPr algn="ctr">
              <a:defRPr sz="28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53285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500"/>
                            </p:stCondLst>
                            <p:childTnLst>
                              <p:par>
                                <p:cTn id="18" presetID="2" presetClass="entr" presetSubtype="4" decel="10000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750" fill="hold"/>
                                        <p:tgtEl>
                                          <p:spTgt spid="9"/>
                                        </p:tgtEl>
                                        <p:attrNameLst>
                                          <p:attrName>ppt_x</p:attrName>
                                        </p:attrNameLst>
                                      </p:cBhvr>
                                      <p:tavLst>
                                        <p:tav tm="0">
                                          <p:val>
                                            <p:strVal val="#ppt_x"/>
                                          </p:val>
                                        </p:tav>
                                        <p:tav tm="100000">
                                          <p:val>
                                            <p:strVal val="#ppt_x"/>
                                          </p:val>
                                        </p:tav>
                                      </p:tavLst>
                                    </p:anim>
                                    <p:anim calcmode="lin" valueType="num">
                                      <p:cBhvr additive="base">
                                        <p:cTn id="21" dur="75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750" fill="hold"/>
                                        <p:tgtEl>
                                          <p:spTgt spid="8"/>
                                        </p:tgtEl>
                                        <p:attrNameLst>
                                          <p:attrName>ppt_x</p:attrName>
                                        </p:attrNameLst>
                                      </p:cBhvr>
                                      <p:tavLst>
                                        <p:tav tm="0">
                                          <p:val>
                                            <p:strVal val="#ppt_x"/>
                                          </p:val>
                                        </p:tav>
                                        <p:tav tm="100000">
                                          <p:val>
                                            <p:strVal val="#ppt_x"/>
                                          </p:val>
                                        </p:tav>
                                      </p:tavLst>
                                    </p:anim>
                                    <p:anim calcmode="lin" valueType="num">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2250"/>
                            </p:stCondLst>
                            <p:childTnLst>
                              <p:par>
                                <p:cTn id="27" presetID="2" presetClass="entr" presetSubtype="2" decel="10000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1+#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par>
                                <p:cTn id="31" presetID="22" presetClass="entr" presetSubtype="2" fill="hold" grpId="0" nodeType="with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wipe(right)">
                                      <p:cBhvr>
                                        <p:cTn id="33" dur="500"/>
                                        <p:tgtEl>
                                          <p:spTgt spid="22">
                                            <p:txEl>
                                              <p:pRg st="0" end="0"/>
                                            </p:txEl>
                                          </p:spTgt>
                                        </p:tgtEl>
                                      </p:cBhvr>
                                    </p:animEffect>
                                  </p:childTnLst>
                                </p:cTn>
                              </p:par>
                            </p:childTnLst>
                          </p:cTn>
                        </p:par>
                        <p:par>
                          <p:cTn id="34" fill="hold">
                            <p:stCondLst>
                              <p:cond delay="2750"/>
                            </p:stCondLst>
                            <p:childTnLst>
                              <p:par>
                                <p:cTn id="35" presetID="2" presetClass="entr" presetSubtype="2" decel="10000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par>
                                <p:cTn id="39" presetID="22" presetClass="entr" presetSubtype="2" fill="hold" grpId="0" nodeType="with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animEffect transition="in" filter="wipe(right)">
                                      <p:cBhvr>
                                        <p:cTn id="41" dur="500"/>
                                        <p:tgtEl>
                                          <p:spTgt spid="26">
                                            <p:txEl>
                                              <p:pRg st="0" end="0"/>
                                            </p:txEl>
                                          </p:spTgt>
                                        </p:tgtEl>
                                      </p:cBhvr>
                                    </p:animEffect>
                                  </p:childTnLst>
                                </p:cTn>
                              </p:par>
                            </p:childTnLst>
                          </p:cTn>
                        </p:par>
                        <p:par>
                          <p:cTn id="42" fill="hold">
                            <p:stCondLst>
                              <p:cond delay="3250"/>
                            </p:stCondLst>
                            <p:childTnLst>
                              <p:par>
                                <p:cTn id="43" presetID="2" presetClass="entr" presetSubtype="2" decel="10000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fill="hold"/>
                                        <p:tgtEl>
                                          <p:spTgt spid="27"/>
                                        </p:tgtEl>
                                        <p:attrNameLst>
                                          <p:attrName>ppt_x</p:attrName>
                                        </p:attrNameLst>
                                      </p:cBhvr>
                                      <p:tavLst>
                                        <p:tav tm="0">
                                          <p:val>
                                            <p:strVal val="1+#ppt_w/2"/>
                                          </p:val>
                                        </p:tav>
                                        <p:tav tm="100000">
                                          <p:val>
                                            <p:strVal val="#ppt_x"/>
                                          </p:val>
                                        </p:tav>
                                      </p:tavLst>
                                    </p:anim>
                                    <p:anim calcmode="lin" valueType="num">
                                      <p:cBhvr additive="base">
                                        <p:cTn id="46" dur="500" fill="hold"/>
                                        <p:tgtEl>
                                          <p:spTgt spid="27"/>
                                        </p:tgtEl>
                                        <p:attrNameLst>
                                          <p:attrName>ppt_y</p:attrName>
                                        </p:attrNameLst>
                                      </p:cBhvr>
                                      <p:tavLst>
                                        <p:tav tm="0">
                                          <p:val>
                                            <p:strVal val="#ppt_y"/>
                                          </p:val>
                                        </p:tav>
                                        <p:tav tm="100000">
                                          <p:val>
                                            <p:strVal val="#ppt_y"/>
                                          </p:val>
                                        </p:tav>
                                      </p:tavLst>
                                    </p:anim>
                                  </p:childTnLst>
                                </p:cTn>
                              </p:par>
                              <p:par>
                                <p:cTn id="47" presetID="22" presetClass="entr" presetSubtype="2" fill="hold" grpId="0" nodeType="withEffect">
                                  <p:stCondLst>
                                    <p:cond delay="0"/>
                                  </p:stCondLst>
                                  <p:childTnLst>
                                    <p:set>
                                      <p:cBhvr>
                                        <p:cTn id="48" dur="1" fill="hold">
                                          <p:stCondLst>
                                            <p:cond delay="0"/>
                                          </p:stCondLst>
                                        </p:cTn>
                                        <p:tgtEl>
                                          <p:spTgt spid="28">
                                            <p:txEl>
                                              <p:pRg st="0" end="0"/>
                                            </p:txEl>
                                          </p:spTgt>
                                        </p:tgtEl>
                                        <p:attrNameLst>
                                          <p:attrName>style.visibility</p:attrName>
                                        </p:attrNameLst>
                                      </p:cBhvr>
                                      <p:to>
                                        <p:strVal val="visible"/>
                                      </p:to>
                                    </p:set>
                                    <p:animEffect transition="in" filter="wipe(right)">
                                      <p:cBhvr>
                                        <p:cTn id="49" dur="500"/>
                                        <p:tgtEl>
                                          <p:spTgt spid="28">
                                            <p:txEl>
                                              <p:pRg st="0" end="0"/>
                                            </p:txEl>
                                          </p:spTgt>
                                        </p:tgtEl>
                                      </p:cBhvr>
                                    </p:animEffect>
                                  </p:childTnLst>
                                </p:cTn>
                              </p:par>
                            </p:childTnLst>
                          </p:cTn>
                        </p:par>
                        <p:par>
                          <p:cTn id="50" fill="hold">
                            <p:stCondLst>
                              <p:cond delay="3750"/>
                            </p:stCondLst>
                            <p:childTnLst>
                              <p:par>
                                <p:cTn id="51" presetID="10" presetClass="entr" presetSubtype="0" fill="hold" grpId="0" nodeType="afterEffect">
                                  <p:stCondLst>
                                    <p:cond delay="25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21" grpId="0" animBg="1"/>
      <p:bldP spid="22" grpId="0" build="p">
        <p:tmplLst>
          <p:tmpl lvl="1">
            <p:tnLst>
              <p:par>
                <p:cTn presetID="22" presetClass="entr" presetSubtype="2"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right)">
                      <p:cBhvr>
                        <p:cTn dur="500"/>
                        <p:tgtEl>
                          <p:spTgt spid="22"/>
                        </p:tgtEl>
                      </p:cBhvr>
                    </p:animEffect>
                  </p:childTnLst>
                </p:cTn>
              </p:par>
            </p:tnLst>
          </p:tmpl>
        </p:tmplLst>
      </p:bldP>
      <p:bldP spid="25" grpId="0" animBg="1"/>
      <p:bldP spid="26" grpId="0" build="p">
        <p:tmplLst>
          <p:tmpl lvl="1">
            <p:tnLst>
              <p:par>
                <p:cTn presetID="22" presetClass="entr" presetSubtype="2"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right)">
                      <p:cBhvr>
                        <p:cTn dur="500"/>
                        <p:tgtEl>
                          <p:spTgt spid="26"/>
                        </p:tgtEl>
                      </p:cBhvr>
                    </p:animEffect>
                  </p:childTnLst>
                </p:cTn>
              </p:par>
            </p:tnLst>
          </p:tmpl>
        </p:tmplLst>
      </p:bldP>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69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Number Only">
    <p:spTree>
      <p:nvGrpSpPr>
        <p:cNvPr id="1" name=""/>
        <p:cNvGrpSpPr/>
        <p:nvPr/>
      </p:nvGrpSpPr>
      <p:grpSpPr>
        <a:xfrm>
          <a:off x="0" y="0"/>
          <a:ext cx="0" cy="0"/>
          <a:chOff x="0" y="0"/>
          <a:chExt cx="0" cy="0"/>
        </a:xfrm>
      </p:grpSpPr>
      <p:grpSp>
        <p:nvGrpSpPr>
          <p:cNvPr id="2" name="グループ化 1"/>
          <p:cNvGrpSpPr/>
          <p:nvPr userDrawn="1"/>
        </p:nvGrpSpPr>
        <p:grpSpPr>
          <a:xfrm>
            <a:off x="16778435" y="339170"/>
            <a:ext cx="1150664" cy="1150664"/>
            <a:chOff x="7418859" y="2569953"/>
            <a:chExt cx="934639" cy="934639"/>
          </a:xfrm>
        </p:grpSpPr>
        <p:sp>
          <p:nvSpPr>
            <p:cNvPr id="3" name="涙形 2"/>
            <p:cNvSpPr/>
            <p:nvPr/>
          </p:nvSpPr>
          <p:spPr>
            <a:xfrm>
              <a:off x="7418859" y="2569953"/>
              <a:ext cx="934639" cy="934639"/>
            </a:xfrm>
            <a:prstGeom prst="teardrop">
              <a:avLst/>
            </a:prstGeom>
            <a:blipFill>
              <a:blip r:embed="rId2"/>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涙形 3"/>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403913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ear">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hasCustomPrompt="1"/>
          </p:nvPr>
        </p:nvSpPr>
        <p:spPr>
          <a:xfrm>
            <a:off x="5267325" y="2854193"/>
            <a:ext cx="1911397" cy="4954611"/>
          </a:xfrm>
          <a:prstGeom prst="rect">
            <a:avLst/>
          </a:prstGeom>
        </p:spPr>
        <p:txBody>
          <a:bodyPr anchor="ctr"/>
          <a:lstStyle>
            <a:lvl1pPr algn="ctr">
              <a:lnSpc>
                <a:spcPct val="100000"/>
              </a:lnSpc>
              <a:spcBef>
                <a:spcPts val="0"/>
              </a:spcBef>
              <a:defRPr sz="30000">
                <a:blipFill dpi="0" rotWithShape="1">
                  <a:blip r:embed="rId2"/>
                  <a:srcRect/>
                  <a:tile tx="0" ty="0" sx="100000" sy="100000" flip="none" algn="tl"/>
                </a:blipFill>
                <a:effectLst>
                  <a:innerShdw blurRad="114300">
                    <a:prstClr val="black"/>
                  </a:innerShdw>
                </a:effectLst>
                <a:latin typeface="+mj-lt"/>
              </a:defRPr>
            </a:lvl1pPr>
          </a:lstStyle>
          <a:p>
            <a:pPr lvl="0"/>
            <a:r>
              <a:rPr kumimoji="1" lang="en-US" altLang="ja-JP" dirty="0"/>
              <a:t>9</a:t>
            </a:r>
            <a:endParaRPr kumimoji="1" lang="ja-JP" altLang="en-US" dirty="0"/>
          </a:p>
        </p:txBody>
      </p:sp>
      <p:sp>
        <p:nvSpPr>
          <p:cNvPr id="8" name="テキスト プレースホルダー 6"/>
          <p:cNvSpPr>
            <a:spLocks noGrp="1"/>
          </p:cNvSpPr>
          <p:nvPr>
            <p:ph type="body" sz="quarter" idx="11" hasCustomPrompt="1"/>
          </p:nvPr>
        </p:nvSpPr>
        <p:spPr>
          <a:xfrm>
            <a:off x="7178770" y="2854193"/>
            <a:ext cx="1911397" cy="4954611"/>
          </a:xfrm>
          <a:prstGeom prst="rect">
            <a:avLst/>
          </a:prstGeom>
        </p:spPr>
        <p:txBody>
          <a:bodyPr anchor="ctr"/>
          <a:lstStyle>
            <a:lvl1pPr algn="ctr">
              <a:lnSpc>
                <a:spcPct val="100000"/>
              </a:lnSpc>
              <a:spcBef>
                <a:spcPts val="0"/>
              </a:spcBef>
              <a:defRPr sz="30000">
                <a:blipFill dpi="0" rotWithShape="1">
                  <a:blip r:embed="rId2"/>
                  <a:srcRect/>
                  <a:tile tx="0" ty="0" sx="100000" sy="100000" flip="none" algn="tl"/>
                </a:blipFill>
                <a:effectLst>
                  <a:innerShdw blurRad="114300">
                    <a:prstClr val="black"/>
                  </a:innerShdw>
                </a:effectLst>
                <a:latin typeface="+mj-lt"/>
              </a:defRPr>
            </a:lvl1pPr>
          </a:lstStyle>
          <a:p>
            <a:pPr lvl="0"/>
            <a:r>
              <a:rPr kumimoji="1" lang="en-US" altLang="ja-JP" dirty="0"/>
              <a:t>9</a:t>
            </a:r>
            <a:endParaRPr kumimoji="1" lang="ja-JP" altLang="en-US" dirty="0"/>
          </a:p>
        </p:txBody>
      </p:sp>
      <p:sp>
        <p:nvSpPr>
          <p:cNvPr id="9" name="テキスト プレースホルダー 6"/>
          <p:cNvSpPr>
            <a:spLocks noGrp="1"/>
          </p:cNvSpPr>
          <p:nvPr>
            <p:ph type="body" sz="quarter" idx="12" hasCustomPrompt="1"/>
          </p:nvPr>
        </p:nvSpPr>
        <p:spPr>
          <a:xfrm>
            <a:off x="9090215" y="2854193"/>
            <a:ext cx="1911397" cy="4954611"/>
          </a:xfrm>
          <a:prstGeom prst="rect">
            <a:avLst/>
          </a:prstGeom>
        </p:spPr>
        <p:txBody>
          <a:bodyPr anchor="ctr"/>
          <a:lstStyle>
            <a:lvl1pPr algn="ctr">
              <a:lnSpc>
                <a:spcPct val="100000"/>
              </a:lnSpc>
              <a:spcBef>
                <a:spcPts val="0"/>
              </a:spcBef>
              <a:defRPr sz="30000">
                <a:blipFill dpi="0" rotWithShape="1">
                  <a:blip r:embed="rId2"/>
                  <a:srcRect/>
                  <a:tile tx="0" ty="0" sx="100000" sy="100000" flip="none" algn="tl"/>
                </a:blipFill>
                <a:effectLst>
                  <a:innerShdw blurRad="114300">
                    <a:prstClr val="black"/>
                  </a:innerShdw>
                </a:effectLst>
                <a:latin typeface="+mj-lt"/>
              </a:defRPr>
            </a:lvl1pPr>
          </a:lstStyle>
          <a:p>
            <a:pPr lvl="0"/>
            <a:r>
              <a:rPr kumimoji="1" lang="en-US" altLang="ja-JP" dirty="0"/>
              <a:t>9</a:t>
            </a:r>
            <a:endParaRPr kumimoji="1" lang="ja-JP" altLang="en-US" dirty="0"/>
          </a:p>
        </p:txBody>
      </p:sp>
      <p:sp>
        <p:nvSpPr>
          <p:cNvPr id="10" name="テキスト プレースホルダー 6"/>
          <p:cNvSpPr>
            <a:spLocks noGrp="1"/>
          </p:cNvSpPr>
          <p:nvPr>
            <p:ph type="body" sz="quarter" idx="13" hasCustomPrompt="1"/>
          </p:nvPr>
        </p:nvSpPr>
        <p:spPr>
          <a:xfrm>
            <a:off x="11001659" y="2854193"/>
            <a:ext cx="1911397" cy="4954611"/>
          </a:xfrm>
          <a:prstGeom prst="rect">
            <a:avLst/>
          </a:prstGeom>
        </p:spPr>
        <p:txBody>
          <a:bodyPr anchor="ctr"/>
          <a:lstStyle>
            <a:lvl1pPr algn="ctr">
              <a:lnSpc>
                <a:spcPct val="100000"/>
              </a:lnSpc>
              <a:spcBef>
                <a:spcPts val="0"/>
              </a:spcBef>
              <a:defRPr sz="30000">
                <a:blipFill dpi="0" rotWithShape="1">
                  <a:blip r:embed="rId2"/>
                  <a:srcRect/>
                  <a:tile tx="0" ty="0" sx="100000" sy="100000" flip="none" algn="tl"/>
                </a:blipFill>
                <a:effectLst>
                  <a:innerShdw blurRad="114300">
                    <a:prstClr val="black"/>
                  </a:innerShdw>
                </a:effectLst>
                <a:latin typeface="+mj-lt"/>
              </a:defRPr>
            </a:lvl1pPr>
          </a:lstStyle>
          <a:p>
            <a:pPr lvl="0"/>
            <a:r>
              <a:rPr kumimoji="1" lang="en-US" altLang="ja-JP" dirty="0"/>
              <a:t>9</a:t>
            </a:r>
            <a:endParaRPr kumimoji="1" lang="ja-JP" altLang="en-US" dirty="0"/>
          </a:p>
        </p:txBody>
      </p:sp>
      <p:sp>
        <p:nvSpPr>
          <p:cNvPr id="14" name="テキスト ボックス 13"/>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1</a:t>
            </a:r>
          </a:p>
        </p:txBody>
      </p:sp>
      <p:sp>
        <p:nvSpPr>
          <p:cNvPr id="21" name="テキスト ボックス 20"/>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2</a:t>
            </a:r>
          </a:p>
        </p:txBody>
      </p:sp>
      <p:sp>
        <p:nvSpPr>
          <p:cNvPr id="23" name="テキスト ボックス 22"/>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3</a:t>
            </a:r>
          </a:p>
        </p:txBody>
      </p:sp>
      <p:sp>
        <p:nvSpPr>
          <p:cNvPr id="24" name="テキスト ボックス 23"/>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4</a:t>
            </a:r>
          </a:p>
        </p:txBody>
      </p:sp>
      <p:sp>
        <p:nvSpPr>
          <p:cNvPr id="25" name="テキスト ボックス 24"/>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5</a:t>
            </a:r>
          </a:p>
        </p:txBody>
      </p:sp>
      <p:sp>
        <p:nvSpPr>
          <p:cNvPr id="26" name="テキスト ボックス 25"/>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6</a:t>
            </a:r>
          </a:p>
        </p:txBody>
      </p:sp>
      <p:sp>
        <p:nvSpPr>
          <p:cNvPr id="27" name="テキスト ボックス 26"/>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7</a:t>
            </a:r>
          </a:p>
        </p:txBody>
      </p:sp>
      <p:sp>
        <p:nvSpPr>
          <p:cNvPr id="28" name="テキスト ボックス 27"/>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8</a:t>
            </a:r>
          </a:p>
        </p:txBody>
      </p:sp>
      <p:sp>
        <p:nvSpPr>
          <p:cNvPr id="29" name="テキスト ボックス 28"/>
          <p:cNvSpPr txBox="1"/>
          <p:nvPr userDrawn="1"/>
        </p:nvSpPr>
        <p:spPr>
          <a:xfrm>
            <a:off x="5201284" y="-441781"/>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9</a:t>
            </a:r>
          </a:p>
        </p:txBody>
      </p:sp>
      <p:sp>
        <p:nvSpPr>
          <p:cNvPr id="30" name="テキスト ボックス 29"/>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1</a:t>
            </a:r>
          </a:p>
        </p:txBody>
      </p:sp>
      <p:sp>
        <p:nvSpPr>
          <p:cNvPr id="31" name="テキスト ボックス 30"/>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2</a:t>
            </a:r>
          </a:p>
        </p:txBody>
      </p:sp>
      <p:sp>
        <p:nvSpPr>
          <p:cNvPr id="32" name="テキスト ボックス 31"/>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3</a:t>
            </a:r>
          </a:p>
        </p:txBody>
      </p:sp>
      <p:sp>
        <p:nvSpPr>
          <p:cNvPr id="33" name="テキスト ボックス 32"/>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4</a:t>
            </a:r>
          </a:p>
        </p:txBody>
      </p:sp>
      <p:sp>
        <p:nvSpPr>
          <p:cNvPr id="34" name="テキスト ボックス 33"/>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5</a:t>
            </a:r>
          </a:p>
        </p:txBody>
      </p:sp>
      <p:sp>
        <p:nvSpPr>
          <p:cNvPr id="35" name="テキスト ボックス 34"/>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6</a:t>
            </a:r>
          </a:p>
        </p:txBody>
      </p:sp>
      <p:sp>
        <p:nvSpPr>
          <p:cNvPr id="36" name="テキスト ボックス 35"/>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7</a:t>
            </a:r>
          </a:p>
        </p:txBody>
      </p:sp>
      <p:sp>
        <p:nvSpPr>
          <p:cNvPr id="37" name="テキスト ボックス 36"/>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8</a:t>
            </a:r>
          </a:p>
        </p:txBody>
      </p:sp>
      <p:sp>
        <p:nvSpPr>
          <p:cNvPr id="38" name="テキスト ボックス 37"/>
          <p:cNvSpPr txBox="1"/>
          <p:nvPr userDrawn="1"/>
        </p:nvSpPr>
        <p:spPr>
          <a:xfrm>
            <a:off x="7165970"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9</a:t>
            </a:r>
          </a:p>
        </p:txBody>
      </p:sp>
      <p:sp>
        <p:nvSpPr>
          <p:cNvPr id="40" name="テキスト ボックス 39"/>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0</a:t>
            </a:r>
          </a:p>
        </p:txBody>
      </p:sp>
      <p:sp>
        <p:nvSpPr>
          <p:cNvPr id="41" name="テキスト ボックス 40"/>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8</a:t>
            </a:r>
          </a:p>
        </p:txBody>
      </p:sp>
      <p:sp>
        <p:nvSpPr>
          <p:cNvPr id="42" name="テキスト ボックス 41"/>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1</a:t>
            </a:r>
          </a:p>
        </p:txBody>
      </p:sp>
      <p:sp>
        <p:nvSpPr>
          <p:cNvPr id="43" name="テキスト ボックス 42"/>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7</a:t>
            </a:r>
          </a:p>
        </p:txBody>
      </p:sp>
      <p:sp>
        <p:nvSpPr>
          <p:cNvPr id="44" name="テキスト ボックス 43"/>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3</a:t>
            </a:r>
          </a:p>
        </p:txBody>
      </p:sp>
      <p:sp>
        <p:nvSpPr>
          <p:cNvPr id="45" name="テキスト ボックス 44"/>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9</a:t>
            </a:r>
          </a:p>
        </p:txBody>
      </p:sp>
      <p:sp>
        <p:nvSpPr>
          <p:cNvPr id="46" name="テキスト ボックス 45"/>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6</a:t>
            </a:r>
          </a:p>
        </p:txBody>
      </p:sp>
      <p:sp>
        <p:nvSpPr>
          <p:cNvPr id="47" name="テキスト ボックス 46"/>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4</a:t>
            </a:r>
          </a:p>
        </p:txBody>
      </p:sp>
      <p:sp>
        <p:nvSpPr>
          <p:cNvPr id="48" name="テキスト ボックス 47"/>
          <p:cNvSpPr txBox="1"/>
          <p:nvPr userDrawn="1"/>
        </p:nvSpPr>
        <p:spPr>
          <a:xfrm>
            <a:off x="9070327" y="-441782"/>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2</a:t>
            </a:r>
          </a:p>
        </p:txBody>
      </p:sp>
      <p:sp>
        <p:nvSpPr>
          <p:cNvPr id="49" name="テキスト ボックス 48"/>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0</a:t>
            </a:r>
          </a:p>
        </p:txBody>
      </p:sp>
      <p:sp>
        <p:nvSpPr>
          <p:cNvPr id="50" name="テキスト ボックス 49"/>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8</a:t>
            </a:r>
          </a:p>
        </p:txBody>
      </p:sp>
      <p:sp>
        <p:nvSpPr>
          <p:cNvPr id="51" name="テキスト ボックス 50"/>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1</a:t>
            </a:r>
          </a:p>
        </p:txBody>
      </p:sp>
      <p:sp>
        <p:nvSpPr>
          <p:cNvPr id="52" name="テキスト ボックス 51"/>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7</a:t>
            </a:r>
          </a:p>
        </p:txBody>
      </p:sp>
      <p:sp>
        <p:nvSpPr>
          <p:cNvPr id="53" name="テキスト ボックス 52"/>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3</a:t>
            </a:r>
          </a:p>
        </p:txBody>
      </p:sp>
      <p:sp>
        <p:nvSpPr>
          <p:cNvPr id="54" name="テキスト ボックス 53"/>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9</a:t>
            </a:r>
          </a:p>
        </p:txBody>
      </p:sp>
      <p:sp>
        <p:nvSpPr>
          <p:cNvPr id="55" name="テキスト ボックス 54"/>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6</a:t>
            </a:r>
          </a:p>
        </p:txBody>
      </p:sp>
      <p:sp>
        <p:nvSpPr>
          <p:cNvPr id="56" name="テキスト ボックス 55"/>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4</a:t>
            </a:r>
          </a:p>
        </p:txBody>
      </p:sp>
      <p:sp>
        <p:nvSpPr>
          <p:cNvPr id="57" name="テキスト ボックス 56"/>
          <p:cNvSpPr txBox="1"/>
          <p:nvPr userDrawn="1"/>
        </p:nvSpPr>
        <p:spPr>
          <a:xfrm>
            <a:off x="10992428" y="6378118"/>
            <a:ext cx="1994534" cy="4708981"/>
          </a:xfrm>
          <a:prstGeom prst="rect">
            <a:avLst/>
          </a:prstGeom>
          <a:noFill/>
        </p:spPr>
        <p:txBody>
          <a:bodyPr wrap="square" rtlCol="0">
            <a:spAutoFit/>
          </a:bodyPr>
          <a:lstStyle/>
          <a:p>
            <a:pPr algn="ctr"/>
            <a:r>
              <a:rPr kumimoji="1" lang="en-US" altLang="ja-JP" sz="30000" dirty="0">
                <a:solidFill>
                  <a:schemeClr val="accent2">
                    <a:alpha val="43000"/>
                  </a:schemeClr>
                </a:solidFill>
                <a:effectLst>
                  <a:innerShdw blurRad="114300">
                    <a:prstClr val="black"/>
                  </a:innerShdw>
                </a:effectLst>
                <a:latin typeface="+mj-lt"/>
              </a:rPr>
              <a:t>2</a:t>
            </a:r>
          </a:p>
        </p:txBody>
      </p:sp>
      <p:sp>
        <p:nvSpPr>
          <p:cNvPr id="60" name="テキスト プレースホルダー 59"/>
          <p:cNvSpPr>
            <a:spLocks noGrp="1"/>
          </p:cNvSpPr>
          <p:nvPr>
            <p:ph type="body" sz="quarter" idx="14" hasCustomPrompt="1"/>
          </p:nvPr>
        </p:nvSpPr>
        <p:spPr>
          <a:xfrm>
            <a:off x="0" y="0"/>
            <a:ext cx="18291175" cy="3371850"/>
          </a:xfrm>
          <a:prstGeom prst="rect">
            <a:avLst/>
          </a:prstGeom>
          <a:blipFill dpi="0" rotWithShape="1">
            <a:blip r:embed="rId3"/>
            <a:srcRect/>
            <a:tile tx="0" ty="0" sx="100000" sy="100000" flip="none" algn="tl"/>
          </a:blipFill>
        </p:spPr>
        <p:txBody>
          <a:bodyPr/>
          <a:lstStyle/>
          <a:p>
            <a:pPr lvl="0"/>
            <a:r>
              <a:rPr kumimoji="1" lang="en-US" altLang="ja-JP" dirty="0"/>
              <a:t> </a:t>
            </a:r>
            <a:endParaRPr kumimoji="1" lang="ja-JP" altLang="en-US" dirty="0"/>
          </a:p>
        </p:txBody>
      </p:sp>
      <p:sp>
        <p:nvSpPr>
          <p:cNvPr id="61" name="テキスト プレースホルダー 59"/>
          <p:cNvSpPr>
            <a:spLocks noGrp="1"/>
          </p:cNvSpPr>
          <p:nvPr>
            <p:ph type="body" sz="quarter" idx="15" hasCustomPrompt="1"/>
          </p:nvPr>
        </p:nvSpPr>
        <p:spPr>
          <a:xfrm>
            <a:off x="0" y="6915150"/>
            <a:ext cx="18291175" cy="3371850"/>
          </a:xfrm>
          <a:prstGeom prst="rect">
            <a:avLst/>
          </a:prstGeom>
          <a:blipFill dpi="0" rotWithShape="1">
            <a:blip r:embed="rId3"/>
            <a:srcRect/>
            <a:tile tx="0" ty="0" sx="100000" sy="100000" flip="none" algn="tl"/>
          </a:blipFill>
        </p:spPr>
        <p:txBody>
          <a:bodyPr/>
          <a:lstStyle/>
          <a:p>
            <a:pPr lvl="0"/>
            <a:r>
              <a:rPr kumimoji="1" lang="en-US" altLang="ja-JP" dirty="0"/>
              <a:t> </a:t>
            </a:r>
            <a:endParaRPr kumimoji="1" lang="ja-JP" altLang="en-US" dirty="0"/>
          </a:p>
        </p:txBody>
      </p:sp>
      <p:sp>
        <p:nvSpPr>
          <p:cNvPr id="58" name="テキスト プレースホルダー 5"/>
          <p:cNvSpPr>
            <a:spLocks noGrp="1"/>
          </p:cNvSpPr>
          <p:nvPr>
            <p:ph type="body" sz="quarter" idx="16" hasCustomPrompt="1"/>
          </p:nvPr>
        </p:nvSpPr>
        <p:spPr>
          <a:xfrm>
            <a:off x="1620270" y="1912709"/>
            <a:ext cx="8251032" cy="1447799"/>
          </a:xfrm>
          <a:prstGeom prst="rect">
            <a:avLst/>
          </a:prstGeom>
        </p:spPr>
        <p:txBody>
          <a:bodyPr anchor="b">
            <a:noAutofit/>
          </a:bodyPr>
          <a:lstStyle>
            <a:lvl1pPr algn="ctr">
              <a:defRPr sz="7200" i="0" baseline="0">
                <a:solidFill>
                  <a:schemeClr val="accent2">
                    <a:lumMod val="75000"/>
                  </a:schemeClr>
                </a:solidFill>
                <a:latin typeface="Bebas Neue Regular" panose="00000500000000000000" pitchFamily="2" charset="0"/>
              </a:defRPr>
            </a:lvl1pPr>
          </a:lstStyle>
          <a:p>
            <a:pPr lvl="0"/>
            <a:r>
              <a:rPr kumimoji="1" lang="en-US" altLang="ja-JP" dirty="0"/>
              <a:t>Text Here</a:t>
            </a:r>
            <a:endParaRPr kumimoji="1" lang="ja-JP" altLang="en-US" dirty="0"/>
          </a:p>
        </p:txBody>
      </p:sp>
      <p:sp>
        <p:nvSpPr>
          <p:cNvPr id="59" name="テキスト プレースホルダー 5"/>
          <p:cNvSpPr>
            <a:spLocks noGrp="1"/>
          </p:cNvSpPr>
          <p:nvPr>
            <p:ph type="body" sz="quarter" idx="17" hasCustomPrompt="1"/>
          </p:nvPr>
        </p:nvSpPr>
        <p:spPr>
          <a:xfrm>
            <a:off x="9145587" y="7460340"/>
            <a:ext cx="8008143" cy="1857828"/>
          </a:xfrm>
          <a:prstGeom prst="rect">
            <a:avLst/>
          </a:prstGeom>
        </p:spPr>
        <p:txBody>
          <a:bodyPr anchor="t">
            <a:normAutofit/>
          </a:bodyPr>
          <a:lstStyle>
            <a:lvl1pPr algn="l">
              <a:lnSpc>
                <a:spcPct val="130000"/>
              </a:lnSpc>
              <a:defRPr sz="2000" baseline="0">
                <a:solidFill>
                  <a:schemeClr val="tx2"/>
                </a:solidFill>
              </a:defRPr>
            </a:lvl1pPr>
          </a:lstStyle>
          <a:p>
            <a:pPr lvl="0"/>
            <a:r>
              <a:rPr kumimoji="1" lang="en-US" altLang="ja-JP" dirty="0"/>
              <a:t>Text Here</a:t>
            </a:r>
            <a:endParaRPr kumimoji="1" lang="ja-JP" altLang="en-US" dirty="0"/>
          </a:p>
        </p:txBody>
      </p:sp>
      <p:sp>
        <p:nvSpPr>
          <p:cNvPr id="63" name="テキスト プレースホルダー 5"/>
          <p:cNvSpPr>
            <a:spLocks noGrp="1"/>
          </p:cNvSpPr>
          <p:nvPr>
            <p:ph type="body" sz="quarter" idx="18" hasCustomPrompt="1"/>
          </p:nvPr>
        </p:nvSpPr>
        <p:spPr>
          <a:xfrm>
            <a:off x="9203645" y="7235368"/>
            <a:ext cx="3946298" cy="108000"/>
          </a:xfrm>
          <a:prstGeom prst="rect">
            <a:avLst/>
          </a:prstGeom>
          <a:blipFill>
            <a:blip r:embed="rId2"/>
            <a:tile tx="0" ty="0" sx="100000" sy="100000" flip="none" algn="tl"/>
          </a:blipFill>
          <a:effectLst>
            <a:innerShdw blurRad="114300">
              <a:prstClr val="black"/>
            </a:innerShdw>
          </a:effectLst>
        </p:spPr>
        <p:txBody>
          <a:bodyPr anchor="t">
            <a:normAutofit/>
          </a:bodyPr>
          <a:lstStyle>
            <a:lvl1pPr algn="l">
              <a:defRPr sz="2400" baseline="0">
                <a:solidFill>
                  <a:schemeClr val="tx2"/>
                </a:solidFill>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93671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5000"/>
                                  </p:iterate>
                                  <p:childTnLst>
                                    <p:set>
                                      <p:cBhvr>
                                        <p:cTn id="6" dur="1" fill="hold">
                                          <p:stCondLst>
                                            <p:cond delay="0"/>
                                          </p:stCondLst>
                                        </p:cTn>
                                        <p:tgtEl>
                                          <p:spTgt spid="58">
                                            <p:txEl>
                                              <p:pRg st="0" end="0"/>
                                            </p:txEl>
                                          </p:spTgt>
                                        </p:tgtEl>
                                        <p:attrNameLst>
                                          <p:attrName>style.visibility</p:attrName>
                                        </p:attrNameLst>
                                      </p:cBhvr>
                                      <p:to>
                                        <p:strVal val="visible"/>
                                      </p:to>
                                    </p:set>
                                    <p:anim calcmode="lin" valueType="num">
                                      <p:cBhvr additive="base">
                                        <p:cTn id="7" dur="10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135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20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4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60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80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120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ppt_x"/>
                                          </p:val>
                                        </p:tav>
                                        <p:tav tm="100000">
                                          <p:val>
                                            <p:strVal val="#ppt_x"/>
                                          </p:val>
                                        </p:tav>
                                      </p:tavLst>
                                    </p:anim>
                                    <p:anim calcmode="lin" valueType="num">
                                      <p:cBhvr additive="base">
                                        <p:cTn id="37" dur="5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140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160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1+#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ppt_x"/>
                                          </p:val>
                                        </p:tav>
                                        <p:tav tm="100000">
                                          <p:val>
                                            <p:strVal val="#ppt_x"/>
                                          </p:val>
                                        </p:tav>
                                      </p:tavLst>
                                    </p:anim>
                                    <p:anim calcmode="lin" valueType="num">
                                      <p:cBhvr additive="base">
                                        <p:cTn id="49" dur="500" fill="hold"/>
                                        <p:tgtEl>
                                          <p:spTgt spid="30"/>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20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500" fill="hold"/>
                                        <p:tgtEl>
                                          <p:spTgt spid="31"/>
                                        </p:tgtEl>
                                        <p:attrNameLst>
                                          <p:attrName>ppt_x</p:attrName>
                                        </p:attrNameLst>
                                      </p:cBhvr>
                                      <p:tavLst>
                                        <p:tav tm="0">
                                          <p:val>
                                            <p:strVal val="#ppt_x"/>
                                          </p:val>
                                        </p:tav>
                                        <p:tav tm="100000">
                                          <p:val>
                                            <p:strVal val="#ppt_x"/>
                                          </p:val>
                                        </p:tav>
                                      </p:tavLst>
                                    </p:anim>
                                    <p:anim calcmode="lin" valueType="num">
                                      <p:cBhvr additive="base">
                                        <p:cTn id="53" dur="500" fill="hold"/>
                                        <p:tgtEl>
                                          <p:spTgt spid="31"/>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40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ppt_x"/>
                                          </p:val>
                                        </p:tav>
                                        <p:tav tm="100000">
                                          <p:val>
                                            <p:strVal val="#ppt_x"/>
                                          </p:val>
                                        </p:tav>
                                      </p:tavLst>
                                    </p:anim>
                                    <p:anim calcmode="lin" valueType="num">
                                      <p:cBhvr additive="base">
                                        <p:cTn id="57" dur="500" fill="hold"/>
                                        <p:tgtEl>
                                          <p:spTgt spid="32"/>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60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ppt_x"/>
                                          </p:val>
                                        </p:tav>
                                        <p:tav tm="100000">
                                          <p:val>
                                            <p:strVal val="#ppt_x"/>
                                          </p:val>
                                        </p:tav>
                                      </p:tavLst>
                                    </p:anim>
                                    <p:anim calcmode="lin" valueType="num">
                                      <p:cBhvr additive="base">
                                        <p:cTn id="61" dur="500" fill="hold"/>
                                        <p:tgtEl>
                                          <p:spTgt spid="33"/>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80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ppt_x"/>
                                          </p:val>
                                        </p:tav>
                                        <p:tav tm="100000">
                                          <p:val>
                                            <p:strVal val="#ppt_x"/>
                                          </p:val>
                                        </p:tav>
                                      </p:tavLst>
                                    </p:anim>
                                    <p:anim calcmode="lin" valueType="num">
                                      <p:cBhvr additive="base">
                                        <p:cTn id="65" dur="500" fill="hold"/>
                                        <p:tgtEl>
                                          <p:spTgt spid="34"/>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200"/>
                                  </p:stCondLst>
                                  <p:childTnLst>
                                    <p:set>
                                      <p:cBhvr>
                                        <p:cTn id="71" dur="1" fill="hold">
                                          <p:stCondLst>
                                            <p:cond delay="0"/>
                                          </p:stCondLst>
                                        </p:cTn>
                                        <p:tgtEl>
                                          <p:spTgt spid="36"/>
                                        </p:tgtEl>
                                        <p:attrNameLst>
                                          <p:attrName>style.visibility</p:attrName>
                                        </p:attrNameLst>
                                      </p:cBhvr>
                                      <p:to>
                                        <p:strVal val="visible"/>
                                      </p:to>
                                    </p:set>
                                    <p:anim calcmode="lin" valueType="num">
                                      <p:cBhvr additive="base">
                                        <p:cTn id="72" dur="500" fill="hold"/>
                                        <p:tgtEl>
                                          <p:spTgt spid="36"/>
                                        </p:tgtEl>
                                        <p:attrNameLst>
                                          <p:attrName>ppt_x</p:attrName>
                                        </p:attrNameLst>
                                      </p:cBhvr>
                                      <p:tavLst>
                                        <p:tav tm="0">
                                          <p:val>
                                            <p:strVal val="#ppt_x"/>
                                          </p:val>
                                        </p:tav>
                                        <p:tav tm="100000">
                                          <p:val>
                                            <p:strVal val="#ppt_x"/>
                                          </p:val>
                                        </p:tav>
                                      </p:tavLst>
                                    </p:anim>
                                    <p:anim calcmode="lin" valueType="num">
                                      <p:cBhvr additive="base">
                                        <p:cTn id="73" dur="500" fill="hold"/>
                                        <p:tgtEl>
                                          <p:spTgt spid="36"/>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40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ppt_x"/>
                                          </p:val>
                                        </p:tav>
                                        <p:tav tm="100000">
                                          <p:val>
                                            <p:strVal val="#ppt_x"/>
                                          </p:val>
                                        </p:tav>
                                      </p:tavLst>
                                    </p:anim>
                                    <p:anim calcmode="lin" valueType="num">
                                      <p:cBhvr additive="base">
                                        <p:cTn id="77" dur="500" fill="hold"/>
                                        <p:tgtEl>
                                          <p:spTgt spid="37"/>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600"/>
                                  </p:stCondLst>
                                  <p:childTnLst>
                                    <p:set>
                                      <p:cBhvr>
                                        <p:cTn id="79" dur="1" fill="hold">
                                          <p:stCondLst>
                                            <p:cond delay="0"/>
                                          </p:stCondLst>
                                        </p:cTn>
                                        <p:tgtEl>
                                          <p:spTgt spid="38"/>
                                        </p:tgtEl>
                                        <p:attrNameLst>
                                          <p:attrName>style.visibility</p:attrName>
                                        </p:attrNameLst>
                                      </p:cBhvr>
                                      <p:to>
                                        <p:strVal val="visible"/>
                                      </p:to>
                                    </p:set>
                                    <p:anim calcmode="lin" valueType="num">
                                      <p:cBhvr additive="base">
                                        <p:cTn id="80" dur="500" fill="hold"/>
                                        <p:tgtEl>
                                          <p:spTgt spid="38"/>
                                        </p:tgtEl>
                                        <p:attrNameLst>
                                          <p:attrName>ppt_x</p:attrName>
                                        </p:attrNameLst>
                                      </p:cBhvr>
                                      <p:tavLst>
                                        <p:tav tm="0">
                                          <p:val>
                                            <p:strVal val="#ppt_x"/>
                                          </p:val>
                                        </p:tav>
                                        <p:tav tm="100000">
                                          <p:val>
                                            <p:strVal val="#ppt_x"/>
                                          </p:val>
                                        </p:tav>
                                      </p:tavLst>
                                    </p:anim>
                                    <p:anim calcmode="lin" valueType="num">
                                      <p:cBhvr additive="base">
                                        <p:cTn id="81" dur="500" fill="hold"/>
                                        <p:tgtEl>
                                          <p:spTgt spid="38"/>
                                        </p:tgtEl>
                                        <p:attrNameLst>
                                          <p:attrName>ppt_y</p:attrName>
                                        </p:attrNameLst>
                                      </p:cBhvr>
                                      <p:tavLst>
                                        <p:tav tm="0">
                                          <p:val>
                                            <p:strVal val="0-#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additive="base">
                                        <p:cTn id="84" dur="500" fill="hold"/>
                                        <p:tgtEl>
                                          <p:spTgt spid="40"/>
                                        </p:tgtEl>
                                        <p:attrNameLst>
                                          <p:attrName>ppt_x</p:attrName>
                                        </p:attrNameLst>
                                      </p:cBhvr>
                                      <p:tavLst>
                                        <p:tav tm="0">
                                          <p:val>
                                            <p:strVal val="#ppt_x"/>
                                          </p:val>
                                        </p:tav>
                                        <p:tav tm="100000">
                                          <p:val>
                                            <p:strVal val="#ppt_x"/>
                                          </p:val>
                                        </p:tav>
                                      </p:tavLst>
                                    </p:anim>
                                    <p:anim calcmode="lin" valueType="num">
                                      <p:cBhvr additive="base">
                                        <p:cTn id="85" dur="500" fill="hold"/>
                                        <p:tgtEl>
                                          <p:spTgt spid="40"/>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20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ppt_x"/>
                                          </p:val>
                                        </p:tav>
                                        <p:tav tm="100000">
                                          <p:val>
                                            <p:strVal val="#ppt_x"/>
                                          </p:val>
                                        </p:tav>
                                      </p:tavLst>
                                    </p:anim>
                                    <p:anim calcmode="lin" valueType="num">
                                      <p:cBhvr additive="base">
                                        <p:cTn id="89" dur="500" fill="hold"/>
                                        <p:tgtEl>
                                          <p:spTgt spid="4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400"/>
                                  </p:stCondLst>
                                  <p:childTnLst>
                                    <p:set>
                                      <p:cBhvr>
                                        <p:cTn id="91" dur="1" fill="hold">
                                          <p:stCondLst>
                                            <p:cond delay="0"/>
                                          </p:stCondLst>
                                        </p:cTn>
                                        <p:tgtEl>
                                          <p:spTgt spid="42"/>
                                        </p:tgtEl>
                                        <p:attrNameLst>
                                          <p:attrName>style.visibility</p:attrName>
                                        </p:attrNameLst>
                                      </p:cBhvr>
                                      <p:to>
                                        <p:strVal val="visible"/>
                                      </p:to>
                                    </p:set>
                                    <p:anim calcmode="lin" valueType="num">
                                      <p:cBhvr additive="base">
                                        <p:cTn id="92" dur="500" fill="hold"/>
                                        <p:tgtEl>
                                          <p:spTgt spid="42"/>
                                        </p:tgtEl>
                                        <p:attrNameLst>
                                          <p:attrName>ppt_x</p:attrName>
                                        </p:attrNameLst>
                                      </p:cBhvr>
                                      <p:tavLst>
                                        <p:tav tm="0">
                                          <p:val>
                                            <p:strVal val="#ppt_x"/>
                                          </p:val>
                                        </p:tav>
                                        <p:tav tm="100000">
                                          <p:val>
                                            <p:strVal val="#ppt_x"/>
                                          </p:val>
                                        </p:tav>
                                      </p:tavLst>
                                    </p:anim>
                                    <p:anim calcmode="lin" valueType="num">
                                      <p:cBhvr additive="base">
                                        <p:cTn id="93" dur="500" fill="hold"/>
                                        <p:tgtEl>
                                          <p:spTgt spid="42"/>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600"/>
                                  </p:stCondLst>
                                  <p:childTnLst>
                                    <p:set>
                                      <p:cBhvr>
                                        <p:cTn id="95" dur="1" fill="hold">
                                          <p:stCondLst>
                                            <p:cond delay="0"/>
                                          </p:stCondLst>
                                        </p:cTn>
                                        <p:tgtEl>
                                          <p:spTgt spid="43"/>
                                        </p:tgtEl>
                                        <p:attrNameLst>
                                          <p:attrName>style.visibility</p:attrName>
                                        </p:attrNameLst>
                                      </p:cBhvr>
                                      <p:to>
                                        <p:strVal val="visible"/>
                                      </p:to>
                                    </p:set>
                                    <p:anim calcmode="lin" valueType="num">
                                      <p:cBhvr additive="base">
                                        <p:cTn id="96" dur="500" fill="hold"/>
                                        <p:tgtEl>
                                          <p:spTgt spid="43"/>
                                        </p:tgtEl>
                                        <p:attrNameLst>
                                          <p:attrName>ppt_x</p:attrName>
                                        </p:attrNameLst>
                                      </p:cBhvr>
                                      <p:tavLst>
                                        <p:tav tm="0">
                                          <p:val>
                                            <p:strVal val="#ppt_x"/>
                                          </p:val>
                                        </p:tav>
                                        <p:tav tm="100000">
                                          <p:val>
                                            <p:strVal val="#ppt_x"/>
                                          </p:val>
                                        </p:tav>
                                      </p:tavLst>
                                    </p:anim>
                                    <p:anim calcmode="lin" valueType="num">
                                      <p:cBhvr additive="base">
                                        <p:cTn id="97" dur="500" fill="hold"/>
                                        <p:tgtEl>
                                          <p:spTgt spid="4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800"/>
                                  </p:stCondLst>
                                  <p:childTnLst>
                                    <p:set>
                                      <p:cBhvr>
                                        <p:cTn id="99" dur="1" fill="hold">
                                          <p:stCondLst>
                                            <p:cond delay="0"/>
                                          </p:stCondLst>
                                        </p:cTn>
                                        <p:tgtEl>
                                          <p:spTgt spid="44"/>
                                        </p:tgtEl>
                                        <p:attrNameLst>
                                          <p:attrName>style.visibility</p:attrName>
                                        </p:attrNameLst>
                                      </p:cBhvr>
                                      <p:to>
                                        <p:strVal val="visible"/>
                                      </p:to>
                                    </p:set>
                                    <p:anim calcmode="lin" valueType="num">
                                      <p:cBhvr additive="base">
                                        <p:cTn id="100" dur="500" fill="hold"/>
                                        <p:tgtEl>
                                          <p:spTgt spid="44"/>
                                        </p:tgtEl>
                                        <p:attrNameLst>
                                          <p:attrName>ppt_x</p:attrName>
                                        </p:attrNameLst>
                                      </p:cBhvr>
                                      <p:tavLst>
                                        <p:tav tm="0">
                                          <p:val>
                                            <p:strVal val="#ppt_x"/>
                                          </p:val>
                                        </p:tav>
                                        <p:tav tm="100000">
                                          <p:val>
                                            <p:strVal val="#ppt_x"/>
                                          </p:val>
                                        </p:tav>
                                      </p:tavLst>
                                    </p:anim>
                                    <p:anim calcmode="lin" valueType="num">
                                      <p:cBhvr additive="base">
                                        <p:cTn id="101" dur="500" fill="hold"/>
                                        <p:tgtEl>
                                          <p:spTgt spid="4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000"/>
                                  </p:stCondLst>
                                  <p:childTnLst>
                                    <p:set>
                                      <p:cBhvr>
                                        <p:cTn id="103" dur="1" fill="hold">
                                          <p:stCondLst>
                                            <p:cond delay="0"/>
                                          </p:stCondLst>
                                        </p:cTn>
                                        <p:tgtEl>
                                          <p:spTgt spid="45"/>
                                        </p:tgtEl>
                                        <p:attrNameLst>
                                          <p:attrName>style.visibility</p:attrName>
                                        </p:attrNameLst>
                                      </p:cBhvr>
                                      <p:to>
                                        <p:strVal val="visible"/>
                                      </p:to>
                                    </p:set>
                                    <p:anim calcmode="lin" valueType="num">
                                      <p:cBhvr additive="base">
                                        <p:cTn id="104" dur="500" fill="hold"/>
                                        <p:tgtEl>
                                          <p:spTgt spid="45"/>
                                        </p:tgtEl>
                                        <p:attrNameLst>
                                          <p:attrName>ppt_x</p:attrName>
                                        </p:attrNameLst>
                                      </p:cBhvr>
                                      <p:tavLst>
                                        <p:tav tm="0">
                                          <p:val>
                                            <p:strVal val="#ppt_x"/>
                                          </p:val>
                                        </p:tav>
                                        <p:tav tm="100000">
                                          <p:val>
                                            <p:strVal val="#ppt_x"/>
                                          </p:val>
                                        </p:tav>
                                      </p:tavLst>
                                    </p:anim>
                                    <p:anim calcmode="lin" valueType="num">
                                      <p:cBhvr additive="base">
                                        <p:cTn id="105" dur="500" fill="hold"/>
                                        <p:tgtEl>
                                          <p:spTgt spid="4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200"/>
                                  </p:stCondLst>
                                  <p:childTnLst>
                                    <p:set>
                                      <p:cBhvr>
                                        <p:cTn id="107" dur="1" fill="hold">
                                          <p:stCondLst>
                                            <p:cond delay="0"/>
                                          </p:stCondLst>
                                        </p:cTn>
                                        <p:tgtEl>
                                          <p:spTgt spid="46"/>
                                        </p:tgtEl>
                                        <p:attrNameLst>
                                          <p:attrName>style.visibility</p:attrName>
                                        </p:attrNameLst>
                                      </p:cBhvr>
                                      <p:to>
                                        <p:strVal val="visible"/>
                                      </p:to>
                                    </p:set>
                                    <p:anim calcmode="lin" valueType="num">
                                      <p:cBhvr additive="base">
                                        <p:cTn id="108" dur="500" fill="hold"/>
                                        <p:tgtEl>
                                          <p:spTgt spid="46"/>
                                        </p:tgtEl>
                                        <p:attrNameLst>
                                          <p:attrName>ppt_x</p:attrName>
                                        </p:attrNameLst>
                                      </p:cBhvr>
                                      <p:tavLst>
                                        <p:tav tm="0">
                                          <p:val>
                                            <p:strVal val="#ppt_x"/>
                                          </p:val>
                                        </p:tav>
                                        <p:tav tm="100000">
                                          <p:val>
                                            <p:strVal val="#ppt_x"/>
                                          </p:val>
                                        </p:tav>
                                      </p:tavLst>
                                    </p:anim>
                                    <p:anim calcmode="lin" valueType="num">
                                      <p:cBhvr additive="base">
                                        <p:cTn id="109" dur="500" fill="hold"/>
                                        <p:tgtEl>
                                          <p:spTgt spid="4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400"/>
                                  </p:stCondLst>
                                  <p:childTnLst>
                                    <p:set>
                                      <p:cBhvr>
                                        <p:cTn id="111" dur="1" fill="hold">
                                          <p:stCondLst>
                                            <p:cond delay="0"/>
                                          </p:stCondLst>
                                        </p:cTn>
                                        <p:tgtEl>
                                          <p:spTgt spid="47"/>
                                        </p:tgtEl>
                                        <p:attrNameLst>
                                          <p:attrName>style.visibility</p:attrName>
                                        </p:attrNameLst>
                                      </p:cBhvr>
                                      <p:to>
                                        <p:strVal val="visible"/>
                                      </p:to>
                                    </p:set>
                                    <p:anim calcmode="lin" valueType="num">
                                      <p:cBhvr additive="base">
                                        <p:cTn id="112" dur="500" fill="hold"/>
                                        <p:tgtEl>
                                          <p:spTgt spid="47"/>
                                        </p:tgtEl>
                                        <p:attrNameLst>
                                          <p:attrName>ppt_x</p:attrName>
                                        </p:attrNameLst>
                                      </p:cBhvr>
                                      <p:tavLst>
                                        <p:tav tm="0">
                                          <p:val>
                                            <p:strVal val="#ppt_x"/>
                                          </p:val>
                                        </p:tav>
                                        <p:tav tm="100000">
                                          <p:val>
                                            <p:strVal val="#ppt_x"/>
                                          </p:val>
                                        </p:tav>
                                      </p:tavLst>
                                    </p:anim>
                                    <p:anim calcmode="lin" valueType="num">
                                      <p:cBhvr additive="base">
                                        <p:cTn id="113" dur="500" fill="hold"/>
                                        <p:tgtEl>
                                          <p:spTgt spid="4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600"/>
                                  </p:stCondLst>
                                  <p:childTnLst>
                                    <p:set>
                                      <p:cBhvr>
                                        <p:cTn id="115" dur="1" fill="hold">
                                          <p:stCondLst>
                                            <p:cond delay="0"/>
                                          </p:stCondLst>
                                        </p:cTn>
                                        <p:tgtEl>
                                          <p:spTgt spid="48"/>
                                        </p:tgtEl>
                                        <p:attrNameLst>
                                          <p:attrName>style.visibility</p:attrName>
                                        </p:attrNameLst>
                                      </p:cBhvr>
                                      <p:to>
                                        <p:strVal val="visible"/>
                                      </p:to>
                                    </p:set>
                                    <p:anim calcmode="lin" valueType="num">
                                      <p:cBhvr additive="base">
                                        <p:cTn id="116" dur="500" fill="hold"/>
                                        <p:tgtEl>
                                          <p:spTgt spid="48"/>
                                        </p:tgtEl>
                                        <p:attrNameLst>
                                          <p:attrName>ppt_x</p:attrName>
                                        </p:attrNameLst>
                                      </p:cBhvr>
                                      <p:tavLst>
                                        <p:tav tm="0">
                                          <p:val>
                                            <p:strVal val="#ppt_x"/>
                                          </p:val>
                                        </p:tav>
                                        <p:tav tm="100000">
                                          <p:val>
                                            <p:strVal val="#ppt_x"/>
                                          </p:val>
                                        </p:tav>
                                      </p:tavLst>
                                    </p:anim>
                                    <p:anim calcmode="lin" valueType="num">
                                      <p:cBhvr additive="base">
                                        <p:cTn id="117" dur="500" fill="hold"/>
                                        <p:tgtEl>
                                          <p:spTgt spid="48"/>
                                        </p:tgtEl>
                                        <p:attrNameLst>
                                          <p:attrName>ppt_y</p:attrName>
                                        </p:attrNameLst>
                                      </p:cBhvr>
                                      <p:tavLst>
                                        <p:tav tm="0">
                                          <p:val>
                                            <p:strVal val="1+#ppt_h/2"/>
                                          </p:val>
                                        </p:tav>
                                        <p:tav tm="100000">
                                          <p:val>
                                            <p:strVal val="#ppt_y"/>
                                          </p:val>
                                        </p:tav>
                                      </p:tavLst>
                                    </p:anim>
                                  </p:childTnLst>
                                </p:cTn>
                              </p:par>
                              <p:par>
                                <p:cTn id="118" presetID="2" presetClass="entr" presetSubtype="1" fill="hold" grpId="0" nodeType="withEffect">
                                  <p:stCondLst>
                                    <p:cond delay="0"/>
                                  </p:stCondLst>
                                  <p:childTnLst>
                                    <p:set>
                                      <p:cBhvr>
                                        <p:cTn id="119" dur="1" fill="hold">
                                          <p:stCondLst>
                                            <p:cond delay="0"/>
                                          </p:stCondLst>
                                        </p:cTn>
                                        <p:tgtEl>
                                          <p:spTgt spid="49"/>
                                        </p:tgtEl>
                                        <p:attrNameLst>
                                          <p:attrName>style.visibility</p:attrName>
                                        </p:attrNameLst>
                                      </p:cBhvr>
                                      <p:to>
                                        <p:strVal val="visible"/>
                                      </p:to>
                                    </p:set>
                                    <p:anim calcmode="lin" valueType="num">
                                      <p:cBhvr additive="base">
                                        <p:cTn id="120" dur="500" fill="hold"/>
                                        <p:tgtEl>
                                          <p:spTgt spid="49"/>
                                        </p:tgtEl>
                                        <p:attrNameLst>
                                          <p:attrName>ppt_x</p:attrName>
                                        </p:attrNameLst>
                                      </p:cBhvr>
                                      <p:tavLst>
                                        <p:tav tm="0">
                                          <p:val>
                                            <p:strVal val="#ppt_x"/>
                                          </p:val>
                                        </p:tav>
                                        <p:tav tm="100000">
                                          <p:val>
                                            <p:strVal val="#ppt_x"/>
                                          </p:val>
                                        </p:tav>
                                      </p:tavLst>
                                    </p:anim>
                                    <p:anim calcmode="lin" valueType="num">
                                      <p:cBhvr additive="base">
                                        <p:cTn id="121" dur="500" fill="hold"/>
                                        <p:tgtEl>
                                          <p:spTgt spid="49"/>
                                        </p:tgtEl>
                                        <p:attrNameLst>
                                          <p:attrName>ppt_y</p:attrName>
                                        </p:attrNameLst>
                                      </p:cBhvr>
                                      <p:tavLst>
                                        <p:tav tm="0">
                                          <p:val>
                                            <p:strVal val="0-#ppt_h/2"/>
                                          </p:val>
                                        </p:tav>
                                        <p:tav tm="100000">
                                          <p:val>
                                            <p:strVal val="#ppt_y"/>
                                          </p:val>
                                        </p:tav>
                                      </p:tavLst>
                                    </p:anim>
                                  </p:childTnLst>
                                </p:cTn>
                              </p:par>
                              <p:par>
                                <p:cTn id="122" presetID="2" presetClass="entr" presetSubtype="1" fill="hold" grpId="0" nodeType="withEffect">
                                  <p:stCondLst>
                                    <p:cond delay="200"/>
                                  </p:stCondLst>
                                  <p:childTnLst>
                                    <p:set>
                                      <p:cBhvr>
                                        <p:cTn id="123" dur="1" fill="hold">
                                          <p:stCondLst>
                                            <p:cond delay="0"/>
                                          </p:stCondLst>
                                        </p:cTn>
                                        <p:tgtEl>
                                          <p:spTgt spid="50"/>
                                        </p:tgtEl>
                                        <p:attrNameLst>
                                          <p:attrName>style.visibility</p:attrName>
                                        </p:attrNameLst>
                                      </p:cBhvr>
                                      <p:to>
                                        <p:strVal val="visible"/>
                                      </p:to>
                                    </p:set>
                                    <p:anim calcmode="lin" valueType="num">
                                      <p:cBhvr additive="base">
                                        <p:cTn id="124" dur="500" fill="hold"/>
                                        <p:tgtEl>
                                          <p:spTgt spid="50"/>
                                        </p:tgtEl>
                                        <p:attrNameLst>
                                          <p:attrName>ppt_x</p:attrName>
                                        </p:attrNameLst>
                                      </p:cBhvr>
                                      <p:tavLst>
                                        <p:tav tm="0">
                                          <p:val>
                                            <p:strVal val="#ppt_x"/>
                                          </p:val>
                                        </p:tav>
                                        <p:tav tm="100000">
                                          <p:val>
                                            <p:strVal val="#ppt_x"/>
                                          </p:val>
                                        </p:tav>
                                      </p:tavLst>
                                    </p:anim>
                                    <p:anim calcmode="lin" valueType="num">
                                      <p:cBhvr additive="base">
                                        <p:cTn id="125" dur="500" fill="hold"/>
                                        <p:tgtEl>
                                          <p:spTgt spid="50"/>
                                        </p:tgtEl>
                                        <p:attrNameLst>
                                          <p:attrName>ppt_y</p:attrName>
                                        </p:attrNameLst>
                                      </p:cBhvr>
                                      <p:tavLst>
                                        <p:tav tm="0">
                                          <p:val>
                                            <p:strVal val="0-#ppt_h/2"/>
                                          </p:val>
                                        </p:tav>
                                        <p:tav tm="100000">
                                          <p:val>
                                            <p:strVal val="#ppt_y"/>
                                          </p:val>
                                        </p:tav>
                                      </p:tavLst>
                                    </p:anim>
                                  </p:childTnLst>
                                </p:cTn>
                              </p:par>
                              <p:par>
                                <p:cTn id="126" presetID="2" presetClass="entr" presetSubtype="1" fill="hold" grpId="0" nodeType="withEffect">
                                  <p:stCondLst>
                                    <p:cond delay="400"/>
                                  </p:stCondLst>
                                  <p:childTnLst>
                                    <p:set>
                                      <p:cBhvr>
                                        <p:cTn id="127" dur="1" fill="hold">
                                          <p:stCondLst>
                                            <p:cond delay="0"/>
                                          </p:stCondLst>
                                        </p:cTn>
                                        <p:tgtEl>
                                          <p:spTgt spid="51"/>
                                        </p:tgtEl>
                                        <p:attrNameLst>
                                          <p:attrName>style.visibility</p:attrName>
                                        </p:attrNameLst>
                                      </p:cBhvr>
                                      <p:to>
                                        <p:strVal val="visible"/>
                                      </p:to>
                                    </p:set>
                                    <p:anim calcmode="lin" valueType="num">
                                      <p:cBhvr additive="base">
                                        <p:cTn id="128" dur="500" fill="hold"/>
                                        <p:tgtEl>
                                          <p:spTgt spid="51"/>
                                        </p:tgtEl>
                                        <p:attrNameLst>
                                          <p:attrName>ppt_x</p:attrName>
                                        </p:attrNameLst>
                                      </p:cBhvr>
                                      <p:tavLst>
                                        <p:tav tm="0">
                                          <p:val>
                                            <p:strVal val="#ppt_x"/>
                                          </p:val>
                                        </p:tav>
                                        <p:tav tm="100000">
                                          <p:val>
                                            <p:strVal val="#ppt_x"/>
                                          </p:val>
                                        </p:tav>
                                      </p:tavLst>
                                    </p:anim>
                                    <p:anim calcmode="lin" valueType="num">
                                      <p:cBhvr additive="base">
                                        <p:cTn id="129" dur="500" fill="hold"/>
                                        <p:tgtEl>
                                          <p:spTgt spid="51"/>
                                        </p:tgtEl>
                                        <p:attrNameLst>
                                          <p:attrName>ppt_y</p:attrName>
                                        </p:attrNameLst>
                                      </p:cBhvr>
                                      <p:tavLst>
                                        <p:tav tm="0">
                                          <p:val>
                                            <p:strVal val="0-#ppt_h/2"/>
                                          </p:val>
                                        </p:tav>
                                        <p:tav tm="100000">
                                          <p:val>
                                            <p:strVal val="#ppt_y"/>
                                          </p:val>
                                        </p:tav>
                                      </p:tavLst>
                                    </p:anim>
                                  </p:childTnLst>
                                </p:cTn>
                              </p:par>
                              <p:par>
                                <p:cTn id="130" presetID="2" presetClass="entr" presetSubtype="1" fill="hold" grpId="0" nodeType="withEffect">
                                  <p:stCondLst>
                                    <p:cond delay="600"/>
                                  </p:stCondLst>
                                  <p:childTnLst>
                                    <p:set>
                                      <p:cBhvr>
                                        <p:cTn id="131" dur="1" fill="hold">
                                          <p:stCondLst>
                                            <p:cond delay="0"/>
                                          </p:stCondLst>
                                        </p:cTn>
                                        <p:tgtEl>
                                          <p:spTgt spid="52"/>
                                        </p:tgtEl>
                                        <p:attrNameLst>
                                          <p:attrName>style.visibility</p:attrName>
                                        </p:attrNameLst>
                                      </p:cBhvr>
                                      <p:to>
                                        <p:strVal val="visible"/>
                                      </p:to>
                                    </p:set>
                                    <p:anim calcmode="lin" valueType="num">
                                      <p:cBhvr additive="base">
                                        <p:cTn id="132" dur="500" fill="hold"/>
                                        <p:tgtEl>
                                          <p:spTgt spid="52"/>
                                        </p:tgtEl>
                                        <p:attrNameLst>
                                          <p:attrName>ppt_x</p:attrName>
                                        </p:attrNameLst>
                                      </p:cBhvr>
                                      <p:tavLst>
                                        <p:tav tm="0">
                                          <p:val>
                                            <p:strVal val="#ppt_x"/>
                                          </p:val>
                                        </p:tav>
                                        <p:tav tm="100000">
                                          <p:val>
                                            <p:strVal val="#ppt_x"/>
                                          </p:val>
                                        </p:tav>
                                      </p:tavLst>
                                    </p:anim>
                                    <p:anim calcmode="lin" valueType="num">
                                      <p:cBhvr additive="base">
                                        <p:cTn id="133" dur="500" fill="hold"/>
                                        <p:tgtEl>
                                          <p:spTgt spid="52"/>
                                        </p:tgtEl>
                                        <p:attrNameLst>
                                          <p:attrName>ppt_y</p:attrName>
                                        </p:attrNameLst>
                                      </p:cBhvr>
                                      <p:tavLst>
                                        <p:tav tm="0">
                                          <p:val>
                                            <p:strVal val="0-#ppt_h/2"/>
                                          </p:val>
                                        </p:tav>
                                        <p:tav tm="100000">
                                          <p:val>
                                            <p:strVal val="#ppt_y"/>
                                          </p:val>
                                        </p:tav>
                                      </p:tavLst>
                                    </p:anim>
                                  </p:childTnLst>
                                </p:cTn>
                              </p:par>
                              <p:par>
                                <p:cTn id="134" presetID="2" presetClass="entr" presetSubtype="1" fill="hold" grpId="0" nodeType="withEffect">
                                  <p:stCondLst>
                                    <p:cond delay="800"/>
                                  </p:stCondLst>
                                  <p:childTnLst>
                                    <p:set>
                                      <p:cBhvr>
                                        <p:cTn id="135" dur="1" fill="hold">
                                          <p:stCondLst>
                                            <p:cond delay="0"/>
                                          </p:stCondLst>
                                        </p:cTn>
                                        <p:tgtEl>
                                          <p:spTgt spid="53"/>
                                        </p:tgtEl>
                                        <p:attrNameLst>
                                          <p:attrName>style.visibility</p:attrName>
                                        </p:attrNameLst>
                                      </p:cBhvr>
                                      <p:to>
                                        <p:strVal val="visible"/>
                                      </p:to>
                                    </p:set>
                                    <p:anim calcmode="lin" valueType="num">
                                      <p:cBhvr additive="base">
                                        <p:cTn id="136" dur="500" fill="hold"/>
                                        <p:tgtEl>
                                          <p:spTgt spid="53"/>
                                        </p:tgtEl>
                                        <p:attrNameLst>
                                          <p:attrName>ppt_x</p:attrName>
                                        </p:attrNameLst>
                                      </p:cBhvr>
                                      <p:tavLst>
                                        <p:tav tm="0">
                                          <p:val>
                                            <p:strVal val="#ppt_x"/>
                                          </p:val>
                                        </p:tav>
                                        <p:tav tm="100000">
                                          <p:val>
                                            <p:strVal val="#ppt_x"/>
                                          </p:val>
                                        </p:tav>
                                      </p:tavLst>
                                    </p:anim>
                                    <p:anim calcmode="lin" valueType="num">
                                      <p:cBhvr additive="base">
                                        <p:cTn id="137" dur="500" fill="hold"/>
                                        <p:tgtEl>
                                          <p:spTgt spid="53"/>
                                        </p:tgtEl>
                                        <p:attrNameLst>
                                          <p:attrName>ppt_y</p:attrName>
                                        </p:attrNameLst>
                                      </p:cBhvr>
                                      <p:tavLst>
                                        <p:tav tm="0">
                                          <p:val>
                                            <p:strVal val="0-#ppt_h/2"/>
                                          </p:val>
                                        </p:tav>
                                        <p:tav tm="100000">
                                          <p:val>
                                            <p:strVal val="#ppt_y"/>
                                          </p:val>
                                        </p:tav>
                                      </p:tavLst>
                                    </p:anim>
                                  </p:childTnLst>
                                </p:cTn>
                              </p:par>
                              <p:par>
                                <p:cTn id="138" presetID="2" presetClass="entr" presetSubtype="1" fill="hold" grpId="0" nodeType="withEffect">
                                  <p:stCondLst>
                                    <p:cond delay="1000"/>
                                  </p:stCondLst>
                                  <p:childTnLst>
                                    <p:set>
                                      <p:cBhvr>
                                        <p:cTn id="139" dur="1" fill="hold">
                                          <p:stCondLst>
                                            <p:cond delay="0"/>
                                          </p:stCondLst>
                                        </p:cTn>
                                        <p:tgtEl>
                                          <p:spTgt spid="54"/>
                                        </p:tgtEl>
                                        <p:attrNameLst>
                                          <p:attrName>style.visibility</p:attrName>
                                        </p:attrNameLst>
                                      </p:cBhvr>
                                      <p:to>
                                        <p:strVal val="visible"/>
                                      </p:to>
                                    </p:set>
                                    <p:anim calcmode="lin" valueType="num">
                                      <p:cBhvr additive="base">
                                        <p:cTn id="140" dur="500" fill="hold"/>
                                        <p:tgtEl>
                                          <p:spTgt spid="54"/>
                                        </p:tgtEl>
                                        <p:attrNameLst>
                                          <p:attrName>ppt_x</p:attrName>
                                        </p:attrNameLst>
                                      </p:cBhvr>
                                      <p:tavLst>
                                        <p:tav tm="0">
                                          <p:val>
                                            <p:strVal val="#ppt_x"/>
                                          </p:val>
                                        </p:tav>
                                        <p:tav tm="100000">
                                          <p:val>
                                            <p:strVal val="#ppt_x"/>
                                          </p:val>
                                        </p:tav>
                                      </p:tavLst>
                                    </p:anim>
                                    <p:anim calcmode="lin" valueType="num">
                                      <p:cBhvr additive="base">
                                        <p:cTn id="141" dur="500" fill="hold"/>
                                        <p:tgtEl>
                                          <p:spTgt spid="54"/>
                                        </p:tgtEl>
                                        <p:attrNameLst>
                                          <p:attrName>ppt_y</p:attrName>
                                        </p:attrNameLst>
                                      </p:cBhvr>
                                      <p:tavLst>
                                        <p:tav tm="0">
                                          <p:val>
                                            <p:strVal val="0-#ppt_h/2"/>
                                          </p:val>
                                        </p:tav>
                                        <p:tav tm="100000">
                                          <p:val>
                                            <p:strVal val="#ppt_y"/>
                                          </p:val>
                                        </p:tav>
                                      </p:tavLst>
                                    </p:anim>
                                  </p:childTnLst>
                                </p:cTn>
                              </p:par>
                              <p:par>
                                <p:cTn id="142" presetID="2" presetClass="entr" presetSubtype="1" fill="hold" grpId="0" nodeType="withEffect">
                                  <p:stCondLst>
                                    <p:cond delay="1200"/>
                                  </p:stCondLst>
                                  <p:childTnLst>
                                    <p:set>
                                      <p:cBhvr>
                                        <p:cTn id="143" dur="1" fill="hold">
                                          <p:stCondLst>
                                            <p:cond delay="0"/>
                                          </p:stCondLst>
                                        </p:cTn>
                                        <p:tgtEl>
                                          <p:spTgt spid="55"/>
                                        </p:tgtEl>
                                        <p:attrNameLst>
                                          <p:attrName>style.visibility</p:attrName>
                                        </p:attrNameLst>
                                      </p:cBhvr>
                                      <p:to>
                                        <p:strVal val="visible"/>
                                      </p:to>
                                    </p:set>
                                    <p:anim calcmode="lin" valueType="num">
                                      <p:cBhvr additive="base">
                                        <p:cTn id="144" dur="500" fill="hold"/>
                                        <p:tgtEl>
                                          <p:spTgt spid="55"/>
                                        </p:tgtEl>
                                        <p:attrNameLst>
                                          <p:attrName>ppt_x</p:attrName>
                                        </p:attrNameLst>
                                      </p:cBhvr>
                                      <p:tavLst>
                                        <p:tav tm="0">
                                          <p:val>
                                            <p:strVal val="#ppt_x"/>
                                          </p:val>
                                        </p:tav>
                                        <p:tav tm="100000">
                                          <p:val>
                                            <p:strVal val="#ppt_x"/>
                                          </p:val>
                                        </p:tav>
                                      </p:tavLst>
                                    </p:anim>
                                    <p:anim calcmode="lin" valueType="num">
                                      <p:cBhvr additive="base">
                                        <p:cTn id="145" dur="500" fill="hold"/>
                                        <p:tgtEl>
                                          <p:spTgt spid="55"/>
                                        </p:tgtEl>
                                        <p:attrNameLst>
                                          <p:attrName>ppt_y</p:attrName>
                                        </p:attrNameLst>
                                      </p:cBhvr>
                                      <p:tavLst>
                                        <p:tav tm="0">
                                          <p:val>
                                            <p:strVal val="0-#ppt_h/2"/>
                                          </p:val>
                                        </p:tav>
                                        <p:tav tm="100000">
                                          <p:val>
                                            <p:strVal val="#ppt_y"/>
                                          </p:val>
                                        </p:tav>
                                      </p:tavLst>
                                    </p:anim>
                                  </p:childTnLst>
                                </p:cTn>
                              </p:par>
                              <p:par>
                                <p:cTn id="146" presetID="2" presetClass="entr" presetSubtype="1" fill="hold" grpId="0" nodeType="withEffect">
                                  <p:stCondLst>
                                    <p:cond delay="140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0-#ppt_h/2"/>
                                          </p:val>
                                        </p:tav>
                                        <p:tav tm="100000">
                                          <p:val>
                                            <p:strVal val="#ppt_y"/>
                                          </p:val>
                                        </p:tav>
                                      </p:tavLst>
                                    </p:anim>
                                  </p:childTnLst>
                                </p:cTn>
                              </p:par>
                              <p:par>
                                <p:cTn id="150" presetID="2" presetClass="entr" presetSubtype="1" fill="hold" grpId="0" nodeType="withEffect">
                                  <p:stCondLst>
                                    <p:cond delay="1600"/>
                                  </p:stCondLst>
                                  <p:childTnLst>
                                    <p:set>
                                      <p:cBhvr>
                                        <p:cTn id="151" dur="1" fill="hold">
                                          <p:stCondLst>
                                            <p:cond delay="0"/>
                                          </p:stCondLst>
                                        </p:cTn>
                                        <p:tgtEl>
                                          <p:spTgt spid="57"/>
                                        </p:tgtEl>
                                        <p:attrNameLst>
                                          <p:attrName>style.visibility</p:attrName>
                                        </p:attrNameLst>
                                      </p:cBhvr>
                                      <p:to>
                                        <p:strVal val="visible"/>
                                      </p:to>
                                    </p:set>
                                    <p:anim calcmode="lin" valueType="num">
                                      <p:cBhvr additive="base">
                                        <p:cTn id="152" dur="500" fill="hold"/>
                                        <p:tgtEl>
                                          <p:spTgt spid="57"/>
                                        </p:tgtEl>
                                        <p:attrNameLst>
                                          <p:attrName>ppt_x</p:attrName>
                                        </p:attrNameLst>
                                      </p:cBhvr>
                                      <p:tavLst>
                                        <p:tav tm="0">
                                          <p:val>
                                            <p:strVal val="#ppt_x"/>
                                          </p:val>
                                        </p:tav>
                                        <p:tav tm="100000">
                                          <p:val>
                                            <p:strVal val="#ppt_x"/>
                                          </p:val>
                                        </p:tav>
                                      </p:tavLst>
                                    </p:anim>
                                    <p:anim calcmode="lin" valueType="num">
                                      <p:cBhvr additive="base">
                                        <p:cTn id="153" dur="500" fill="hold"/>
                                        <p:tgtEl>
                                          <p:spTgt spid="57"/>
                                        </p:tgtEl>
                                        <p:attrNameLst>
                                          <p:attrName>ppt_y</p:attrName>
                                        </p:attrNameLst>
                                      </p:cBhvr>
                                      <p:tavLst>
                                        <p:tav tm="0">
                                          <p:val>
                                            <p:strVal val="0-#ppt_h/2"/>
                                          </p:val>
                                        </p:tav>
                                        <p:tav tm="100000">
                                          <p:val>
                                            <p:strVal val="#ppt_y"/>
                                          </p:val>
                                        </p:tav>
                                      </p:tavLst>
                                    </p:anim>
                                  </p:childTnLst>
                                </p:cTn>
                              </p:par>
                              <p:par>
                                <p:cTn id="154" presetID="2" presetClass="entr" presetSubtype="4" decel="100000" fill="hold" grpId="0" nodeType="withEffect">
                                  <p:stCondLst>
                                    <p:cond delay="1750"/>
                                  </p:stCondLst>
                                  <p:childTnLst>
                                    <p:set>
                                      <p:cBhvr>
                                        <p:cTn id="155" dur="1" fill="hold">
                                          <p:stCondLst>
                                            <p:cond delay="0"/>
                                          </p:stCondLst>
                                        </p:cTn>
                                        <p:tgtEl>
                                          <p:spTgt spid="7">
                                            <p:txEl>
                                              <p:pRg st="0" end="0"/>
                                            </p:txEl>
                                          </p:spTgt>
                                        </p:tgtEl>
                                        <p:attrNameLst>
                                          <p:attrName>style.visibility</p:attrName>
                                        </p:attrNameLst>
                                      </p:cBhvr>
                                      <p:to>
                                        <p:strVal val="visible"/>
                                      </p:to>
                                    </p:set>
                                    <p:anim calcmode="lin" valueType="num">
                                      <p:cBhvr additive="base">
                                        <p:cTn id="15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158" presetID="2" presetClass="entr" presetSubtype="4" decel="100000" fill="hold" grpId="0" nodeType="withEffect">
                                  <p:stCondLst>
                                    <p:cond delay="1750"/>
                                  </p:stCondLst>
                                  <p:childTnLst>
                                    <p:set>
                                      <p:cBhvr>
                                        <p:cTn id="159" dur="1" fill="hold">
                                          <p:stCondLst>
                                            <p:cond delay="0"/>
                                          </p:stCondLst>
                                        </p:cTn>
                                        <p:tgtEl>
                                          <p:spTgt spid="9">
                                            <p:txEl>
                                              <p:pRg st="0" end="0"/>
                                            </p:txEl>
                                          </p:spTgt>
                                        </p:tgtEl>
                                        <p:attrNameLst>
                                          <p:attrName>style.visibility</p:attrName>
                                        </p:attrNameLst>
                                      </p:cBhvr>
                                      <p:to>
                                        <p:strVal val="visible"/>
                                      </p:to>
                                    </p:set>
                                    <p:anim calcmode="lin" valueType="num">
                                      <p:cBhvr additive="base">
                                        <p:cTn id="16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61" dur="1000" fill="hold"/>
                                        <p:tgtEl>
                                          <p:spTgt spid="9">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1" decel="100000" fill="hold" grpId="0" nodeType="withEffect">
                                  <p:stCondLst>
                                    <p:cond delay="1750"/>
                                  </p:stCondLst>
                                  <p:childTnLst>
                                    <p:set>
                                      <p:cBhvr>
                                        <p:cTn id="163" dur="1" fill="hold">
                                          <p:stCondLst>
                                            <p:cond delay="0"/>
                                          </p:stCondLst>
                                        </p:cTn>
                                        <p:tgtEl>
                                          <p:spTgt spid="8">
                                            <p:txEl>
                                              <p:pRg st="0" end="0"/>
                                            </p:txEl>
                                          </p:spTgt>
                                        </p:tgtEl>
                                        <p:attrNameLst>
                                          <p:attrName>style.visibility</p:attrName>
                                        </p:attrNameLst>
                                      </p:cBhvr>
                                      <p:to>
                                        <p:strVal val="visible"/>
                                      </p:to>
                                    </p:set>
                                    <p:anim calcmode="lin" valueType="num">
                                      <p:cBhvr additive="base">
                                        <p:cTn id="16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65" dur="1000" fill="hold"/>
                                        <p:tgtEl>
                                          <p:spTgt spid="8">
                                            <p:txEl>
                                              <p:pRg st="0" end="0"/>
                                            </p:txEl>
                                          </p:spTgt>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750"/>
                                  </p:stCondLst>
                                  <p:childTnLst>
                                    <p:set>
                                      <p:cBhvr>
                                        <p:cTn id="167" dur="1" fill="hold">
                                          <p:stCondLst>
                                            <p:cond delay="0"/>
                                          </p:stCondLst>
                                        </p:cTn>
                                        <p:tgtEl>
                                          <p:spTgt spid="10">
                                            <p:txEl>
                                              <p:pRg st="0" end="0"/>
                                            </p:txEl>
                                          </p:spTgt>
                                        </p:tgtEl>
                                        <p:attrNameLst>
                                          <p:attrName>style.visibility</p:attrName>
                                        </p:attrNameLst>
                                      </p:cBhvr>
                                      <p:to>
                                        <p:strVal val="visible"/>
                                      </p:to>
                                    </p:set>
                                    <p:anim calcmode="lin" valueType="num">
                                      <p:cBhvr additive="base">
                                        <p:cTn id="16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9" dur="10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70" fill="hold">
                            <p:stCondLst>
                              <p:cond delay="4100"/>
                            </p:stCondLst>
                            <p:childTnLst>
                              <p:par>
                                <p:cTn id="171" presetID="2" presetClass="entr" presetSubtype="2" decel="100000" fill="hold" grpId="0" nodeType="afterEffect">
                                  <p:stCondLst>
                                    <p:cond delay="500"/>
                                  </p:stCondLst>
                                  <p:childTnLst>
                                    <p:set>
                                      <p:cBhvr>
                                        <p:cTn id="172" dur="1" fill="hold">
                                          <p:stCondLst>
                                            <p:cond delay="0"/>
                                          </p:stCondLst>
                                        </p:cTn>
                                        <p:tgtEl>
                                          <p:spTgt spid="63"/>
                                        </p:tgtEl>
                                        <p:attrNameLst>
                                          <p:attrName>style.visibility</p:attrName>
                                        </p:attrNameLst>
                                      </p:cBhvr>
                                      <p:to>
                                        <p:strVal val="visible"/>
                                      </p:to>
                                    </p:set>
                                    <p:anim calcmode="lin" valueType="num">
                                      <p:cBhvr additive="base">
                                        <p:cTn id="173" dur="500" fill="hold"/>
                                        <p:tgtEl>
                                          <p:spTgt spid="63"/>
                                        </p:tgtEl>
                                        <p:attrNameLst>
                                          <p:attrName>ppt_x</p:attrName>
                                        </p:attrNameLst>
                                      </p:cBhvr>
                                      <p:tavLst>
                                        <p:tav tm="0">
                                          <p:val>
                                            <p:strVal val="1+#ppt_w/2"/>
                                          </p:val>
                                        </p:tav>
                                        <p:tav tm="100000">
                                          <p:val>
                                            <p:strVal val="#ppt_x"/>
                                          </p:val>
                                        </p:tav>
                                      </p:tavLst>
                                    </p:anim>
                                    <p:anim calcmode="lin" valueType="num">
                                      <p:cBhvr additive="base">
                                        <p:cTn id="174" dur="500" fill="hold"/>
                                        <p:tgtEl>
                                          <p:spTgt spid="63"/>
                                        </p:tgtEl>
                                        <p:attrNameLst>
                                          <p:attrName>ppt_y</p:attrName>
                                        </p:attrNameLst>
                                      </p:cBhvr>
                                      <p:tavLst>
                                        <p:tav tm="0">
                                          <p:val>
                                            <p:strVal val="#ppt_y"/>
                                          </p:val>
                                        </p:tav>
                                        <p:tav tm="100000">
                                          <p:val>
                                            <p:strVal val="#ppt_y"/>
                                          </p:val>
                                        </p:tav>
                                      </p:tavLst>
                                    </p:anim>
                                  </p:childTnLst>
                                </p:cTn>
                              </p:par>
                              <p:par>
                                <p:cTn id="175" presetID="2" presetClass="entr" presetSubtype="4" decel="100000" fill="hold" grpId="0" nodeType="withEffect">
                                  <p:stCondLst>
                                    <p:cond delay="500"/>
                                  </p:stCondLst>
                                  <p:childTnLst>
                                    <p:set>
                                      <p:cBhvr>
                                        <p:cTn id="176" dur="1" fill="hold">
                                          <p:stCondLst>
                                            <p:cond delay="0"/>
                                          </p:stCondLst>
                                        </p:cTn>
                                        <p:tgtEl>
                                          <p:spTgt spid="59">
                                            <p:txEl>
                                              <p:pRg st="0" end="0"/>
                                            </p:txEl>
                                          </p:spTgt>
                                        </p:tgtEl>
                                        <p:attrNameLst>
                                          <p:attrName>style.visibility</p:attrName>
                                        </p:attrNameLst>
                                      </p:cBhvr>
                                      <p:to>
                                        <p:strVal val="visible"/>
                                      </p:to>
                                    </p:set>
                                    <p:anim calcmode="lin" valueType="num">
                                      <p:cBhvr additive="base">
                                        <p:cTn id="177"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decel="100000" fill="hold" nodeType="withEffect">
                  <p:stCondLst>
                    <p:cond delay="17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1" decel="100000" fill="hold" nodeType="withEffect">
                  <p:stCondLst>
                    <p:cond delay="17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17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ppt_x"/>
                          </p:val>
                        </p:tav>
                        <p:tav tm="100000">
                          <p:val>
                            <p:strVal val="#ppt_x"/>
                          </p:val>
                        </p:tav>
                      </p:tavLst>
                    </p:anim>
                    <p:anim calcmode="lin" valueType="num">
                      <p:cBhvr additive="base">
                        <p:cTn dur="10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1" decel="100000" fill="hold" nodeType="withEffect">
                  <p:stCondLst>
                    <p:cond delay="17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ppt_x"/>
                          </p:val>
                        </p:tav>
                        <p:tav tm="100000">
                          <p:val>
                            <p:strVal val="#ppt_x"/>
                          </p:val>
                        </p:tav>
                      </p:tavLst>
                    </p:anim>
                    <p:anim calcmode="lin" valueType="num">
                      <p:cBhvr additive="base">
                        <p:cTn dur="1000" fill="hold"/>
                        <p:tgtEl>
                          <p:spTgt spid="10"/>
                        </p:tgtEl>
                        <p:attrNameLst>
                          <p:attrName>ppt_y</p:attrName>
                        </p:attrNameLst>
                      </p:cBhvr>
                      <p:tavLst>
                        <p:tav tm="0">
                          <p:val>
                            <p:strVal val="0-#ppt_h/2"/>
                          </p:val>
                        </p:tav>
                        <p:tav tm="100000">
                          <p:val>
                            <p:strVal val="#ppt_y"/>
                          </p:val>
                        </p:tav>
                      </p:tavLst>
                    </p:anim>
                  </p:childTnLst>
                </p:cTn>
              </p:par>
            </p:tnLst>
          </p:tmpl>
        </p:tmplLst>
      </p:bldP>
      <p:bldP spid="14" grpId="0"/>
      <p:bldP spid="14" grpId="1"/>
      <p:bldP spid="21" grpId="0"/>
      <p:bldP spid="21"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5" grpId="1"/>
      <p:bldP spid="56" grpId="0"/>
      <p:bldP spid="56" grpId="1"/>
      <p:bldP spid="57" grpId="0"/>
      <p:bldP spid="57" grpId="1"/>
      <p:bldP spid="58" grpId="0" build="p">
        <p:tmplLst>
          <p:tmpl lvl="1">
            <p:tnLst>
              <p:par>
                <p:cTn presetID="2" presetClass="entr" presetSubtype="9" decel="100000" fill="hold" nodeType="afterEffect">
                  <p:stCondLst>
                    <p:cond delay="0"/>
                  </p:stCondLst>
                  <p:iterate type="lt">
                    <p:tmPct val="5000"/>
                  </p:iterate>
                  <p:childTnLst>
                    <p:set>
                      <p:cBhvr>
                        <p:cTn dur="1" fill="hold">
                          <p:stCondLst>
                            <p:cond delay="0"/>
                          </p:stCondLst>
                        </p:cTn>
                        <p:tgtEl>
                          <p:spTgt spid="58"/>
                        </p:tgtEl>
                        <p:attrNameLst>
                          <p:attrName>style.visibility</p:attrName>
                        </p:attrNameLst>
                      </p:cBhvr>
                      <p:to>
                        <p:strVal val="visible"/>
                      </p:to>
                    </p:set>
                    <p:anim calcmode="lin" valueType="num">
                      <p:cBhvr additive="base">
                        <p:cTn dur="1000" fill="hold"/>
                        <p:tgtEl>
                          <p:spTgt spid="58"/>
                        </p:tgtEl>
                        <p:attrNameLst>
                          <p:attrName>ppt_x</p:attrName>
                        </p:attrNameLst>
                      </p:cBhvr>
                      <p:tavLst>
                        <p:tav tm="0">
                          <p:val>
                            <p:strVal val="0-#ppt_w/2"/>
                          </p:val>
                        </p:tav>
                        <p:tav tm="100000">
                          <p:val>
                            <p:strVal val="#ppt_x"/>
                          </p:val>
                        </p:tav>
                      </p:tavLst>
                    </p:anim>
                    <p:anim calcmode="lin" valueType="num">
                      <p:cBhvr additive="base">
                        <p:cTn dur="100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 presetClass="entr" presetSubtype="4" decel="10000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3" grpId="0" animBg="1">
        <p:tmplLst>
          <p:tmpl>
            <p:tnLst>
              <p:par>
                <p:cTn presetID="2" presetClass="entr" presetSubtype="2" decel="100000" fill="hold" nodeType="afterEffect">
                  <p:stCondLst>
                    <p:cond delay="50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1+#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image" Target="../media/image2.jpg"/><Relationship Id="rId5" Type="http://schemas.openxmlformats.org/officeDocument/2006/relationships/slideLayout" Target="../slideLayouts/slideLayout59.xml"/><Relationship Id="rId10" Type="http://schemas.openxmlformats.org/officeDocument/2006/relationships/image" Target="../media/image1.png"/><Relationship Id="rId4" Type="http://schemas.openxmlformats.org/officeDocument/2006/relationships/slideLayout" Target="../slideLayouts/slideLayout58.xml"/><Relationship Id="rId9"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63.xml"/><Relationship Id="rId4" Type="http://schemas.openxmlformats.org/officeDocument/2006/relationships/image" Target="../media/image2.jpg"/></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image" Target="../media/image2.jp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jp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jp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jp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9" Type="http://schemas.openxmlformats.org/officeDocument/2006/relationships/slideLayout" Target="../slideLayouts/slideLayout45.xml"/><Relationship Id="rId3" Type="http://schemas.openxmlformats.org/officeDocument/2006/relationships/slideLayout" Target="../slideLayouts/slideLayout9.xml"/><Relationship Id="rId21" Type="http://schemas.openxmlformats.org/officeDocument/2006/relationships/slideLayout" Target="../slideLayouts/slideLayout27.xml"/><Relationship Id="rId34" Type="http://schemas.openxmlformats.org/officeDocument/2006/relationships/slideLayout" Target="../slideLayouts/slideLayout40.xml"/><Relationship Id="rId42" Type="http://schemas.openxmlformats.org/officeDocument/2006/relationships/image" Target="../media/image2.jpg"/><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33" Type="http://schemas.openxmlformats.org/officeDocument/2006/relationships/slideLayout" Target="../slideLayouts/slideLayout39.xml"/><Relationship Id="rId38" Type="http://schemas.openxmlformats.org/officeDocument/2006/relationships/slideLayout" Target="../slideLayouts/slideLayout44.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29" Type="http://schemas.openxmlformats.org/officeDocument/2006/relationships/slideLayout" Target="../slideLayouts/slideLayout35.xml"/><Relationship Id="rId41"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32" Type="http://schemas.openxmlformats.org/officeDocument/2006/relationships/slideLayout" Target="../slideLayouts/slideLayout38.xml"/><Relationship Id="rId37" Type="http://schemas.openxmlformats.org/officeDocument/2006/relationships/slideLayout" Target="../slideLayouts/slideLayout43.xml"/><Relationship Id="rId40" Type="http://schemas.openxmlformats.org/officeDocument/2006/relationships/theme" Target="../theme/theme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slideLayout" Target="../slideLayouts/slideLayout34.xml"/><Relationship Id="rId36" Type="http://schemas.openxmlformats.org/officeDocument/2006/relationships/slideLayout" Target="../slideLayouts/slideLayout42.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31" Type="http://schemas.openxmlformats.org/officeDocument/2006/relationships/slideLayout" Target="../slideLayouts/slideLayout37.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slideLayout" Target="../slideLayouts/slideLayout33.xml"/><Relationship Id="rId30" Type="http://schemas.openxmlformats.org/officeDocument/2006/relationships/slideLayout" Target="../slideLayouts/slideLayout36.xml"/><Relationship Id="rId35" Type="http://schemas.openxmlformats.org/officeDocument/2006/relationships/slideLayout" Target="../slideLayouts/slideLayout41.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1.xml"/><Relationship Id="rId7" Type="http://schemas.openxmlformats.org/officeDocument/2006/relationships/theme" Target="../theme/theme9.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p:nvSpPr>
        <p:spPr>
          <a:xfrm>
            <a:off x="0" y="9391972"/>
            <a:ext cx="18291176" cy="895028"/>
          </a:xfrm>
          <a:prstGeom prst="rect">
            <a:avLst/>
          </a:prstGeom>
          <a:blipFill dpi="0" rotWithShape="1">
            <a:blip r:embed="rId4"/>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9" name="直線コネクタ 8"/>
          <p:cNvCxnSpPr/>
          <p:nvPr/>
        </p:nvCxnSpPr>
        <p:spPr>
          <a:xfrm>
            <a:off x="72579" y="9498410"/>
            <a:ext cx="1821859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16778435" y="339170"/>
            <a:ext cx="1150664" cy="1150664"/>
            <a:chOff x="7418859" y="2569953"/>
            <a:chExt cx="934639" cy="934639"/>
          </a:xfrm>
        </p:grpSpPr>
        <p:sp>
          <p:nvSpPr>
            <p:cNvPr id="11" name="涙形 10"/>
            <p:cNvSpPr/>
            <p:nvPr/>
          </p:nvSpPr>
          <p:spPr>
            <a:xfrm>
              <a:off x="7418859" y="2569953"/>
              <a:ext cx="934639" cy="934639"/>
            </a:xfrm>
            <a:prstGeom prst="teardrop">
              <a:avLst/>
            </a:prstGeom>
            <a:blipFill>
              <a:blip r:embed="rId4"/>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涙形 1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3931367715"/>
      </p:ext>
    </p:extLst>
  </p:cSld>
  <p:clrMap bg1="lt1" tx1="dk1" bg2="lt2" tx2="dk2" accent1="accent1" accent2="accent2" accent3="accent3" accent4="accent4" accent5="accent5" accent6="accent6" hlink="hlink" folHlink="folHlink"/>
  <p:sldLayoutIdLst>
    <p:sldLayoutId id="2147483910" r:id="rId1"/>
  </p:sldLayoutIdLst>
  <p:hf hdr="0" dt="0"/>
  <p:txStyles>
    <p:titleStyle>
      <a:lvl1pPr algn="ctr" defTabSz="1633027" rtl="0" eaLnBrk="1" latinLnBrk="0" hangingPunct="1">
        <a:spcBef>
          <a:spcPct val="0"/>
        </a:spcBef>
        <a:buNone/>
        <a:defRPr kumimoji="1" sz="8800" kern="1200">
          <a:blipFill dpi="0" rotWithShape="1">
            <a:blip r:embed="rId4"/>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p:nvSpPr>
        <p:spPr>
          <a:xfrm>
            <a:off x="0" y="9391972"/>
            <a:ext cx="18291176" cy="895028"/>
          </a:xfrm>
          <a:prstGeom prst="rect">
            <a:avLst/>
          </a:prstGeom>
          <a:blipFill dpi="0" rotWithShape="1">
            <a:blip r:embed="rId11"/>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186963759"/>
      </p:ext>
    </p:extLst>
  </p:cSld>
  <p:clrMap bg1="lt1" tx1="dk1" bg2="lt2" tx2="dk2" accent1="accent1" accent2="accent2" accent3="accent3" accent4="accent4" accent5="accent5" accent6="accent6" hlink="hlink" folHlink="folHlink"/>
  <p:sldLayoutIdLst>
    <p:sldLayoutId id="2147483678" r:id="rId1"/>
    <p:sldLayoutId id="2147483701" r:id="rId2"/>
    <p:sldLayoutId id="2147483703" r:id="rId3"/>
    <p:sldLayoutId id="2147483704" r:id="rId4"/>
    <p:sldLayoutId id="2147483705" r:id="rId5"/>
    <p:sldLayoutId id="2147483736" r:id="rId6"/>
    <p:sldLayoutId id="2147483752" r:id="rId7"/>
    <p:sldLayoutId id="2147483807"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hf hdr="0" dt="0"/>
  <p:txStyles>
    <p:titleStyle>
      <a:lvl1pPr algn="ctr" defTabSz="1633027" rtl="0" eaLnBrk="1" latinLnBrk="0" hangingPunct="1">
        <a:spcBef>
          <a:spcPct val="0"/>
        </a:spcBef>
        <a:buNone/>
        <a:defRPr kumimoji="1" sz="8800" kern="1200">
          <a:blipFill dpi="0" rotWithShape="1">
            <a:blip r:embed="rId11"/>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p:nvSpPr>
        <p:spPr>
          <a:xfrm>
            <a:off x="0" y="9391972"/>
            <a:ext cx="18291176" cy="895028"/>
          </a:xfrm>
          <a:prstGeom prst="rect">
            <a:avLst/>
          </a:prstGeom>
          <a:blipFill dpi="0" rotWithShape="1">
            <a:blip r:embed="rId4"/>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4142775458"/>
      </p:ext>
    </p:extLst>
  </p:cSld>
  <p:clrMap bg1="lt1" tx1="dk1" bg2="lt2" tx2="dk2" accent1="accent1" accent2="accent2" accent3="accent3" accent4="accent4" accent5="accent5" accent6="accent6" hlink="hlink" folHlink="folHlink"/>
  <p:sldLayoutIdLst>
    <p:sldLayoutId id="2147483816" r:id="rId1"/>
  </p:sldLayoutIdLst>
  <p:hf hdr="0" dt="0"/>
  <p:txStyles>
    <p:titleStyle>
      <a:lvl1pPr algn="ctr" defTabSz="1633027" rtl="0" eaLnBrk="1" latinLnBrk="0" hangingPunct="1">
        <a:spcBef>
          <a:spcPct val="0"/>
        </a:spcBef>
        <a:buNone/>
        <a:defRPr kumimoji="1" sz="8800" kern="1200">
          <a:blipFill dpi="0" rotWithShape="1">
            <a:blip r:embed="rId4"/>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558" y="253186"/>
            <a:ext cx="16462058" cy="1368152"/>
          </a:xfrm>
          <a:prstGeom prst="rect">
            <a:avLst/>
          </a:prstGeom>
        </p:spPr>
        <p:txBody>
          <a:bodyPr vert="horz" lIns="144000" tIns="0" rIns="0" bIns="0" rtlCol="0" anchor="b">
            <a:no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a:t>Master Text</a:t>
            </a:r>
            <a:endParaRPr kumimoji="1" lang="ja-JP" altLang="en-US" dirty="0"/>
          </a:p>
        </p:txBody>
      </p:sp>
      <p:sp>
        <p:nvSpPr>
          <p:cNvPr id="7" name="正方形/長方形 6"/>
          <p:cNvSpPr/>
          <p:nvPr/>
        </p:nvSpPr>
        <p:spPr>
          <a:xfrm>
            <a:off x="7291381" y="1520186"/>
            <a:ext cx="3708412" cy="84853"/>
          </a:xfrm>
          <a:prstGeom prst="rect">
            <a:avLst/>
          </a:prstGeom>
          <a:blipFill dpi="0" rotWithShape="1">
            <a:blip r:embed="rId5"/>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6778435" y="339170"/>
            <a:ext cx="1150664" cy="1150664"/>
            <a:chOff x="7418859" y="2569953"/>
            <a:chExt cx="934639" cy="934639"/>
          </a:xfrm>
        </p:grpSpPr>
        <p:sp>
          <p:nvSpPr>
            <p:cNvPr id="11" name="涙形 10"/>
            <p:cNvSpPr/>
            <p:nvPr/>
          </p:nvSpPr>
          <p:spPr>
            <a:xfrm>
              <a:off x="7418859" y="2569953"/>
              <a:ext cx="934639" cy="934639"/>
            </a:xfrm>
            <a:prstGeom prst="teardrop">
              <a:avLst/>
            </a:prstGeom>
            <a:blipFill>
              <a:blip r:embed="rId5"/>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涙形 1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2188596353"/>
      </p:ext>
    </p:extLst>
  </p:cSld>
  <p:clrMap bg1="lt1" tx1="dk1" bg2="lt2" tx2="dk2" accent1="accent1" accent2="accent2" accent3="accent3" accent4="accent4" accent5="accent5" accent6="accent6" hlink="hlink" folHlink="folHlink"/>
  <p:sldLayoutIdLst>
    <p:sldLayoutId id="2147483766" r:id="rId1"/>
    <p:sldLayoutId id="2147483722"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2" presetClass="entr" presetSubtype="4" decel="100000"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10" presetClass="entr" presetSubtype="0" fill="hold" grpId="1" nodeType="with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750"/>
                            </p:stCondLst>
                            <p:childTnLst>
                              <p:par>
                                <p:cTn id="22" presetID="2" presetClass="entr" presetSubtype="1" decel="10000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animBg="1"/>
      <p:bldP spid="7" grpId="1" animBg="1"/>
      <p:bldP spid="6" grpId="0"/>
    </p:bldLst>
  </p:timing>
  <p:hf hdr="0" dt="0"/>
  <p:txStyles>
    <p:titleStyle>
      <a:lvl1pPr algn="ctr" defTabSz="1633027" rtl="0" eaLnBrk="1" latinLnBrk="0" hangingPunct="1">
        <a:spcBef>
          <a:spcPct val="0"/>
        </a:spcBef>
        <a:buNone/>
        <a:defRPr kumimoji="1" sz="8800" kern="1200">
          <a:blipFill dpi="0" rotWithShape="1">
            <a:blip r:embed="rId5"/>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p:nvSpPr>
        <p:spPr>
          <a:xfrm>
            <a:off x="0" y="9391972"/>
            <a:ext cx="18291176" cy="895028"/>
          </a:xfrm>
          <a:prstGeom prst="rect">
            <a:avLst/>
          </a:prstGeom>
          <a:blipFill dpi="0" rotWithShape="1">
            <a:blip r:embed="rId4"/>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cxnSp>
        <p:nvCxnSpPr>
          <p:cNvPr id="9" name="直線コネクタ 8"/>
          <p:cNvCxnSpPr/>
          <p:nvPr/>
        </p:nvCxnSpPr>
        <p:spPr>
          <a:xfrm>
            <a:off x="72579" y="9498410"/>
            <a:ext cx="1821859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16778435" y="339170"/>
            <a:ext cx="1150664" cy="1150664"/>
            <a:chOff x="7418859" y="2569953"/>
            <a:chExt cx="934639" cy="934639"/>
          </a:xfrm>
        </p:grpSpPr>
        <p:sp>
          <p:nvSpPr>
            <p:cNvPr id="11" name="涙形 10"/>
            <p:cNvSpPr/>
            <p:nvPr/>
          </p:nvSpPr>
          <p:spPr>
            <a:xfrm>
              <a:off x="7418859" y="2569953"/>
              <a:ext cx="934639" cy="934639"/>
            </a:xfrm>
            <a:prstGeom prst="teardrop">
              <a:avLst/>
            </a:prstGeom>
            <a:blipFill>
              <a:blip r:embed="rId4"/>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涙形 1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749094261"/>
      </p:ext>
    </p:extLst>
  </p:cSld>
  <p:clrMap bg1="lt1" tx1="dk1" bg2="lt2" tx2="dk2" accent1="accent1" accent2="accent2" accent3="accent3" accent4="accent4" accent5="accent5" accent6="accent6" hlink="hlink" folHlink="folHlink"/>
  <p:sldLayoutIdLst>
    <p:sldLayoutId id="2147483914" r:id="rId1"/>
  </p:sldLayoutIdLst>
  <p:hf hdr="0" dt="0"/>
  <p:txStyles>
    <p:titleStyle>
      <a:lvl1pPr algn="ctr" defTabSz="1633027" rtl="0" eaLnBrk="1" latinLnBrk="0" hangingPunct="1">
        <a:spcBef>
          <a:spcPct val="0"/>
        </a:spcBef>
        <a:buNone/>
        <a:defRPr kumimoji="1" sz="8800" kern="1200">
          <a:blipFill dpi="0" rotWithShape="1">
            <a:blip r:embed="rId4"/>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p:nvSpPr>
        <p:spPr>
          <a:xfrm>
            <a:off x="0" y="9391972"/>
            <a:ext cx="18291176" cy="895028"/>
          </a:xfrm>
          <a:prstGeom prst="rect">
            <a:avLst/>
          </a:prstGeom>
          <a:blipFill dpi="0" rotWithShape="1">
            <a:blip r:embed="rId4"/>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プレースホルダー 1"/>
          <p:cNvSpPr>
            <a:spLocks noGrp="1"/>
          </p:cNvSpPr>
          <p:nvPr>
            <p:ph type="title"/>
          </p:nvPr>
        </p:nvSpPr>
        <p:spPr>
          <a:xfrm>
            <a:off x="914558" y="253186"/>
            <a:ext cx="16462058" cy="1368152"/>
          </a:xfrm>
          <a:prstGeom prst="rect">
            <a:avLst/>
          </a:prstGeom>
        </p:spPr>
        <p:txBody>
          <a:bodyPr vert="horz" lIns="144000" tIns="0" rIns="0" bIns="0" rtlCol="0" anchor="b">
            <a:noAutofit/>
          </a:bodyPr>
          <a:lstStyle/>
          <a:p>
            <a:r>
              <a:rPr kumimoji="1" lang="en-US" altLang="ja-JP" dirty="0"/>
              <a:t>MASTER TITLE</a:t>
            </a:r>
            <a:endParaRPr kumimoji="1" lang="ja-JP" altLang="en-US" dirty="0"/>
          </a:p>
        </p:txBody>
      </p:sp>
      <p:sp>
        <p:nvSpPr>
          <p:cNvPr id="7" name="正方形/長方形 6"/>
          <p:cNvSpPr/>
          <p:nvPr userDrawn="1"/>
        </p:nvSpPr>
        <p:spPr>
          <a:xfrm>
            <a:off x="7291381" y="2015632"/>
            <a:ext cx="3708412" cy="84853"/>
          </a:xfrm>
          <a:prstGeom prst="rect">
            <a:avLst/>
          </a:prstGeom>
          <a:blipFill dpi="0" rotWithShape="1">
            <a:blip r:embed="rId4"/>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72579" y="9498410"/>
            <a:ext cx="1821859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16778435" y="339170"/>
            <a:ext cx="1150664" cy="1150664"/>
            <a:chOff x="7418859" y="2569953"/>
            <a:chExt cx="934639" cy="934639"/>
          </a:xfrm>
        </p:grpSpPr>
        <p:sp>
          <p:nvSpPr>
            <p:cNvPr id="11" name="涙形 10"/>
            <p:cNvSpPr/>
            <p:nvPr/>
          </p:nvSpPr>
          <p:spPr>
            <a:xfrm>
              <a:off x="7418859" y="2569953"/>
              <a:ext cx="934639" cy="934639"/>
            </a:xfrm>
            <a:prstGeom prst="teardrop">
              <a:avLst/>
            </a:prstGeom>
            <a:blipFill>
              <a:blip r:embed="rId4"/>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涙形 1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1678017092"/>
      </p:ext>
    </p:extLst>
  </p:cSld>
  <p:clrMap bg1="lt1" tx1="dk1" bg2="lt2" tx2="dk2" accent1="accent1" accent2="accent2" accent3="accent3" accent4="accent4" accent5="accent5" accent6="accent6" hlink="hlink" folHlink="folHlink"/>
  <p:sldLayoutIdLst>
    <p:sldLayoutId id="2147483875"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2" presetClass="entr" presetSubtype="4" decel="100000"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10" presetClass="entr" presetSubtype="0" fill="hold" grpId="1" nodeType="with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750"/>
                            </p:stCondLst>
                            <p:childTnLst>
                              <p:par>
                                <p:cTn id="22" presetID="2" presetClass="entr" presetSubtype="1" decel="10000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0-#ppt_h/2"/>
                                          </p:val>
                                        </p:tav>
                                        <p:tav tm="100000">
                                          <p:val>
                                            <p:strVal val="#ppt_y"/>
                                          </p:val>
                                        </p:tav>
                                      </p:tavLst>
                                    </p:anim>
                                  </p:childTnLst>
                                </p:cTn>
                              </p:par>
                              <p:par>
                                <p:cTn id="30" presetID="16" presetClass="entr" presetSubtype="37"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outVertical)">
                                      <p:cBhvr>
                                        <p:cTn id="32" dur="500"/>
                                        <p:tgtEl>
                                          <p:spTgt spid="8"/>
                                        </p:tgtEl>
                                      </p:cBhvr>
                                    </p:animEffect>
                                  </p:childTnLst>
                                </p:cTn>
                              </p:par>
                              <p:par>
                                <p:cTn id="33" presetID="16" presetClass="entr" presetSubtype="37"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 grpId="1"/>
      <p:bldP spid="2" grpId="2"/>
      <p:bldP spid="7" grpId="0" animBg="1"/>
      <p:bldP spid="7" grpId="1" animBg="1"/>
      <p:bldP spid="6" grpId="0"/>
    </p:bldLst>
  </p:timing>
  <p:hf hdr="0" dt="0"/>
  <p:txStyles>
    <p:titleStyle>
      <a:lvl1pPr algn="ctr" defTabSz="1633027" rtl="0" eaLnBrk="1" latinLnBrk="0" hangingPunct="1">
        <a:spcBef>
          <a:spcPct val="0"/>
        </a:spcBef>
        <a:buNone/>
        <a:defRPr kumimoji="1" sz="8800" kern="1200">
          <a:blipFill dpi="0" rotWithShape="1">
            <a:blip r:embed="rId4"/>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p:nvSpPr>
        <p:spPr>
          <a:xfrm>
            <a:off x="0" y="9391972"/>
            <a:ext cx="18291176" cy="895028"/>
          </a:xfrm>
          <a:prstGeom prst="rect">
            <a:avLst/>
          </a:prstGeom>
          <a:blipFill dpi="0" rotWithShape="1">
            <a:blip r:embed="rId4"/>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プレースホルダー 1"/>
          <p:cNvSpPr>
            <a:spLocks noGrp="1"/>
          </p:cNvSpPr>
          <p:nvPr>
            <p:ph type="title"/>
          </p:nvPr>
        </p:nvSpPr>
        <p:spPr>
          <a:xfrm>
            <a:off x="914558" y="253186"/>
            <a:ext cx="16462058" cy="1368152"/>
          </a:xfrm>
          <a:prstGeom prst="rect">
            <a:avLst/>
          </a:prstGeom>
        </p:spPr>
        <p:txBody>
          <a:bodyPr vert="horz" lIns="144000" tIns="0" rIns="0" bIns="0" rtlCol="0" anchor="b">
            <a:noAutofit/>
          </a:bodyPr>
          <a:lstStyle/>
          <a:p>
            <a:r>
              <a:rPr kumimoji="1" lang="en-US" altLang="ja-JP" dirty="0"/>
              <a:t>MASTER TITLE</a:t>
            </a:r>
            <a:endParaRPr kumimoji="1" lang="ja-JP" altLang="en-US" dirty="0"/>
          </a:p>
        </p:txBody>
      </p:sp>
      <p:sp>
        <p:nvSpPr>
          <p:cNvPr id="7" name="正方形/長方形 6"/>
          <p:cNvSpPr/>
          <p:nvPr userDrawn="1"/>
        </p:nvSpPr>
        <p:spPr>
          <a:xfrm>
            <a:off x="7327671" y="1685349"/>
            <a:ext cx="3708412" cy="84853"/>
          </a:xfrm>
          <a:prstGeom prst="rect">
            <a:avLst/>
          </a:prstGeom>
          <a:blipFill dpi="0" rotWithShape="1">
            <a:blip r:embed="rId4"/>
            <a:srcRect/>
            <a:tile tx="0" ty="0" sx="100000" sy="100000" flip="none" algn="tl"/>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72579" y="9498410"/>
            <a:ext cx="1821859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16778435" y="339170"/>
            <a:ext cx="1150664" cy="1150664"/>
            <a:chOff x="7418859" y="2569953"/>
            <a:chExt cx="934639" cy="934639"/>
          </a:xfrm>
        </p:grpSpPr>
        <p:sp>
          <p:nvSpPr>
            <p:cNvPr id="11" name="涙形 10"/>
            <p:cNvSpPr/>
            <p:nvPr/>
          </p:nvSpPr>
          <p:spPr>
            <a:xfrm>
              <a:off x="7418859" y="2569953"/>
              <a:ext cx="934639" cy="934639"/>
            </a:xfrm>
            <a:prstGeom prst="teardrop">
              <a:avLst/>
            </a:prstGeom>
            <a:blipFill>
              <a:blip r:embed="rId4"/>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涙形 1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3551485122"/>
      </p:ext>
    </p:extLst>
  </p:cSld>
  <p:clrMap bg1="lt1" tx1="dk1" bg2="lt2" tx2="dk2" accent1="accent1" accent2="accent2" accent3="accent3" accent4="accent4" accent5="accent5" accent6="accent6" hlink="hlink" folHlink="folHlink"/>
  <p:sldLayoutIdLst>
    <p:sldLayoutId id="2147483843"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2" presetClass="entr" presetSubtype="4" decel="100000"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10" presetClass="entr" presetSubtype="0" fill="hold" grpId="1" nodeType="with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750"/>
                            </p:stCondLst>
                            <p:childTnLst>
                              <p:par>
                                <p:cTn id="22" presetID="2" presetClass="entr" presetSubtype="1" decel="10000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0-#ppt_h/2"/>
                                          </p:val>
                                        </p:tav>
                                        <p:tav tm="100000">
                                          <p:val>
                                            <p:strVal val="#ppt_y"/>
                                          </p:val>
                                        </p:tav>
                                      </p:tavLst>
                                    </p:anim>
                                  </p:childTnLst>
                                </p:cTn>
                              </p:par>
                              <p:par>
                                <p:cTn id="30" presetID="16" presetClass="entr" presetSubtype="37"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outVertical)">
                                      <p:cBhvr>
                                        <p:cTn id="32" dur="500"/>
                                        <p:tgtEl>
                                          <p:spTgt spid="8"/>
                                        </p:tgtEl>
                                      </p:cBhvr>
                                    </p:animEffect>
                                  </p:childTnLst>
                                </p:cTn>
                              </p:par>
                              <p:par>
                                <p:cTn id="33" presetID="16" presetClass="entr" presetSubtype="37"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 grpId="1"/>
      <p:bldP spid="2" grpId="2"/>
      <p:bldP spid="7" grpId="0" animBg="1"/>
      <p:bldP spid="7" grpId="1" animBg="1"/>
      <p:bldP spid="6" grpId="0"/>
    </p:bldLst>
  </p:timing>
  <p:hf hdr="0" dt="0"/>
  <p:txStyles>
    <p:titleStyle>
      <a:lvl1pPr algn="ctr" defTabSz="1633027" rtl="0" eaLnBrk="1" latinLnBrk="0" hangingPunct="1">
        <a:spcBef>
          <a:spcPct val="0"/>
        </a:spcBef>
        <a:buNone/>
        <a:defRPr kumimoji="1" sz="8800" kern="1200">
          <a:blipFill dpi="0" rotWithShape="1">
            <a:blip r:embed="rId4"/>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p:nvSpPr>
        <p:spPr>
          <a:xfrm>
            <a:off x="0" y="9391972"/>
            <a:ext cx="18291176" cy="895028"/>
          </a:xfrm>
          <a:prstGeom prst="rect">
            <a:avLst/>
          </a:prstGeom>
          <a:blipFill dpi="0" rotWithShape="1">
            <a:blip r:embed="rId4"/>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プレースホルダー 1"/>
          <p:cNvSpPr>
            <a:spLocks noGrp="1"/>
          </p:cNvSpPr>
          <p:nvPr>
            <p:ph type="title"/>
          </p:nvPr>
        </p:nvSpPr>
        <p:spPr>
          <a:xfrm>
            <a:off x="914558" y="253186"/>
            <a:ext cx="16462058" cy="1368152"/>
          </a:xfrm>
          <a:prstGeom prst="rect">
            <a:avLst/>
          </a:prstGeom>
        </p:spPr>
        <p:txBody>
          <a:bodyPr vert="horz" lIns="144000" tIns="0" rIns="0" bIns="0" rtlCol="0" anchor="b">
            <a:no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a:t>Master Text</a:t>
            </a:r>
            <a:endParaRPr kumimoji="1" lang="ja-JP" altLang="en-US" dirty="0"/>
          </a:p>
        </p:txBody>
      </p:sp>
      <p:cxnSp>
        <p:nvCxnSpPr>
          <p:cNvPr id="9" name="直線コネクタ 8"/>
          <p:cNvCxnSpPr/>
          <p:nvPr/>
        </p:nvCxnSpPr>
        <p:spPr>
          <a:xfrm>
            <a:off x="72579" y="9498410"/>
            <a:ext cx="1821859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16778435" y="339170"/>
            <a:ext cx="1150664" cy="1150664"/>
            <a:chOff x="7418859" y="2569953"/>
            <a:chExt cx="934639" cy="934639"/>
          </a:xfrm>
        </p:grpSpPr>
        <p:sp>
          <p:nvSpPr>
            <p:cNvPr id="11" name="涙形 10"/>
            <p:cNvSpPr/>
            <p:nvPr/>
          </p:nvSpPr>
          <p:spPr>
            <a:xfrm>
              <a:off x="7418859" y="2569953"/>
              <a:ext cx="934639" cy="934639"/>
            </a:xfrm>
            <a:prstGeom prst="teardrop">
              <a:avLst/>
            </a:prstGeom>
            <a:blipFill>
              <a:blip r:embed="rId4"/>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涙形 1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7265504"/>
      </p:ext>
    </p:extLst>
  </p:cSld>
  <p:clrMap bg1="lt1" tx1="dk1" bg2="lt2" tx2="dk2" accent1="accent1" accent2="accent2" accent3="accent3" accent4="accent4" accent5="accent5" accent6="accent6" hlink="hlink" folHlink="folHlink"/>
  <p:sldLayoutIdLst>
    <p:sldLayoutId id="214748383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750"/>
                            </p:stCondLst>
                            <p:childTnLst>
                              <p:par>
                                <p:cTn id="15" presetID="2" presetClass="entr" presetSubtype="1" decel="10000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0-#ppt_h/2"/>
                                          </p:val>
                                        </p:tav>
                                        <p:tav tm="100000">
                                          <p:val>
                                            <p:strVal val="#ppt_y"/>
                                          </p:val>
                                        </p:tav>
                                      </p:tavLst>
                                    </p:anim>
                                  </p:childTnLst>
                                </p:cTn>
                              </p:par>
                              <p:par>
                                <p:cTn id="19" presetID="2" presetClass="entr" presetSubtype="1" decel="10000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par>
                                <p:cTn id="23" presetID="16" presetClass="entr" presetSubtype="37"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outVertical)">
                                      <p:cBhvr>
                                        <p:cTn id="25" dur="500"/>
                                        <p:tgtEl>
                                          <p:spTgt spid="8"/>
                                        </p:tgtEl>
                                      </p:cBhvr>
                                    </p:animEffect>
                                  </p:childTnLst>
                                </p:cTn>
                              </p:par>
                              <p:par>
                                <p:cTn id="26" presetID="16" presetClass="entr" presetSubtype="37"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out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 grpId="1"/>
      <p:bldP spid="2" grpId="2"/>
      <p:bldP spid="6" grpId="0"/>
    </p:bldLst>
  </p:timing>
  <p:hf hdr="0" dt="0"/>
  <p:txStyles>
    <p:titleStyle>
      <a:lvl1pPr algn="ctr" defTabSz="1633027" rtl="0" eaLnBrk="1" latinLnBrk="0" hangingPunct="1">
        <a:spcBef>
          <a:spcPct val="0"/>
        </a:spcBef>
        <a:buNone/>
        <a:defRPr kumimoji="1" sz="8800" kern="1200">
          <a:blipFill dpi="0" rotWithShape="1">
            <a:blip r:embed="rId4"/>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8" name="正方形/長方形 7"/>
          <p:cNvSpPr/>
          <p:nvPr/>
        </p:nvSpPr>
        <p:spPr>
          <a:xfrm>
            <a:off x="0" y="9391972"/>
            <a:ext cx="18291176" cy="895028"/>
          </a:xfrm>
          <a:prstGeom prst="rect">
            <a:avLst/>
          </a:prstGeom>
          <a:blipFill dpi="0" rotWithShape="1">
            <a:blip r:embed="rId4"/>
            <a:srcRect/>
            <a:tile tx="0" ty="0" sx="100000" sy="100000" flip="none" algn="tl"/>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プレースホルダー 1"/>
          <p:cNvSpPr>
            <a:spLocks noGrp="1"/>
          </p:cNvSpPr>
          <p:nvPr>
            <p:ph type="title"/>
          </p:nvPr>
        </p:nvSpPr>
        <p:spPr>
          <a:xfrm>
            <a:off x="817605" y="270121"/>
            <a:ext cx="16462058" cy="1368152"/>
          </a:xfrm>
          <a:prstGeom prst="rect">
            <a:avLst/>
          </a:prstGeom>
        </p:spPr>
        <p:txBody>
          <a:bodyPr vert="horz" lIns="144000" tIns="0" rIns="0" bIns="0" rtlCol="0" anchor="b">
            <a:no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a:t>Master Text</a:t>
            </a:r>
            <a:endParaRPr kumimoji="1" lang="ja-JP" altLang="en-US" dirty="0"/>
          </a:p>
        </p:txBody>
      </p:sp>
      <p:cxnSp>
        <p:nvCxnSpPr>
          <p:cNvPr id="9" name="直線コネクタ 8"/>
          <p:cNvCxnSpPr/>
          <p:nvPr/>
        </p:nvCxnSpPr>
        <p:spPr>
          <a:xfrm>
            <a:off x="72579" y="9498410"/>
            <a:ext cx="1821859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16778435" y="339170"/>
            <a:ext cx="1150664" cy="1150664"/>
            <a:chOff x="7418859" y="2569953"/>
            <a:chExt cx="934639" cy="934639"/>
          </a:xfrm>
        </p:grpSpPr>
        <p:sp>
          <p:nvSpPr>
            <p:cNvPr id="11" name="涙形 10"/>
            <p:cNvSpPr/>
            <p:nvPr/>
          </p:nvSpPr>
          <p:spPr>
            <a:xfrm>
              <a:off x="7418859" y="2569953"/>
              <a:ext cx="934639" cy="934639"/>
            </a:xfrm>
            <a:prstGeom prst="teardrop">
              <a:avLst/>
            </a:prstGeom>
            <a:blipFill>
              <a:blip r:embed="rId4"/>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涙形 11"/>
            <p:cNvSpPr/>
            <p:nvPr/>
          </p:nvSpPr>
          <p:spPr>
            <a:xfrm>
              <a:off x="7527805" y="2678899"/>
              <a:ext cx="716746" cy="716746"/>
            </a:xfrm>
            <a:prstGeom prst="teardrop">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4"/>
          </p:nvPr>
        </p:nvSpPr>
        <p:spPr>
          <a:xfrm>
            <a:off x="16987628" y="645146"/>
            <a:ext cx="759574" cy="547688"/>
          </a:xfrm>
          <a:prstGeom prst="rect">
            <a:avLst/>
          </a:prstGeom>
        </p:spPr>
        <p:txBody>
          <a:bodyPr vert="horz" lIns="163303" tIns="81651" rIns="163303" bIns="81651" rtlCol="0" anchor="ctr"/>
          <a:lstStyle>
            <a:lvl1pPr algn="ctr">
              <a:defRPr sz="4000">
                <a:solidFill>
                  <a:schemeClr val="bg1"/>
                </a:solidFill>
                <a:effectLst>
                  <a:innerShdw blurRad="63500" dist="50800" dir="18900000">
                    <a:prstClr val="black">
                      <a:alpha val="50000"/>
                    </a:prstClr>
                  </a:innerShdw>
                </a:effectLst>
                <a:latin typeface="+mj-lt"/>
              </a:defRPr>
            </a:lvl1pPr>
          </a:lstStyle>
          <a:p>
            <a:fld id="{FADD65F2-3061-4838-8922-F719F7BAC906}" type="slidenum">
              <a:rPr lang="ja-JP" altLang="en-US" smtClean="0"/>
              <a:pPr/>
              <a:t>‹#›</a:t>
            </a:fld>
            <a:endParaRPr lang="ja-JP" altLang="en-US" dirty="0"/>
          </a:p>
        </p:txBody>
      </p:sp>
    </p:spTree>
    <p:extLst>
      <p:ext uri="{BB962C8B-B14F-4D97-AF65-F5344CB8AC3E}">
        <p14:creationId xmlns:p14="http://schemas.microsoft.com/office/powerpoint/2010/main" val="3843951397"/>
      </p:ext>
    </p:extLst>
  </p:cSld>
  <p:clrMap bg1="lt1" tx1="dk1" bg2="lt2" tx2="dk2" accent1="accent1" accent2="accent2" accent3="accent3" accent4="accent4" accent5="accent5" accent6="accent6" hlink="hlink" folHlink="folHlink"/>
  <p:sldLayoutIdLst>
    <p:sldLayoutId id="2147483805"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750"/>
                            </p:stCondLst>
                            <p:childTnLst>
                              <p:par>
                                <p:cTn id="15" presetID="2" presetClass="entr" presetSubtype="1" decel="10000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0-#ppt_h/2"/>
                                          </p:val>
                                        </p:tav>
                                        <p:tav tm="100000">
                                          <p:val>
                                            <p:strVal val="#ppt_y"/>
                                          </p:val>
                                        </p:tav>
                                      </p:tavLst>
                                    </p:anim>
                                  </p:childTnLst>
                                </p:cTn>
                              </p:par>
                              <p:par>
                                <p:cTn id="19" presetID="2" presetClass="entr" presetSubtype="1" decel="10000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6" grpId="0"/>
    </p:bldLst>
  </p:timing>
  <p:hf hdr="0" dt="0"/>
  <p:txStyles>
    <p:titleStyle>
      <a:lvl1pPr algn="ctr" defTabSz="1633027" rtl="0" eaLnBrk="1" latinLnBrk="0" hangingPunct="1">
        <a:spcBef>
          <a:spcPct val="0"/>
        </a:spcBef>
        <a:buNone/>
        <a:defRPr kumimoji="1" sz="8800" kern="1200">
          <a:blipFill dpi="0" rotWithShape="1">
            <a:blip r:embed="rId4"/>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1">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7464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656" r:id="rId3"/>
    <p:sldLayoutId id="2147483667" r:id="rId4"/>
    <p:sldLayoutId id="2147483774" r:id="rId5"/>
    <p:sldLayoutId id="2147483668" r:id="rId6"/>
    <p:sldLayoutId id="2147483669" r:id="rId7"/>
    <p:sldLayoutId id="2147483670" r:id="rId8"/>
    <p:sldLayoutId id="2147483672" r:id="rId9"/>
    <p:sldLayoutId id="2147483677" r:id="rId10"/>
    <p:sldLayoutId id="2147483691" r:id="rId11"/>
    <p:sldLayoutId id="2147483700" r:id="rId12"/>
    <p:sldLayoutId id="2147483692" r:id="rId13"/>
    <p:sldLayoutId id="2147483699" r:id="rId14"/>
    <p:sldLayoutId id="2147483694" r:id="rId15"/>
    <p:sldLayoutId id="2147483695" r:id="rId16"/>
    <p:sldLayoutId id="2147483702" r:id="rId17"/>
    <p:sldLayoutId id="2147483698" r:id="rId18"/>
    <p:sldLayoutId id="2147483806" r:id="rId19"/>
    <p:sldLayoutId id="2147483710" r:id="rId20"/>
    <p:sldLayoutId id="2147483712" r:id="rId21"/>
    <p:sldLayoutId id="2147483714" r:id="rId22"/>
    <p:sldLayoutId id="2147483723" r:id="rId23"/>
    <p:sldLayoutId id="2147483817" r:id="rId24"/>
    <p:sldLayoutId id="2147483715" r:id="rId25"/>
    <p:sldLayoutId id="2147483724" r:id="rId26"/>
    <p:sldLayoutId id="2147483746" r:id="rId27"/>
    <p:sldLayoutId id="2147483773" r:id="rId28"/>
    <p:sldLayoutId id="2147483716" r:id="rId29"/>
    <p:sldLayoutId id="2147483728" r:id="rId30"/>
    <p:sldLayoutId id="2147483729" r:id="rId31"/>
    <p:sldLayoutId id="2147483741" r:id="rId32"/>
    <p:sldLayoutId id="2147483730" r:id="rId33"/>
    <p:sldLayoutId id="2147483731" r:id="rId34"/>
    <p:sldLayoutId id="2147483733" r:id="rId35"/>
    <p:sldLayoutId id="2147483769" r:id="rId36"/>
    <p:sldLayoutId id="2147483772" r:id="rId37"/>
    <p:sldLayoutId id="2147483778" r:id="rId38"/>
    <p:sldLayoutId id="2147483911" r:id="rId39"/>
  </p:sldLayoutIdLst>
  <p:hf hdr="0" dt="0"/>
  <p:txStyles>
    <p:titleStyle>
      <a:lvl1pPr algn="ctr" defTabSz="1633027" rtl="0" eaLnBrk="1" latinLnBrk="0" hangingPunct="1">
        <a:spcBef>
          <a:spcPct val="0"/>
        </a:spcBef>
        <a:buNone/>
        <a:defRPr kumimoji="1" sz="8800" kern="1200">
          <a:blipFill dpi="0" rotWithShape="1">
            <a:blip r:embed="rId42"/>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0504" y="253186"/>
            <a:ext cx="16139325" cy="1368152"/>
          </a:xfrm>
          <a:prstGeom prst="rect">
            <a:avLst/>
          </a:prstGeom>
        </p:spPr>
        <p:txBody>
          <a:bodyPr vert="horz" lIns="144000" tIns="0" rIns="0" bIns="0" rtlCol="0" anchor="b">
            <a:no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302174645"/>
      </p:ext>
    </p:extLst>
  </p:cSld>
  <p:clrMap bg1="lt1" tx1="dk1" bg2="lt2" tx2="dk2" accent1="accent1" accent2="accent2" accent3="accent3" accent4="accent4" accent5="accent5" accent6="accent6" hlink="hlink" folHlink="folHlink"/>
  <p:sldLayoutIdLst>
    <p:sldLayoutId id="2147483679" r:id="rId1"/>
    <p:sldLayoutId id="2147483717" r:id="rId2"/>
    <p:sldLayoutId id="2147483765"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hf hdr="0" dt="0"/>
  <p:txStyles>
    <p:titleStyle>
      <a:lvl1pPr algn="l" defTabSz="1633027" rtl="0" eaLnBrk="1" latinLnBrk="0" hangingPunct="1">
        <a:spcBef>
          <a:spcPct val="0"/>
        </a:spcBef>
        <a:buNone/>
        <a:defRPr kumimoji="1" sz="8800" kern="1200">
          <a:blipFill dpi="0" rotWithShape="1">
            <a:blip r:embed="rId6"/>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9257" y="253186"/>
            <a:ext cx="8984343" cy="1368152"/>
          </a:xfrm>
          <a:prstGeom prst="rect">
            <a:avLst/>
          </a:prstGeom>
        </p:spPr>
        <p:txBody>
          <a:bodyPr vert="horz" lIns="144000" tIns="0" rIns="0" bIns="0" rtlCol="0" anchor="b">
            <a:no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720651" y="1871793"/>
            <a:ext cx="16655966" cy="7142090"/>
          </a:xfrm>
          <a:prstGeom prst="rect">
            <a:avLst/>
          </a:prstGeom>
        </p:spPr>
        <p:txBody>
          <a:bodyPr vert="horz" lIns="163303" tIns="81651" rIns="163303" bIns="81651"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737630083"/>
      </p:ext>
    </p:extLst>
  </p:cSld>
  <p:clrMap bg1="lt1" tx1="dk1" bg2="lt2" tx2="dk2" accent1="accent1" accent2="accent2" accent3="accent3" accent4="accent4" accent5="accent5" accent6="accent6" hlink="hlink" folHlink="folHlink"/>
  <p:sldLayoutIdLst>
    <p:sldLayoutId id="2147483686" r:id="rId1"/>
    <p:sldLayoutId id="2147483707" r:id="rId2"/>
    <p:sldLayoutId id="2147483708" r:id="rId3"/>
    <p:sldLayoutId id="2147483751" r:id="rId4"/>
    <p:sldLayoutId id="2147483761" r:id="rId5"/>
    <p:sldLayoutId id="2147483776"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 presetClass="exit" presetSubtype="0" fill="hold" grpId="2"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0" presetClass="entr" presetSubtype="0" fill="hold" grpId="1"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hf hdr="0" dt="0"/>
  <p:txStyles>
    <p:titleStyle>
      <a:lvl1pPr algn="l" defTabSz="1633027" rtl="0" eaLnBrk="1" latinLnBrk="0" hangingPunct="1">
        <a:spcBef>
          <a:spcPct val="0"/>
        </a:spcBef>
        <a:buNone/>
        <a:defRPr kumimoji="1" sz="8800" kern="1200">
          <a:blipFill dpi="0" rotWithShape="1">
            <a:blip r:embed="rId9"/>
            <a:srcRect/>
            <a:tile tx="0" ty="0" sx="100000" sy="100000" flip="none" algn="tl"/>
          </a:blipFill>
          <a:effectLst>
            <a:innerShdw blurRad="63500" dist="50800" dir="18900000">
              <a:prstClr val="black">
                <a:alpha val="50000"/>
              </a:prstClr>
            </a:innerShdw>
          </a:effectLst>
          <a:latin typeface="Bebas Neue Bold" panose="020B0606020202050201" pitchFamily="34" charset="0"/>
          <a:ea typeface="+mj-ea"/>
          <a:cs typeface="+mj-cs"/>
        </a:defRPr>
      </a:lvl1pPr>
    </p:titleStyle>
    <p:bodyStyle>
      <a:lvl1pPr marL="0" indent="0" algn="l" defTabSz="1633027" rtl="0" eaLnBrk="1" latinLnBrk="0" hangingPunct="1">
        <a:lnSpc>
          <a:spcPct val="120000"/>
        </a:lnSpc>
        <a:spcBef>
          <a:spcPts val="1200"/>
        </a:spcBef>
        <a:buFontTx/>
        <a:buNone/>
        <a:defRPr kumimoji="1" sz="2800" kern="1200" baseline="0">
          <a:solidFill>
            <a:schemeClr val="tx2"/>
          </a:solidFill>
          <a:latin typeface="+mn-lt"/>
          <a:ea typeface="+mn-ea"/>
          <a:cs typeface="+mn-cs"/>
        </a:defRPr>
      </a:lvl1pPr>
      <a:lvl2pPr marL="816513" indent="0" algn="l" defTabSz="1633027" rtl="0" eaLnBrk="1" latinLnBrk="0" hangingPunct="1">
        <a:spcBef>
          <a:spcPct val="20000"/>
        </a:spcBef>
        <a:buFontTx/>
        <a:buNone/>
        <a:defRPr kumimoji="1" sz="2800" kern="1200">
          <a:solidFill>
            <a:schemeClr val="tx1"/>
          </a:solidFill>
          <a:latin typeface="+mn-lt"/>
          <a:ea typeface="+mn-ea"/>
          <a:cs typeface="+mn-cs"/>
        </a:defRPr>
      </a:lvl2pPr>
      <a:lvl3pPr marL="1633027" indent="0" algn="l" defTabSz="1633027" rtl="0" eaLnBrk="1" latinLnBrk="0" hangingPunct="1">
        <a:spcBef>
          <a:spcPct val="20000"/>
        </a:spcBef>
        <a:buFontTx/>
        <a:buNone/>
        <a:defRPr kumimoji="1" sz="2800" kern="1200">
          <a:solidFill>
            <a:schemeClr val="tx1"/>
          </a:solidFill>
          <a:latin typeface="+mn-lt"/>
          <a:ea typeface="+mn-ea"/>
          <a:cs typeface="+mn-cs"/>
        </a:defRPr>
      </a:lvl3pPr>
      <a:lvl4pPr marL="2449540" indent="0" algn="l" defTabSz="1633027" rtl="0" eaLnBrk="1" latinLnBrk="0" hangingPunct="1">
        <a:spcBef>
          <a:spcPct val="20000"/>
        </a:spcBef>
        <a:buFontTx/>
        <a:buNone/>
        <a:defRPr kumimoji="1" sz="2800" kern="1200">
          <a:solidFill>
            <a:schemeClr val="tx1"/>
          </a:solidFill>
          <a:latin typeface="+mn-lt"/>
          <a:ea typeface="+mn-ea"/>
          <a:cs typeface="+mn-cs"/>
        </a:defRPr>
      </a:lvl4pPr>
      <a:lvl5pPr marL="3266054" indent="0" algn="l" defTabSz="1633027" rtl="0" eaLnBrk="1" latinLnBrk="0" hangingPunct="1">
        <a:spcBef>
          <a:spcPct val="20000"/>
        </a:spcBef>
        <a:buFontTx/>
        <a:buNone/>
        <a:defRPr kumimoji="1" sz="2800" kern="1200">
          <a:solidFill>
            <a:schemeClr val="tx1"/>
          </a:solidFill>
          <a:latin typeface="+mn-lt"/>
          <a:ea typeface="+mn-ea"/>
          <a:cs typeface="+mn-cs"/>
        </a:defRPr>
      </a:lvl5pPr>
      <a:lvl6pPr marL="4490824"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7338"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3851"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40365" indent="-408257" algn="l" defTabSz="1633027"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3027" rtl="0" eaLnBrk="1" latinLnBrk="0" hangingPunct="1">
        <a:defRPr kumimoji="1" sz="3200" kern="1200">
          <a:solidFill>
            <a:schemeClr val="tx1"/>
          </a:solidFill>
          <a:latin typeface="+mn-lt"/>
          <a:ea typeface="+mn-ea"/>
          <a:cs typeface="+mn-cs"/>
        </a:defRPr>
      </a:lvl1pPr>
      <a:lvl2pPr marL="816513" algn="l" defTabSz="1633027" rtl="0" eaLnBrk="1" latinLnBrk="0" hangingPunct="1">
        <a:defRPr kumimoji="1" sz="3200" kern="1200">
          <a:solidFill>
            <a:schemeClr val="tx1"/>
          </a:solidFill>
          <a:latin typeface="+mn-lt"/>
          <a:ea typeface="+mn-ea"/>
          <a:cs typeface="+mn-cs"/>
        </a:defRPr>
      </a:lvl2pPr>
      <a:lvl3pPr marL="1633027" algn="l" defTabSz="1633027" rtl="0" eaLnBrk="1" latinLnBrk="0" hangingPunct="1">
        <a:defRPr kumimoji="1" sz="3200" kern="1200">
          <a:solidFill>
            <a:schemeClr val="tx1"/>
          </a:solidFill>
          <a:latin typeface="+mn-lt"/>
          <a:ea typeface="+mn-ea"/>
          <a:cs typeface="+mn-cs"/>
        </a:defRPr>
      </a:lvl3pPr>
      <a:lvl4pPr marL="2449540" algn="l" defTabSz="1633027" rtl="0" eaLnBrk="1" latinLnBrk="0" hangingPunct="1">
        <a:defRPr kumimoji="1" sz="3200" kern="1200">
          <a:solidFill>
            <a:schemeClr val="tx1"/>
          </a:solidFill>
          <a:latin typeface="+mn-lt"/>
          <a:ea typeface="+mn-ea"/>
          <a:cs typeface="+mn-cs"/>
        </a:defRPr>
      </a:lvl4pPr>
      <a:lvl5pPr marL="3266054" algn="l" defTabSz="1633027" rtl="0" eaLnBrk="1" latinLnBrk="0" hangingPunct="1">
        <a:defRPr kumimoji="1" sz="3200" kern="1200">
          <a:solidFill>
            <a:schemeClr val="tx1"/>
          </a:solidFill>
          <a:latin typeface="+mn-lt"/>
          <a:ea typeface="+mn-ea"/>
          <a:cs typeface="+mn-cs"/>
        </a:defRPr>
      </a:lvl5pPr>
      <a:lvl6pPr marL="4082567" algn="l" defTabSz="1633027" rtl="0" eaLnBrk="1" latinLnBrk="0" hangingPunct="1">
        <a:defRPr kumimoji="1" sz="3200" kern="1200">
          <a:solidFill>
            <a:schemeClr val="tx1"/>
          </a:solidFill>
          <a:latin typeface="+mn-lt"/>
          <a:ea typeface="+mn-ea"/>
          <a:cs typeface="+mn-cs"/>
        </a:defRPr>
      </a:lvl6pPr>
      <a:lvl7pPr marL="4899081" algn="l" defTabSz="1633027" rtl="0" eaLnBrk="1" latinLnBrk="0" hangingPunct="1">
        <a:defRPr kumimoji="1" sz="3200" kern="1200">
          <a:solidFill>
            <a:schemeClr val="tx1"/>
          </a:solidFill>
          <a:latin typeface="+mn-lt"/>
          <a:ea typeface="+mn-ea"/>
          <a:cs typeface="+mn-cs"/>
        </a:defRPr>
      </a:lvl7pPr>
      <a:lvl8pPr marL="5715594" algn="l" defTabSz="1633027" rtl="0" eaLnBrk="1" latinLnBrk="0" hangingPunct="1">
        <a:defRPr kumimoji="1" sz="3200" kern="1200">
          <a:solidFill>
            <a:schemeClr val="tx1"/>
          </a:solidFill>
          <a:latin typeface="+mn-lt"/>
          <a:ea typeface="+mn-ea"/>
          <a:cs typeface="+mn-cs"/>
        </a:defRPr>
      </a:lvl8pPr>
      <a:lvl9pPr marL="6532108" algn="l" defTabSz="1633027"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a:xfrm rot="16200000">
            <a:off x="4469496" y="4555030"/>
            <a:ext cx="4610603" cy="1219198"/>
          </a:xfrm>
        </p:spPr>
        <p:txBody>
          <a:bodyPr/>
          <a:lstStyle/>
          <a:p>
            <a:r>
              <a:rPr lang="en-US" altLang="ja-JP" sz="9600" u="sng" spc="-300" dirty="0"/>
              <a:t>Café shop</a:t>
            </a:r>
            <a:endParaRPr lang="ja-JP" altLang="en-US" sz="9600" u="sng" spc="-300" dirty="0"/>
          </a:p>
        </p:txBody>
      </p:sp>
      <p:sp>
        <p:nvSpPr>
          <p:cNvPr id="6" name="テキスト プレースホルダー 5"/>
          <p:cNvSpPr>
            <a:spLocks noGrp="1"/>
          </p:cNvSpPr>
          <p:nvPr>
            <p:ph type="body" sz="quarter" idx="16"/>
          </p:nvPr>
        </p:nvSpPr>
        <p:spPr>
          <a:xfrm>
            <a:off x="7956356" y="3598521"/>
            <a:ext cx="7620000" cy="3699558"/>
          </a:xfrm>
        </p:spPr>
        <p:txBody>
          <a:bodyPr/>
          <a:lstStyle/>
          <a:p>
            <a:pPr algn="l">
              <a:spcAft>
                <a:spcPts val="600"/>
              </a:spcAft>
            </a:pPr>
            <a:r>
              <a:rPr lang="en-US" altLang="ja-JP" sz="9000" dirty="0">
                <a:effectLst>
                  <a:outerShdw blurRad="38100" dist="38100" dir="2700000" algn="tl">
                    <a:srgbClr val="000000">
                      <a:alpha val="43137"/>
                    </a:srgbClr>
                  </a:outerShdw>
                </a:effectLst>
              </a:rPr>
              <a:t>Point</a:t>
            </a:r>
          </a:p>
          <a:p>
            <a:pPr algn="l">
              <a:spcAft>
                <a:spcPts val="600"/>
              </a:spcAft>
            </a:pPr>
            <a:r>
              <a:rPr lang="en-US" altLang="ja-JP" sz="9000" spc="-300" dirty="0">
                <a:effectLst>
                  <a:outerShdw blurRad="38100" dist="38100" dir="2700000" algn="tl">
                    <a:srgbClr val="000000">
                      <a:alpha val="43137"/>
                    </a:srgbClr>
                  </a:outerShdw>
                </a:effectLst>
              </a:rPr>
              <a:t>Sales</a:t>
            </a:r>
            <a:r>
              <a:rPr lang="en-US" altLang="ja-JP" sz="12000" spc="-300" dirty="0">
                <a:effectLst>
                  <a:outerShdw blurRad="38100" dist="38100" dir="2700000" algn="tl">
                    <a:srgbClr val="000000">
                      <a:alpha val="43137"/>
                    </a:srgbClr>
                  </a:outerShdw>
                </a:effectLst>
              </a:rPr>
              <a:t> </a:t>
            </a:r>
            <a:r>
              <a:rPr lang="en-US" altLang="ja-JP" sz="20000" spc="-300" dirty="0">
                <a:effectLst>
                  <a:outerShdw blurRad="38100" dist="38100" dir="2700000" algn="tl">
                    <a:srgbClr val="000000">
                      <a:alpha val="43137"/>
                    </a:srgbClr>
                  </a:outerShdw>
                </a:effectLst>
              </a:rPr>
              <a:t>of</a:t>
            </a:r>
          </a:p>
          <a:p>
            <a:pPr algn="l">
              <a:spcBef>
                <a:spcPts val="2400"/>
              </a:spcBef>
              <a:spcAft>
                <a:spcPts val="1200"/>
              </a:spcAft>
            </a:pPr>
            <a:r>
              <a:rPr lang="en-US" altLang="ja-JP" sz="13000" spc="-300" dirty="0">
                <a:effectLst>
                  <a:outerShdw blurRad="38100" dist="38100" dir="2700000" algn="tl">
                    <a:srgbClr val="000000">
                      <a:alpha val="43137"/>
                    </a:srgbClr>
                  </a:outerShdw>
                </a:effectLst>
              </a:rPr>
              <a:t>system</a:t>
            </a:r>
            <a:endParaRPr lang="en-US" altLang="ja-JP" sz="13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47944473"/>
      </p:ext>
    </p:extLst>
  </p:cSld>
  <p:clrMapOvr>
    <a:masterClrMapping/>
  </p:clrMapOvr>
  <mc:AlternateContent xmlns:mc="http://schemas.openxmlformats.org/markup-compatibility/2006" xmlns:p14="http://schemas.microsoft.com/office/powerpoint/2010/main">
    <mc:Choice Requires="p14">
      <p:transition spd="med" p14:dur="700" advTm="8214">
        <p:fade/>
      </p:transition>
    </mc:Choice>
    <mc:Fallback xmlns="">
      <p:transition spd="med" advTm="821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4824EB-7DA3-4D28-8F18-44E36F92C75E}"/>
              </a:ext>
            </a:extLst>
          </p:cNvPr>
          <p:cNvSpPr>
            <a:spLocks noGrp="1"/>
          </p:cNvSpPr>
          <p:nvPr>
            <p:ph type="sldNum" sz="quarter" idx="11"/>
          </p:nvPr>
        </p:nvSpPr>
        <p:spPr/>
        <p:txBody>
          <a:bodyPr/>
          <a:lstStyle/>
          <a:p>
            <a:fld id="{FADD65F2-3061-4838-8922-F719F7BAC906}" type="slidenum">
              <a:rPr lang="ja-JP" altLang="en-US" smtClean="0"/>
              <a:pPr/>
              <a:t>10</a:t>
            </a:fld>
            <a:endParaRPr lang="ja-JP" altLang="en-US"/>
          </a:p>
        </p:txBody>
      </p:sp>
      <p:sp>
        <p:nvSpPr>
          <p:cNvPr id="3" name="Text Placeholder 2">
            <a:extLst>
              <a:ext uri="{FF2B5EF4-FFF2-40B4-BE49-F238E27FC236}">
                <a16:creationId xmlns:a16="http://schemas.microsoft.com/office/drawing/2014/main" id="{5467457D-97CA-4C06-92C7-A36183C7EB99}"/>
              </a:ext>
            </a:extLst>
          </p:cNvPr>
          <p:cNvSpPr>
            <a:spLocks noGrp="1"/>
          </p:cNvSpPr>
          <p:nvPr>
            <p:ph type="body" sz="quarter" idx="28"/>
          </p:nvPr>
        </p:nvSpPr>
        <p:spPr>
          <a:xfrm>
            <a:off x="7297138" y="4408144"/>
            <a:ext cx="3580495" cy="663575"/>
          </a:xfrm>
        </p:spPr>
        <p:txBody>
          <a:bodyPr/>
          <a:lstStyle/>
          <a:p>
            <a:pPr>
              <a:spcBef>
                <a:spcPts val="600"/>
              </a:spcBef>
            </a:pPr>
            <a:r>
              <a:rPr lang="en-US" dirty="0"/>
              <a:t>Café shop System</a:t>
            </a:r>
          </a:p>
        </p:txBody>
      </p:sp>
      <p:sp>
        <p:nvSpPr>
          <p:cNvPr id="4" name="Text Placeholder 3">
            <a:extLst>
              <a:ext uri="{FF2B5EF4-FFF2-40B4-BE49-F238E27FC236}">
                <a16:creationId xmlns:a16="http://schemas.microsoft.com/office/drawing/2014/main" id="{BA468846-59EE-4542-8086-4A02B294E8D0}"/>
              </a:ext>
            </a:extLst>
          </p:cNvPr>
          <p:cNvSpPr>
            <a:spLocks noGrp="1"/>
          </p:cNvSpPr>
          <p:nvPr>
            <p:ph type="body" sz="quarter" idx="31"/>
          </p:nvPr>
        </p:nvSpPr>
        <p:spPr/>
        <p:txBody>
          <a:bodyPr/>
          <a:lstStyle/>
          <a:p>
            <a:r>
              <a:rPr lang="en-US" dirty="0"/>
              <a:t>Customer</a:t>
            </a:r>
          </a:p>
        </p:txBody>
      </p:sp>
      <p:sp>
        <p:nvSpPr>
          <p:cNvPr id="5" name="Text Placeholder 4">
            <a:extLst>
              <a:ext uri="{FF2B5EF4-FFF2-40B4-BE49-F238E27FC236}">
                <a16:creationId xmlns:a16="http://schemas.microsoft.com/office/drawing/2014/main" id="{DAA91D30-4051-49D6-AF47-68C1873405EB}"/>
              </a:ext>
            </a:extLst>
          </p:cNvPr>
          <p:cNvSpPr>
            <a:spLocks noGrp="1"/>
          </p:cNvSpPr>
          <p:nvPr>
            <p:ph type="body" sz="quarter" idx="32"/>
          </p:nvPr>
        </p:nvSpPr>
        <p:spPr>
          <a:xfrm>
            <a:off x="14298145" y="4485199"/>
            <a:ext cx="2346951" cy="467264"/>
          </a:xfrm>
        </p:spPr>
        <p:txBody>
          <a:bodyPr/>
          <a:lstStyle/>
          <a:p>
            <a:r>
              <a:rPr lang="en-US" dirty="0"/>
              <a:t>management</a:t>
            </a:r>
          </a:p>
        </p:txBody>
      </p:sp>
      <p:sp>
        <p:nvSpPr>
          <p:cNvPr id="7" name="テキスト プレースホルダー 5">
            <a:extLst>
              <a:ext uri="{FF2B5EF4-FFF2-40B4-BE49-F238E27FC236}">
                <a16:creationId xmlns:a16="http://schemas.microsoft.com/office/drawing/2014/main" id="{404B2310-AB7B-40CE-BC65-91A976AE73BE}"/>
              </a:ext>
            </a:extLst>
          </p:cNvPr>
          <p:cNvSpPr>
            <a:spLocks noGrp="1"/>
          </p:cNvSpPr>
          <p:nvPr>
            <p:ph type="body" sz="quarter" idx="33"/>
          </p:nvPr>
        </p:nvSpPr>
        <p:spPr>
          <a:xfrm>
            <a:off x="4655594" y="6392811"/>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solidFill>
                  <a:srgbClr val="2D3A4E"/>
                </a:solidFill>
                <a:effectLst>
                  <a:outerShdw blurRad="38100" dist="38100" dir="2700000" algn="tl">
                    <a:srgbClr val="000000">
                      <a:alpha val="43137"/>
                    </a:srgbClr>
                  </a:outerShdw>
                </a:effectLst>
              </a:rPr>
              <a:t>payment</a:t>
            </a:r>
            <a:endParaRPr kumimoji="1" lang="ja-JP" altLang="en-US" dirty="0">
              <a:solidFill>
                <a:srgbClr val="2D3A4E"/>
              </a:solidFill>
              <a:effectLst>
                <a:outerShdw blurRad="38100" dist="38100" dir="2700000" algn="tl">
                  <a:srgbClr val="000000">
                    <a:alpha val="43137"/>
                  </a:srgbClr>
                </a:outerShdw>
              </a:effectLst>
            </a:endParaRPr>
          </a:p>
        </p:txBody>
      </p:sp>
      <p:sp>
        <p:nvSpPr>
          <p:cNvPr id="8" name="テキスト プレースホルダー 5">
            <a:extLst>
              <a:ext uri="{FF2B5EF4-FFF2-40B4-BE49-F238E27FC236}">
                <a16:creationId xmlns:a16="http://schemas.microsoft.com/office/drawing/2014/main" id="{5F9F20C2-22B0-4EE2-A122-9C2086AA1E6B}"/>
              </a:ext>
            </a:extLst>
          </p:cNvPr>
          <p:cNvSpPr>
            <a:spLocks noGrp="1"/>
          </p:cNvSpPr>
          <p:nvPr>
            <p:ph type="body" sz="quarter" idx="34"/>
          </p:nvPr>
        </p:nvSpPr>
        <p:spPr>
          <a:xfrm>
            <a:off x="4407139" y="4676234"/>
            <a:ext cx="2346951" cy="467265"/>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solidFill>
                  <a:srgbClr val="2D3A4E"/>
                </a:solidFill>
                <a:effectLst>
                  <a:outerShdw blurRad="38100" dist="38100" dir="2700000" algn="tl">
                    <a:srgbClr val="000000">
                      <a:alpha val="43137"/>
                    </a:srgbClr>
                  </a:outerShdw>
                </a:effectLst>
              </a:rPr>
              <a:t>Sales invoice</a:t>
            </a:r>
            <a:endParaRPr kumimoji="1" lang="ja-JP" altLang="en-US" dirty="0">
              <a:solidFill>
                <a:srgbClr val="2D3A4E"/>
              </a:solidFill>
              <a:effectLst>
                <a:outerShdw blurRad="38100" dist="38100" dir="2700000" algn="tl">
                  <a:srgbClr val="000000">
                    <a:alpha val="43137"/>
                  </a:srgbClr>
                </a:outerShdw>
              </a:effectLst>
            </a:endParaRPr>
          </a:p>
        </p:txBody>
      </p:sp>
      <p:sp>
        <p:nvSpPr>
          <p:cNvPr id="10" name="テキスト プレースホルダー 5">
            <a:extLst>
              <a:ext uri="{FF2B5EF4-FFF2-40B4-BE49-F238E27FC236}">
                <a16:creationId xmlns:a16="http://schemas.microsoft.com/office/drawing/2014/main" id="{2F882950-C9AB-429D-833B-1468D6EA1B55}"/>
              </a:ext>
            </a:extLst>
          </p:cNvPr>
          <p:cNvSpPr>
            <a:spLocks noGrp="1"/>
          </p:cNvSpPr>
          <p:nvPr>
            <p:ph type="body" sz="quarter" idx="36"/>
          </p:nvPr>
        </p:nvSpPr>
        <p:spPr>
          <a:xfrm>
            <a:off x="4655594" y="2791876"/>
            <a:ext cx="1850040"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kumimoji="1" lang="en-US" altLang="ja-JP" dirty="0">
                <a:solidFill>
                  <a:srgbClr val="2D3A4E"/>
                </a:solidFill>
                <a:effectLst>
                  <a:outerShdw blurRad="38100" dist="38100" dir="2700000" algn="tl">
                    <a:srgbClr val="000000">
                      <a:alpha val="43137"/>
                    </a:srgbClr>
                  </a:outerShdw>
                </a:effectLst>
              </a:rPr>
              <a:t>Place order</a:t>
            </a:r>
            <a:endParaRPr kumimoji="1" lang="ja-JP" altLang="en-US" dirty="0">
              <a:solidFill>
                <a:srgbClr val="2D3A4E"/>
              </a:solidFill>
              <a:effectLst>
                <a:outerShdw blurRad="38100" dist="38100" dir="2700000" algn="tl">
                  <a:srgbClr val="000000">
                    <a:alpha val="43137"/>
                  </a:srgbClr>
                </a:outerShdw>
              </a:effectLst>
            </a:endParaRPr>
          </a:p>
        </p:txBody>
      </p:sp>
      <p:sp>
        <p:nvSpPr>
          <p:cNvPr id="12" name="テキスト プレースホルダー 5">
            <a:extLst>
              <a:ext uri="{FF2B5EF4-FFF2-40B4-BE49-F238E27FC236}">
                <a16:creationId xmlns:a16="http://schemas.microsoft.com/office/drawing/2014/main" id="{99C65669-DC8D-437E-824A-1FF4670961C2}"/>
              </a:ext>
            </a:extLst>
          </p:cNvPr>
          <p:cNvSpPr>
            <a:spLocks noGrp="1"/>
          </p:cNvSpPr>
          <p:nvPr>
            <p:ph type="body" sz="quarter" idx="38"/>
          </p:nvPr>
        </p:nvSpPr>
        <p:spPr>
          <a:xfrm>
            <a:off x="11305309" y="3657812"/>
            <a:ext cx="2600635"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lang="en-US" altLang="ja-JP" dirty="0">
                <a:solidFill>
                  <a:srgbClr val="2D3A4E"/>
                </a:solidFill>
                <a:effectLst>
                  <a:outerShdw blurRad="38100" dist="38100" dir="2700000" algn="tl">
                    <a:srgbClr val="000000">
                      <a:alpha val="43137"/>
                    </a:srgbClr>
                  </a:outerShdw>
                </a:effectLst>
              </a:rPr>
              <a:t>Request </a:t>
            </a:r>
          </a:p>
          <a:p>
            <a:pPr lvl="0"/>
            <a:r>
              <a:rPr lang="en-US" altLang="ja-JP" dirty="0">
                <a:solidFill>
                  <a:srgbClr val="2D3A4E"/>
                </a:solidFill>
                <a:effectLst>
                  <a:outerShdw blurRad="38100" dist="38100" dir="2700000" algn="tl">
                    <a:srgbClr val="000000">
                      <a:alpha val="43137"/>
                    </a:srgbClr>
                  </a:outerShdw>
                </a:effectLst>
              </a:rPr>
              <a:t>sales report</a:t>
            </a:r>
            <a:endParaRPr lang="ja-JP" altLang="en-US" dirty="0">
              <a:solidFill>
                <a:srgbClr val="2D3A4E"/>
              </a:solidFill>
              <a:effectLst>
                <a:outerShdw blurRad="38100" dist="38100" dir="2700000" algn="tl">
                  <a:srgbClr val="000000">
                    <a:alpha val="43137"/>
                  </a:srgbClr>
                </a:outerShdw>
              </a:effectLst>
            </a:endParaRPr>
          </a:p>
        </p:txBody>
      </p:sp>
      <p:sp>
        <p:nvSpPr>
          <p:cNvPr id="11" name="テキスト プレースホルダー 5">
            <a:extLst>
              <a:ext uri="{FF2B5EF4-FFF2-40B4-BE49-F238E27FC236}">
                <a16:creationId xmlns:a16="http://schemas.microsoft.com/office/drawing/2014/main" id="{8FD75135-EB3E-4D19-8EA5-9595069847D1}"/>
              </a:ext>
            </a:extLst>
          </p:cNvPr>
          <p:cNvSpPr>
            <a:spLocks noGrp="1"/>
          </p:cNvSpPr>
          <p:nvPr>
            <p:ph type="body" sz="quarter" idx="39"/>
          </p:nvPr>
        </p:nvSpPr>
        <p:spPr>
          <a:xfrm>
            <a:off x="11305309" y="5311675"/>
            <a:ext cx="2310362" cy="423364"/>
          </a:xfrm>
          <a:prstGeom prst="rect">
            <a:avLst/>
          </a:prstGeom>
        </p:spPr>
        <p:txBody>
          <a:bodyPr anchor="ctr">
            <a:noAutofit/>
          </a:bodyPr>
          <a:lstStyle>
            <a:lvl1pPr algn="ctr">
              <a:lnSpc>
                <a:spcPct val="100000"/>
              </a:lnSpc>
              <a:spcBef>
                <a:spcPts val="0"/>
              </a:spcBef>
              <a:defRPr sz="3200" i="0" u="none" baseline="0">
                <a:solidFill>
                  <a:schemeClr val="bg2"/>
                </a:solidFill>
                <a:effectLst/>
                <a:latin typeface="+mj-lt"/>
              </a:defRPr>
            </a:lvl1pPr>
          </a:lstStyle>
          <a:p>
            <a:pPr lvl="0"/>
            <a:r>
              <a:rPr lang="en-US" altLang="ja-JP" dirty="0">
                <a:solidFill>
                  <a:srgbClr val="2D3A4E"/>
                </a:solidFill>
                <a:effectLst>
                  <a:outerShdw blurRad="38100" dist="38100" dir="2700000" algn="tl">
                    <a:srgbClr val="000000">
                      <a:alpha val="43137"/>
                    </a:srgbClr>
                  </a:outerShdw>
                </a:effectLst>
              </a:rPr>
              <a:t>Sales report</a:t>
            </a:r>
            <a:endParaRPr lang="ja-JP" altLang="en-US" dirty="0">
              <a:solidFill>
                <a:srgbClr val="2D3A4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476039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8" grpId="0" build="p">
        <p:tmplLst>
          <p:tmpl lvl="1">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10" grpId="0" build="p">
        <p:tmplLst>
          <p:tmpl lvl="1">
            <p:tnLst>
              <p:par>
                <p:cTn presetID="1"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P spid="12" grpId="0" build="p">
        <p:tmplLst>
          <p:tmpl lvl="1">
            <p:tnLst>
              <p:par>
                <p:cTn presetID="1"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1" grpId="0" build="p">
        <p:tmplLst>
          <p:tmpl lvl="1">
            <p:tnLst>
              <p:par>
                <p:cTn presetID="1"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6"/>
          </p:nvPr>
        </p:nvSpPr>
        <p:spPr>
          <a:xfrm>
            <a:off x="1696371" y="4452980"/>
            <a:ext cx="13964543" cy="1219198"/>
          </a:xfrm>
        </p:spPr>
        <p:txBody>
          <a:bodyPr/>
          <a:lstStyle/>
          <a:p>
            <a:r>
              <a:rPr lang="en-US" altLang="ja-JP" dirty="0"/>
              <a:t>DATA FLOW DIAGRAM</a:t>
            </a:r>
          </a:p>
        </p:txBody>
      </p:sp>
    </p:spTree>
    <p:extLst>
      <p:ext uri="{BB962C8B-B14F-4D97-AF65-F5344CB8AC3E}">
        <p14:creationId xmlns:p14="http://schemas.microsoft.com/office/powerpoint/2010/main" val="7774102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7259BB-C352-4340-B5D9-105749A89EF0}"/>
              </a:ext>
            </a:extLst>
          </p:cNvPr>
          <p:cNvSpPr>
            <a:spLocks noGrp="1"/>
          </p:cNvSpPr>
          <p:nvPr>
            <p:ph type="sldNum" sz="quarter" idx="11"/>
          </p:nvPr>
        </p:nvSpPr>
        <p:spPr/>
        <p:txBody>
          <a:bodyPr/>
          <a:lstStyle/>
          <a:p>
            <a:fld id="{FADD65F2-3061-4838-8922-F719F7BAC906}" type="slidenum">
              <a:rPr lang="ja-JP" altLang="en-US" smtClean="0"/>
              <a:pPr/>
              <a:t>12</a:t>
            </a:fld>
            <a:endParaRPr lang="ja-JP" altLang="en-US"/>
          </a:p>
        </p:txBody>
      </p:sp>
      <p:sp>
        <p:nvSpPr>
          <p:cNvPr id="3" name="Text Placeholder 2">
            <a:extLst>
              <a:ext uri="{FF2B5EF4-FFF2-40B4-BE49-F238E27FC236}">
                <a16:creationId xmlns:a16="http://schemas.microsoft.com/office/drawing/2014/main" id="{1729CD57-B69B-48AA-B751-77B6DE9F2B6A}"/>
              </a:ext>
            </a:extLst>
          </p:cNvPr>
          <p:cNvSpPr>
            <a:spLocks noGrp="1"/>
          </p:cNvSpPr>
          <p:nvPr>
            <p:ph type="body" sz="quarter" idx="31"/>
          </p:nvPr>
        </p:nvSpPr>
        <p:spPr/>
        <p:txBody>
          <a:bodyPr/>
          <a:lstStyle/>
          <a:p>
            <a:r>
              <a:rPr lang="en-US" dirty="0"/>
              <a:t>customer</a:t>
            </a:r>
          </a:p>
        </p:txBody>
      </p:sp>
      <p:sp>
        <p:nvSpPr>
          <p:cNvPr id="4" name="Text Placeholder 3">
            <a:extLst>
              <a:ext uri="{FF2B5EF4-FFF2-40B4-BE49-F238E27FC236}">
                <a16:creationId xmlns:a16="http://schemas.microsoft.com/office/drawing/2014/main" id="{B5C2B2B2-AE93-4BC1-94DA-D7454089C7E1}"/>
              </a:ext>
            </a:extLst>
          </p:cNvPr>
          <p:cNvSpPr>
            <a:spLocks noGrp="1"/>
          </p:cNvSpPr>
          <p:nvPr>
            <p:ph type="body" sz="quarter" idx="32"/>
          </p:nvPr>
        </p:nvSpPr>
        <p:spPr>
          <a:xfrm>
            <a:off x="9089124" y="2779860"/>
            <a:ext cx="1850040" cy="423364"/>
          </a:xfrm>
        </p:spPr>
        <p:txBody>
          <a:bodyPr/>
          <a:lstStyle/>
          <a:p>
            <a:r>
              <a:rPr lang="en-US" dirty="0"/>
              <a:t>Saved order</a:t>
            </a:r>
          </a:p>
        </p:txBody>
      </p:sp>
      <p:sp>
        <p:nvSpPr>
          <p:cNvPr id="5" name="Text Placeholder 4">
            <a:extLst>
              <a:ext uri="{FF2B5EF4-FFF2-40B4-BE49-F238E27FC236}">
                <a16:creationId xmlns:a16="http://schemas.microsoft.com/office/drawing/2014/main" id="{8988A76B-C2D2-4E34-81B0-22502BBF241E}"/>
              </a:ext>
            </a:extLst>
          </p:cNvPr>
          <p:cNvSpPr>
            <a:spLocks noGrp="1"/>
          </p:cNvSpPr>
          <p:nvPr>
            <p:ph type="body" sz="quarter" idx="33"/>
          </p:nvPr>
        </p:nvSpPr>
        <p:spPr>
          <a:xfrm>
            <a:off x="13857818" y="2781463"/>
            <a:ext cx="1850040" cy="423364"/>
          </a:xfrm>
        </p:spPr>
        <p:txBody>
          <a:bodyPr/>
          <a:lstStyle/>
          <a:p>
            <a:r>
              <a:rPr lang="en-US" dirty="0"/>
              <a:t>inventory</a:t>
            </a:r>
          </a:p>
        </p:txBody>
      </p:sp>
      <p:sp>
        <p:nvSpPr>
          <p:cNvPr id="6" name="Text Placeholder 5">
            <a:extLst>
              <a:ext uri="{FF2B5EF4-FFF2-40B4-BE49-F238E27FC236}">
                <a16:creationId xmlns:a16="http://schemas.microsoft.com/office/drawing/2014/main" id="{B45C1F67-548A-461E-8573-44EB31CE6FA0}"/>
              </a:ext>
            </a:extLst>
          </p:cNvPr>
          <p:cNvSpPr>
            <a:spLocks noGrp="1"/>
          </p:cNvSpPr>
          <p:nvPr>
            <p:ph type="body" sz="quarter" idx="34"/>
          </p:nvPr>
        </p:nvSpPr>
        <p:spPr>
          <a:xfrm>
            <a:off x="8875925" y="7757085"/>
            <a:ext cx="2063239" cy="423364"/>
          </a:xfrm>
        </p:spPr>
        <p:txBody>
          <a:bodyPr/>
          <a:lstStyle/>
          <a:p>
            <a:r>
              <a:rPr lang="en-US" dirty="0"/>
              <a:t>management</a:t>
            </a:r>
          </a:p>
        </p:txBody>
      </p:sp>
    </p:spTree>
    <p:extLst>
      <p:ext uri="{BB962C8B-B14F-4D97-AF65-F5344CB8AC3E}">
        <p14:creationId xmlns:p14="http://schemas.microsoft.com/office/powerpoint/2010/main" val="614075975"/>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ctrTitle"/>
          </p:nvPr>
        </p:nvSpPr>
        <p:spPr>
          <a:xfrm>
            <a:off x="1371837" y="1671726"/>
            <a:ext cx="15547499" cy="2205038"/>
          </a:xfrm>
        </p:spPr>
        <p:txBody>
          <a:bodyPr/>
          <a:lstStyle/>
          <a:p>
            <a:r>
              <a:rPr lang="en-US" altLang="ja-JP" dirty="0"/>
              <a:t>Presented by:</a:t>
            </a:r>
            <a:endParaRPr kumimoji="1" lang="ja-JP" altLang="en-US" dirty="0"/>
          </a:p>
        </p:txBody>
      </p:sp>
      <p:sp>
        <p:nvSpPr>
          <p:cNvPr id="15" name="テキスト プレースホルダー 14"/>
          <p:cNvSpPr>
            <a:spLocks noGrp="1"/>
          </p:cNvSpPr>
          <p:nvPr>
            <p:ph type="body" sz="quarter" idx="16"/>
          </p:nvPr>
        </p:nvSpPr>
        <p:spPr>
          <a:xfrm>
            <a:off x="6704172" y="4624388"/>
            <a:ext cx="4882830" cy="1038223"/>
          </a:xfrm>
        </p:spPr>
        <p:txBody>
          <a:bodyPr/>
          <a:lstStyle/>
          <a:p>
            <a:r>
              <a:rPr kumimoji="1" lang="en-US" altLang="ja-JP" dirty="0"/>
              <a:t>Dela Peña, France joseph ds.                               </a:t>
            </a:r>
            <a:r>
              <a:rPr lang="ja-JP" altLang="en-US" dirty="0"/>
              <a:t> </a:t>
            </a:r>
            <a:r>
              <a:rPr lang="en-US" altLang="ja-JP" dirty="0" err="1"/>
              <a:t>Mabazza</a:t>
            </a:r>
            <a:r>
              <a:rPr lang="en-US" altLang="ja-JP" dirty="0"/>
              <a:t>, Ericsson v.    Morata, Vincent Michael M. Reyes, Teffany Mae m.</a:t>
            </a:r>
            <a:endParaRPr kumimoji="1" lang="en-US" altLang="ja-JP" dirty="0"/>
          </a:p>
        </p:txBody>
      </p:sp>
    </p:spTree>
    <p:extLst>
      <p:ext uri="{BB962C8B-B14F-4D97-AF65-F5344CB8AC3E}">
        <p14:creationId xmlns:p14="http://schemas.microsoft.com/office/powerpoint/2010/main" val="657996334"/>
      </p:ext>
    </p:extLst>
  </p:cSld>
  <p:clrMapOvr>
    <a:masterClrMapping/>
  </p:clrMapOvr>
  <p:transition spd="slow" advTm="6763">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6"/>
          </p:nvPr>
        </p:nvSpPr>
        <p:spPr>
          <a:xfrm>
            <a:off x="1696371" y="4452980"/>
            <a:ext cx="13964543" cy="1219198"/>
          </a:xfrm>
        </p:spPr>
        <p:txBody>
          <a:bodyPr/>
          <a:lstStyle/>
          <a:p>
            <a:r>
              <a:rPr lang="en-US" altLang="ja-JP" dirty="0"/>
              <a:t>Concept of operation</a:t>
            </a:r>
            <a:endParaRPr lang="ja-JP" altLang="en-US" dirty="0"/>
          </a:p>
        </p:txBody>
      </p:sp>
    </p:spTree>
    <p:extLst>
      <p:ext uri="{BB962C8B-B14F-4D97-AF65-F5344CB8AC3E}">
        <p14:creationId xmlns:p14="http://schemas.microsoft.com/office/powerpoint/2010/main" val="28191578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A186F4-C87F-418B-B6AE-BD06668A2AAC}"/>
              </a:ext>
            </a:extLst>
          </p:cNvPr>
          <p:cNvSpPr>
            <a:spLocks noGrp="1"/>
          </p:cNvSpPr>
          <p:nvPr>
            <p:ph type="sldNum" sz="quarter" idx="4"/>
          </p:nvPr>
        </p:nvSpPr>
        <p:spPr/>
        <p:txBody>
          <a:bodyPr/>
          <a:lstStyle/>
          <a:p>
            <a:fld id="{FADD65F2-3061-4838-8922-F719F7BAC906}" type="slidenum">
              <a:rPr lang="ja-JP" altLang="en-US" smtClean="0"/>
              <a:pPr/>
              <a:t>3</a:t>
            </a:fld>
            <a:endParaRPr lang="ja-JP" altLang="en-US" dirty="0"/>
          </a:p>
        </p:txBody>
      </p:sp>
      <p:sp>
        <p:nvSpPr>
          <p:cNvPr id="3" name="Text Placeholder 2">
            <a:extLst>
              <a:ext uri="{FF2B5EF4-FFF2-40B4-BE49-F238E27FC236}">
                <a16:creationId xmlns:a16="http://schemas.microsoft.com/office/drawing/2014/main" id="{1AC36B43-3A15-47BF-B196-3E6E6B86E8A5}"/>
              </a:ext>
            </a:extLst>
          </p:cNvPr>
          <p:cNvSpPr>
            <a:spLocks noGrp="1"/>
          </p:cNvSpPr>
          <p:nvPr>
            <p:ph type="body" sz="quarter" idx="16"/>
          </p:nvPr>
        </p:nvSpPr>
        <p:spPr>
          <a:xfrm>
            <a:off x="543973" y="1731211"/>
            <a:ext cx="7252490" cy="5689600"/>
          </a:xfrm>
        </p:spPr>
        <p:txBody>
          <a:bodyPr/>
          <a:lstStyle/>
          <a:p>
            <a:pPr algn="l">
              <a:lnSpc>
                <a:spcPct val="150000"/>
              </a:lnSpc>
            </a:pPr>
            <a:r>
              <a:rPr lang="en-PH" sz="9600" u="sng" dirty="0">
                <a:effectLst>
                  <a:outerShdw blurRad="38100" dist="38100" dir="2700000" algn="tl">
                    <a:srgbClr val="000000">
                      <a:alpha val="43137"/>
                    </a:srgbClr>
                  </a:outerShdw>
                </a:effectLst>
              </a:rPr>
              <a:t>Mission</a:t>
            </a:r>
            <a:endParaRPr lang="en-US" sz="9600" u="sng" dirty="0">
              <a:effectLst>
                <a:outerShdw blurRad="38100" dist="38100" dir="2700000" algn="tl">
                  <a:srgbClr val="000000">
                    <a:alpha val="43137"/>
                  </a:srgbClr>
                </a:outerShdw>
              </a:effectLst>
            </a:endParaRPr>
          </a:p>
          <a:p>
            <a:pPr algn="l"/>
            <a:r>
              <a:rPr lang="en-PH" sz="6000" dirty="0">
                <a:effectLst/>
              </a:rPr>
              <a:t>To provide a friendly, comfortable atmosphere where the customer can receive quality food, service AND entertainment at a reasonable price.</a:t>
            </a:r>
            <a:endParaRPr lang="en-US" sz="6000" dirty="0">
              <a:effectLst/>
            </a:endParaRPr>
          </a:p>
          <a:p>
            <a:pPr algn="l"/>
            <a:endParaRPr lang="en-US" dirty="0"/>
          </a:p>
        </p:txBody>
      </p:sp>
      <p:sp>
        <p:nvSpPr>
          <p:cNvPr id="4" name="Text Placeholder 3">
            <a:extLst>
              <a:ext uri="{FF2B5EF4-FFF2-40B4-BE49-F238E27FC236}">
                <a16:creationId xmlns:a16="http://schemas.microsoft.com/office/drawing/2014/main" id="{FC179997-6326-4782-828B-879231BBC949}"/>
              </a:ext>
            </a:extLst>
          </p:cNvPr>
          <p:cNvSpPr>
            <a:spLocks noGrp="1"/>
          </p:cNvSpPr>
          <p:nvPr>
            <p:ph type="body" sz="quarter" idx="17"/>
          </p:nvPr>
        </p:nvSpPr>
        <p:spPr>
          <a:xfrm>
            <a:off x="9553074" y="3283281"/>
            <a:ext cx="8194128" cy="5689600"/>
          </a:xfrm>
        </p:spPr>
        <p:txBody>
          <a:bodyPr/>
          <a:lstStyle/>
          <a:p>
            <a:pPr algn="r">
              <a:lnSpc>
                <a:spcPct val="150000"/>
              </a:lnSpc>
            </a:pPr>
            <a:r>
              <a:rPr lang="en-PH" sz="9600" dirty="0">
                <a:solidFill>
                  <a:srgbClr val="2D3A4E"/>
                </a:solidFill>
                <a:effectLst/>
              </a:rPr>
              <a:t>	   </a:t>
            </a:r>
            <a:r>
              <a:rPr lang="en-PH" sz="9600" u="sng" dirty="0">
                <a:solidFill>
                  <a:srgbClr val="2D3A4E"/>
                </a:solidFill>
                <a:effectLst>
                  <a:outerShdw blurRad="38100" dist="38100" dir="2700000" algn="tl">
                    <a:srgbClr val="000000">
                      <a:alpha val="43137"/>
                    </a:srgbClr>
                  </a:outerShdw>
                </a:effectLst>
              </a:rPr>
              <a:t>Goals</a:t>
            </a:r>
            <a:endParaRPr lang="en-US" sz="9600" u="sng" dirty="0">
              <a:solidFill>
                <a:srgbClr val="2D3A4E"/>
              </a:solidFill>
              <a:effectLst>
                <a:outerShdw blurRad="38100" dist="38100" dir="2700000" algn="tl">
                  <a:srgbClr val="000000">
                    <a:alpha val="43137"/>
                  </a:srgbClr>
                </a:outerShdw>
              </a:effectLst>
            </a:endParaRPr>
          </a:p>
          <a:p>
            <a:pPr algn="r"/>
            <a:r>
              <a:rPr lang="en-PH" dirty="0">
                <a:solidFill>
                  <a:srgbClr val="2D3A4E"/>
                </a:solidFill>
                <a:effectLst/>
              </a:rPr>
              <a:t>		</a:t>
            </a:r>
            <a:r>
              <a:rPr lang="en-PH" sz="6000" dirty="0">
                <a:solidFill>
                  <a:srgbClr val="2D3A4E"/>
                </a:solidFill>
                <a:effectLst/>
              </a:rPr>
              <a:t>to provide a substantial income and to create a business and working environment for the customer and employee to make the work easier.</a:t>
            </a:r>
            <a:endParaRPr lang="en-US" sz="6000" dirty="0">
              <a:solidFill>
                <a:srgbClr val="2D3A4E"/>
              </a:solidFill>
              <a:effectLst/>
            </a:endParaRPr>
          </a:p>
          <a:p>
            <a:pPr algn="r"/>
            <a:r>
              <a:rPr lang="en-PH" sz="6000" dirty="0">
                <a:solidFill>
                  <a:srgbClr val="2D3A4E"/>
                </a:solidFill>
                <a:effectLst/>
              </a:rPr>
              <a:t> </a:t>
            </a:r>
            <a:endParaRPr lang="en-US" sz="6000" dirty="0">
              <a:solidFill>
                <a:srgbClr val="2D3A4E"/>
              </a:solidFill>
              <a:effectLst/>
            </a:endParaRPr>
          </a:p>
        </p:txBody>
      </p:sp>
    </p:spTree>
    <p:extLst>
      <p:ext uri="{BB962C8B-B14F-4D97-AF65-F5344CB8AC3E}">
        <p14:creationId xmlns:p14="http://schemas.microsoft.com/office/powerpoint/2010/main" val="2726203287"/>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6"/>
          </p:nvPr>
        </p:nvSpPr>
        <p:spPr>
          <a:xfrm>
            <a:off x="3045577" y="2341525"/>
            <a:ext cx="12200020" cy="5262432"/>
          </a:xfrm>
        </p:spPr>
        <p:txBody>
          <a:bodyPr/>
          <a:lstStyle/>
          <a:p>
            <a:pPr>
              <a:lnSpc>
                <a:spcPct val="200000"/>
              </a:lnSpc>
            </a:pPr>
            <a:r>
              <a:rPr lang="en-PH" sz="8800" u="sng" dirty="0">
                <a:effectLst>
                  <a:outerShdw blurRad="38100" dist="38100" dir="2700000" algn="tl">
                    <a:srgbClr val="000000">
                      <a:alpha val="43137"/>
                    </a:srgbClr>
                  </a:outerShdw>
                </a:effectLst>
              </a:rPr>
              <a:t>Objectives</a:t>
            </a:r>
            <a:endParaRPr lang="en-US" sz="8800" u="sng" dirty="0">
              <a:effectLst>
                <a:outerShdw blurRad="38100" dist="38100" dir="2700000" algn="tl">
                  <a:srgbClr val="000000">
                    <a:alpha val="43137"/>
                  </a:srgbClr>
                </a:outerShdw>
              </a:effectLst>
            </a:endParaRPr>
          </a:p>
          <a:p>
            <a:r>
              <a:rPr lang="en-PH" dirty="0">
                <a:effectLst/>
              </a:rPr>
              <a:t>a system that provides business the ability to computerize, systematize and correlate retail information. Where cash registers, including complex register systems, have limited information collection capacity, systems can gather, store and return detailed reports on inventory trends and customer information.</a:t>
            </a:r>
            <a:endParaRPr lang="en-US" dirty="0">
              <a:effectLst/>
            </a:endParaRPr>
          </a:p>
          <a:p>
            <a:pPr>
              <a:lnSpc>
                <a:spcPct val="150000"/>
              </a:lnSpc>
            </a:pPr>
            <a:endParaRPr lang="en-US" sz="3600" dirty="0">
              <a:effectLst/>
            </a:endParaRPr>
          </a:p>
        </p:txBody>
      </p:sp>
    </p:spTree>
    <p:extLst>
      <p:ext uri="{BB962C8B-B14F-4D97-AF65-F5344CB8AC3E}">
        <p14:creationId xmlns:p14="http://schemas.microsoft.com/office/powerpoint/2010/main" val="4004085156"/>
      </p:ext>
    </p:extLst>
  </p:cSld>
  <p:clrMapOvr>
    <a:masterClrMapping/>
  </p:clrMapOvr>
  <p:transition spd="slow" advTm="417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3130C-69AC-4C02-AC3F-D1EF57DE68EE}"/>
              </a:ext>
            </a:extLst>
          </p:cNvPr>
          <p:cNvSpPr>
            <a:spLocks noGrp="1"/>
          </p:cNvSpPr>
          <p:nvPr>
            <p:ph type="body" sz="quarter" idx="16"/>
          </p:nvPr>
        </p:nvSpPr>
        <p:spPr>
          <a:xfrm>
            <a:off x="1134535" y="2632949"/>
            <a:ext cx="7056965" cy="5689600"/>
          </a:xfrm>
        </p:spPr>
        <p:txBody>
          <a:bodyPr/>
          <a:lstStyle/>
          <a:p>
            <a:r>
              <a:rPr lang="en-PH" dirty="0">
                <a:effectLst/>
              </a:rPr>
              <a:t>How the system           can transform business?</a:t>
            </a:r>
            <a:endParaRPr lang="en-US" dirty="0">
              <a:effectLst/>
            </a:endParaRPr>
          </a:p>
          <a:p>
            <a:endParaRPr lang="en-US" dirty="0"/>
          </a:p>
        </p:txBody>
      </p:sp>
      <p:sp>
        <p:nvSpPr>
          <p:cNvPr id="3" name="Slide Number Placeholder 2">
            <a:extLst>
              <a:ext uri="{FF2B5EF4-FFF2-40B4-BE49-F238E27FC236}">
                <a16:creationId xmlns:a16="http://schemas.microsoft.com/office/drawing/2014/main" id="{2BA8DCB2-D657-41EA-83EB-500801AA4EC9}"/>
              </a:ext>
            </a:extLst>
          </p:cNvPr>
          <p:cNvSpPr>
            <a:spLocks noGrp="1"/>
          </p:cNvSpPr>
          <p:nvPr>
            <p:ph type="sldNum" sz="quarter" idx="4"/>
          </p:nvPr>
        </p:nvSpPr>
        <p:spPr/>
        <p:txBody>
          <a:bodyPr/>
          <a:lstStyle/>
          <a:p>
            <a:fld id="{FADD65F2-3061-4838-8922-F719F7BAC906}" type="slidenum">
              <a:rPr lang="ja-JP" altLang="en-US" smtClean="0"/>
              <a:pPr/>
              <a:t>5</a:t>
            </a:fld>
            <a:endParaRPr lang="ja-JP" altLang="en-US" dirty="0"/>
          </a:p>
        </p:txBody>
      </p:sp>
      <p:sp>
        <p:nvSpPr>
          <p:cNvPr id="4" name="Text Placeholder 3">
            <a:extLst>
              <a:ext uri="{FF2B5EF4-FFF2-40B4-BE49-F238E27FC236}">
                <a16:creationId xmlns:a16="http://schemas.microsoft.com/office/drawing/2014/main" id="{D7C3B6A7-E65D-4288-AC56-2F4D24D15B1D}"/>
              </a:ext>
            </a:extLst>
          </p:cNvPr>
          <p:cNvSpPr>
            <a:spLocks noGrp="1"/>
          </p:cNvSpPr>
          <p:nvPr>
            <p:ph type="body" sz="quarter" idx="22"/>
          </p:nvPr>
        </p:nvSpPr>
        <p:spPr>
          <a:xfrm>
            <a:off x="9444149" y="2111914"/>
            <a:ext cx="7543479" cy="6231987"/>
          </a:xfrm>
        </p:spPr>
        <p:txBody>
          <a:bodyPr>
            <a:noAutofit/>
          </a:bodyPr>
          <a:lstStyle/>
          <a:p>
            <a:pPr algn="just">
              <a:lnSpc>
                <a:spcPct val="100000"/>
              </a:lnSpc>
              <a:spcBef>
                <a:spcPts val="0"/>
              </a:spcBef>
            </a:pPr>
            <a:r>
              <a:rPr lang="en-PH" sz="6000" dirty="0">
                <a:latin typeface="+mj-lt"/>
              </a:rPr>
              <a:t>RETAIL IS DEMANDING. </a:t>
            </a:r>
          </a:p>
          <a:p>
            <a:pPr algn="just">
              <a:lnSpc>
                <a:spcPct val="100000"/>
              </a:lnSpc>
              <a:spcBef>
                <a:spcPts val="0"/>
              </a:spcBef>
            </a:pPr>
            <a:r>
              <a:rPr lang="en-PH" sz="4000" dirty="0">
                <a:latin typeface="+mj-lt"/>
              </a:rPr>
              <a:t>The </a:t>
            </a:r>
            <a:r>
              <a:rPr lang="en-PH" sz="4800" u="sng" spc="-150" dirty="0">
                <a:latin typeface="+mj-lt"/>
              </a:rPr>
              <a:t>SYSTEM</a:t>
            </a:r>
            <a:r>
              <a:rPr lang="en-PH" sz="4000" dirty="0">
                <a:latin typeface="+mj-lt"/>
              </a:rPr>
              <a:t> MAKES IT EASY FOR TO STAY AHEAD OF THE COMPLETION AND MAKE SMARTER DECISIONS. IT IS </a:t>
            </a:r>
            <a:r>
              <a:rPr lang="en-PH" sz="4000" u="sng" spc="-150" dirty="0">
                <a:latin typeface="+mj-lt"/>
              </a:rPr>
              <a:t>HASSLE FREE</a:t>
            </a:r>
            <a:r>
              <a:rPr lang="en-PH" sz="4000" spc="-150" dirty="0">
                <a:latin typeface="+mj-lt"/>
              </a:rPr>
              <a:t> </a:t>
            </a:r>
            <a:r>
              <a:rPr lang="en-PH" sz="4000" dirty="0">
                <a:latin typeface="+mj-lt"/>
              </a:rPr>
              <a:t>AND IT MAKES THE MANAGEMENT OFSALES AND STOCK EASIER. THIS WOULD BE A BIG HELP FOR the BUSINESS AS WELL AS THE CUSTOMERS BECAUSE of Convenience. The SYSTEM will WIDEN THE REACH OF the CUSTOMERS </a:t>
            </a:r>
          </a:p>
          <a:p>
            <a:pPr algn="r">
              <a:lnSpc>
                <a:spcPct val="100000"/>
              </a:lnSpc>
              <a:spcBef>
                <a:spcPts val="0"/>
              </a:spcBef>
            </a:pPr>
            <a:r>
              <a:rPr lang="en-PH" sz="5400" spc="-150" dirty="0">
                <a:latin typeface="+mj-lt"/>
              </a:rPr>
              <a:t> --a big step for business success.</a:t>
            </a:r>
            <a:endParaRPr lang="en-US" sz="5400" spc="-150" dirty="0">
              <a:latin typeface="+mj-lt"/>
            </a:endParaRPr>
          </a:p>
          <a:p>
            <a:pPr algn="just">
              <a:lnSpc>
                <a:spcPct val="100000"/>
              </a:lnSpc>
              <a:spcBef>
                <a:spcPts val="0"/>
              </a:spcBef>
            </a:pPr>
            <a:endParaRPr lang="en-US" sz="4000" dirty="0">
              <a:latin typeface="+mj-lt"/>
            </a:endParaRPr>
          </a:p>
        </p:txBody>
      </p:sp>
    </p:spTree>
    <p:extLst>
      <p:ext uri="{BB962C8B-B14F-4D97-AF65-F5344CB8AC3E}">
        <p14:creationId xmlns:p14="http://schemas.microsoft.com/office/powerpoint/2010/main" val="217672158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6"/>
          </p:nvPr>
        </p:nvSpPr>
        <p:spPr>
          <a:xfrm>
            <a:off x="3334335" y="2704790"/>
            <a:ext cx="11007308" cy="5262432"/>
          </a:xfrm>
        </p:spPr>
        <p:txBody>
          <a:bodyPr/>
          <a:lstStyle/>
          <a:p>
            <a:pPr algn="just"/>
            <a:r>
              <a:rPr lang="en-PH" sz="9600" spc="-300" dirty="0">
                <a:effectLst/>
              </a:rPr>
              <a:t>the</a:t>
            </a:r>
            <a:r>
              <a:rPr lang="en-PH" sz="5000" spc="-300" dirty="0">
                <a:effectLst/>
              </a:rPr>
              <a:t> </a:t>
            </a:r>
            <a:r>
              <a:rPr lang="en-PH" sz="9600" spc="-300" dirty="0">
                <a:effectLst/>
              </a:rPr>
              <a:t>POS</a:t>
            </a:r>
            <a:r>
              <a:rPr lang="en-PH" sz="5000" spc="-300" dirty="0">
                <a:effectLst/>
              </a:rPr>
              <a:t> </a:t>
            </a:r>
            <a:r>
              <a:rPr lang="en-PH" sz="9600" spc="-300" dirty="0">
                <a:effectLst/>
              </a:rPr>
              <a:t>system</a:t>
            </a:r>
            <a:r>
              <a:rPr lang="en-PH" sz="6000" spc="-300" dirty="0">
                <a:effectLst/>
              </a:rPr>
              <a:t> </a:t>
            </a:r>
            <a:r>
              <a:rPr lang="en-PH" sz="6000" dirty="0">
                <a:effectLst/>
              </a:rPr>
              <a:t>helps to reduce work done by a cash register system. Moreover, other advantages include the ability to implement various types of discount, a loyalty scheme for customers and make more efficient stock control. It is facile to set up and to easy use. </a:t>
            </a:r>
          </a:p>
          <a:p>
            <a:pPr algn="r">
              <a:lnSpc>
                <a:spcPct val="100000"/>
              </a:lnSpc>
            </a:pPr>
            <a:r>
              <a:rPr lang="en-PH" sz="7200" dirty="0">
                <a:effectLst/>
              </a:rPr>
              <a:t>-A robust reporting sales data. </a:t>
            </a:r>
            <a:endParaRPr lang="en-US" sz="7200" dirty="0">
              <a:effectLst/>
            </a:endParaRPr>
          </a:p>
        </p:txBody>
      </p:sp>
    </p:spTree>
    <p:extLst>
      <p:ext uri="{BB962C8B-B14F-4D97-AF65-F5344CB8AC3E}">
        <p14:creationId xmlns:p14="http://schemas.microsoft.com/office/powerpoint/2010/main" val="4064517305"/>
      </p:ext>
    </p:extLst>
  </p:cSld>
  <p:clrMapOvr>
    <a:masterClrMapping/>
  </p:clrMapOvr>
  <p:transition spd="slow" advTm="417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6"/>
          </p:nvPr>
        </p:nvSpPr>
        <p:spPr>
          <a:xfrm>
            <a:off x="1696371" y="4452980"/>
            <a:ext cx="13964543" cy="1219198"/>
          </a:xfrm>
        </p:spPr>
        <p:txBody>
          <a:bodyPr/>
          <a:lstStyle/>
          <a:p>
            <a:r>
              <a:rPr lang="en-US" altLang="ja-JP" dirty="0"/>
              <a:t>List of activities</a:t>
            </a:r>
            <a:endParaRPr lang="ja-JP" altLang="en-US" dirty="0"/>
          </a:p>
        </p:txBody>
      </p:sp>
    </p:spTree>
    <p:extLst>
      <p:ext uri="{BB962C8B-B14F-4D97-AF65-F5344CB8AC3E}">
        <p14:creationId xmlns:p14="http://schemas.microsoft.com/office/powerpoint/2010/main" val="2126969220"/>
      </p:ext>
    </p:extLst>
  </p:cSld>
  <p:clrMapOvr>
    <a:masterClrMapping/>
  </p:clrMapOvr>
  <p:transition spd="slow" advClick="0">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A0A51B-0AE4-43DE-8712-5658B8E706BA}"/>
              </a:ext>
            </a:extLst>
          </p:cNvPr>
          <p:cNvSpPr>
            <a:spLocks noGrp="1"/>
          </p:cNvSpPr>
          <p:nvPr>
            <p:ph type="body" sz="quarter" idx="16"/>
          </p:nvPr>
        </p:nvSpPr>
        <p:spPr>
          <a:xfrm>
            <a:off x="1096088" y="3571668"/>
            <a:ext cx="7266248" cy="5689600"/>
          </a:xfrm>
        </p:spPr>
        <p:txBody>
          <a:bodyPr/>
          <a:lstStyle/>
          <a:p>
            <a:pPr algn="l"/>
            <a:r>
              <a:rPr lang="en-US" sz="22200" spc="300" dirty="0"/>
              <a:t>List</a:t>
            </a:r>
            <a:r>
              <a:rPr lang="en-US" sz="700" spc="600" dirty="0"/>
              <a:t> </a:t>
            </a:r>
            <a:r>
              <a:rPr lang="en-US" spc="-300" dirty="0"/>
              <a:t>OF</a:t>
            </a:r>
          </a:p>
          <a:p>
            <a:pPr algn="l">
              <a:spcBef>
                <a:spcPts val="600"/>
              </a:spcBef>
            </a:pPr>
            <a:r>
              <a:rPr lang="en-US" spc="-150" dirty="0"/>
              <a:t>activities</a:t>
            </a:r>
          </a:p>
          <a:p>
            <a:endParaRPr lang="en-US" dirty="0"/>
          </a:p>
        </p:txBody>
      </p:sp>
      <p:sp>
        <p:nvSpPr>
          <p:cNvPr id="3" name="Slide Number Placeholder 2">
            <a:extLst>
              <a:ext uri="{FF2B5EF4-FFF2-40B4-BE49-F238E27FC236}">
                <a16:creationId xmlns:a16="http://schemas.microsoft.com/office/drawing/2014/main" id="{1CCDE47B-88CB-42B3-ACFC-C2BE401DC181}"/>
              </a:ext>
            </a:extLst>
          </p:cNvPr>
          <p:cNvSpPr>
            <a:spLocks noGrp="1"/>
          </p:cNvSpPr>
          <p:nvPr>
            <p:ph type="sldNum" sz="quarter" idx="4"/>
          </p:nvPr>
        </p:nvSpPr>
        <p:spPr/>
        <p:txBody>
          <a:bodyPr/>
          <a:lstStyle/>
          <a:p>
            <a:fld id="{FADD65F2-3061-4838-8922-F719F7BAC906}" type="slidenum">
              <a:rPr lang="ja-JP" altLang="en-US" smtClean="0"/>
              <a:pPr/>
              <a:t>8</a:t>
            </a:fld>
            <a:endParaRPr lang="ja-JP" altLang="en-US" dirty="0"/>
          </a:p>
        </p:txBody>
      </p:sp>
      <p:sp>
        <p:nvSpPr>
          <p:cNvPr id="4" name="Text Placeholder 3">
            <a:extLst>
              <a:ext uri="{FF2B5EF4-FFF2-40B4-BE49-F238E27FC236}">
                <a16:creationId xmlns:a16="http://schemas.microsoft.com/office/drawing/2014/main" id="{10CB7240-CA42-42C7-A5AC-39E07739AC7D}"/>
              </a:ext>
            </a:extLst>
          </p:cNvPr>
          <p:cNvSpPr>
            <a:spLocks noGrp="1"/>
          </p:cNvSpPr>
          <p:nvPr>
            <p:ph type="body" sz="quarter" idx="21"/>
          </p:nvPr>
        </p:nvSpPr>
        <p:spPr/>
        <p:txBody>
          <a:bodyPr/>
          <a:lstStyle/>
          <a:p>
            <a:r>
              <a:rPr lang="en-US" dirty="0"/>
              <a:t>01</a:t>
            </a:r>
          </a:p>
        </p:txBody>
      </p:sp>
      <p:sp>
        <p:nvSpPr>
          <p:cNvPr id="5" name="Text Placeholder 4">
            <a:extLst>
              <a:ext uri="{FF2B5EF4-FFF2-40B4-BE49-F238E27FC236}">
                <a16:creationId xmlns:a16="http://schemas.microsoft.com/office/drawing/2014/main" id="{0DC63CC3-3813-4B78-83F8-D85A58F02922}"/>
              </a:ext>
            </a:extLst>
          </p:cNvPr>
          <p:cNvSpPr>
            <a:spLocks noGrp="1"/>
          </p:cNvSpPr>
          <p:nvPr>
            <p:ph type="body" sz="quarter" idx="22"/>
          </p:nvPr>
        </p:nvSpPr>
        <p:spPr/>
        <p:txBody>
          <a:bodyPr/>
          <a:lstStyle/>
          <a:p>
            <a:r>
              <a:rPr lang="en-US" dirty="0"/>
              <a:t>02</a:t>
            </a:r>
          </a:p>
        </p:txBody>
      </p:sp>
      <p:sp>
        <p:nvSpPr>
          <p:cNvPr id="6" name="Text Placeholder 5">
            <a:extLst>
              <a:ext uri="{FF2B5EF4-FFF2-40B4-BE49-F238E27FC236}">
                <a16:creationId xmlns:a16="http://schemas.microsoft.com/office/drawing/2014/main" id="{6F4B525A-3879-4A8C-9C5F-218BCB6F6164}"/>
              </a:ext>
            </a:extLst>
          </p:cNvPr>
          <p:cNvSpPr>
            <a:spLocks noGrp="1"/>
          </p:cNvSpPr>
          <p:nvPr>
            <p:ph type="body" sz="quarter" idx="23"/>
          </p:nvPr>
        </p:nvSpPr>
        <p:spPr/>
        <p:txBody>
          <a:bodyPr/>
          <a:lstStyle/>
          <a:p>
            <a:r>
              <a:rPr lang="en-US" dirty="0"/>
              <a:t>03</a:t>
            </a:r>
          </a:p>
        </p:txBody>
      </p:sp>
      <p:sp>
        <p:nvSpPr>
          <p:cNvPr id="7" name="Text Placeholder 6">
            <a:extLst>
              <a:ext uri="{FF2B5EF4-FFF2-40B4-BE49-F238E27FC236}">
                <a16:creationId xmlns:a16="http://schemas.microsoft.com/office/drawing/2014/main" id="{3431289A-E57E-47E0-AD28-771F3D35EDF3}"/>
              </a:ext>
            </a:extLst>
          </p:cNvPr>
          <p:cNvSpPr>
            <a:spLocks noGrp="1"/>
          </p:cNvSpPr>
          <p:nvPr>
            <p:ph type="body" sz="quarter" idx="24"/>
          </p:nvPr>
        </p:nvSpPr>
        <p:spPr/>
        <p:txBody>
          <a:bodyPr/>
          <a:lstStyle/>
          <a:p>
            <a:r>
              <a:rPr lang="en-US" dirty="0"/>
              <a:t>04</a:t>
            </a:r>
          </a:p>
        </p:txBody>
      </p:sp>
      <p:sp>
        <p:nvSpPr>
          <p:cNvPr id="8" name="Text Placeholder 7">
            <a:extLst>
              <a:ext uri="{FF2B5EF4-FFF2-40B4-BE49-F238E27FC236}">
                <a16:creationId xmlns:a16="http://schemas.microsoft.com/office/drawing/2014/main" id="{02C37EAC-74D1-47B8-BBE5-CDE9DFEA06B6}"/>
              </a:ext>
            </a:extLst>
          </p:cNvPr>
          <p:cNvSpPr>
            <a:spLocks noGrp="1"/>
          </p:cNvSpPr>
          <p:nvPr>
            <p:ph type="body" sz="quarter" idx="13"/>
          </p:nvPr>
        </p:nvSpPr>
        <p:spPr>
          <a:xfrm>
            <a:off x="9021001" y="918990"/>
            <a:ext cx="5705139" cy="972107"/>
          </a:xfrm>
        </p:spPr>
        <p:txBody>
          <a:bodyPr/>
          <a:lstStyle/>
          <a:p>
            <a:r>
              <a:rPr lang="en-US" altLang="ja-JP" sz="4400" dirty="0"/>
              <a:t>Customer order</a:t>
            </a:r>
            <a:endParaRPr lang="ja-JP" altLang="en-US" sz="4400" dirty="0"/>
          </a:p>
        </p:txBody>
      </p:sp>
      <p:sp>
        <p:nvSpPr>
          <p:cNvPr id="9" name="Text Placeholder 8">
            <a:extLst>
              <a:ext uri="{FF2B5EF4-FFF2-40B4-BE49-F238E27FC236}">
                <a16:creationId xmlns:a16="http://schemas.microsoft.com/office/drawing/2014/main" id="{8B357FAC-330C-4463-859C-62329028598B}"/>
              </a:ext>
            </a:extLst>
          </p:cNvPr>
          <p:cNvSpPr>
            <a:spLocks noGrp="1"/>
          </p:cNvSpPr>
          <p:nvPr>
            <p:ph type="body" sz="quarter" idx="29"/>
          </p:nvPr>
        </p:nvSpPr>
        <p:spPr>
          <a:xfrm>
            <a:off x="9021001" y="4034409"/>
            <a:ext cx="5705139" cy="972107"/>
          </a:xfrm>
        </p:spPr>
        <p:txBody>
          <a:bodyPr/>
          <a:lstStyle/>
          <a:p>
            <a:r>
              <a:rPr lang="en-US" altLang="ja-JP" sz="4400" dirty="0"/>
              <a:t>Collect payment</a:t>
            </a:r>
            <a:endParaRPr lang="ja-JP" altLang="en-US" sz="4400" dirty="0"/>
          </a:p>
        </p:txBody>
      </p:sp>
      <p:sp>
        <p:nvSpPr>
          <p:cNvPr id="10" name="Text Placeholder 9">
            <a:extLst>
              <a:ext uri="{FF2B5EF4-FFF2-40B4-BE49-F238E27FC236}">
                <a16:creationId xmlns:a16="http://schemas.microsoft.com/office/drawing/2014/main" id="{C9543E3F-298F-4FE9-B459-0AC00D166EAA}"/>
              </a:ext>
            </a:extLst>
          </p:cNvPr>
          <p:cNvSpPr>
            <a:spLocks noGrp="1"/>
          </p:cNvSpPr>
          <p:nvPr>
            <p:ph type="body" sz="quarter" idx="31"/>
          </p:nvPr>
        </p:nvSpPr>
        <p:spPr>
          <a:xfrm>
            <a:off x="9078110" y="5538181"/>
            <a:ext cx="5705139" cy="972107"/>
          </a:xfrm>
        </p:spPr>
        <p:txBody>
          <a:bodyPr/>
          <a:lstStyle/>
          <a:p>
            <a:r>
              <a:rPr lang="en-US" altLang="ja-JP" sz="4400" dirty="0"/>
              <a:t>Produce order</a:t>
            </a:r>
            <a:endParaRPr lang="ja-JP" altLang="en-US" sz="4400" dirty="0"/>
          </a:p>
        </p:txBody>
      </p:sp>
      <p:sp>
        <p:nvSpPr>
          <p:cNvPr id="11" name="Text Placeholder 10">
            <a:extLst>
              <a:ext uri="{FF2B5EF4-FFF2-40B4-BE49-F238E27FC236}">
                <a16:creationId xmlns:a16="http://schemas.microsoft.com/office/drawing/2014/main" id="{CA987F5A-5172-4834-B3A5-FDBBFA8F5637}"/>
              </a:ext>
            </a:extLst>
          </p:cNvPr>
          <p:cNvSpPr>
            <a:spLocks noGrp="1"/>
          </p:cNvSpPr>
          <p:nvPr>
            <p:ph type="body" sz="quarter" idx="33"/>
          </p:nvPr>
        </p:nvSpPr>
        <p:spPr>
          <a:xfrm>
            <a:off x="9021001" y="2448720"/>
            <a:ext cx="5705139" cy="972107"/>
          </a:xfrm>
        </p:spPr>
        <p:txBody>
          <a:bodyPr/>
          <a:lstStyle/>
          <a:p>
            <a:r>
              <a:rPr lang="en-US" altLang="ja-JP" sz="4400" dirty="0"/>
              <a:t>Issue sales invoice</a:t>
            </a:r>
            <a:endParaRPr lang="ja-JP" altLang="en-US" sz="4400" dirty="0"/>
          </a:p>
        </p:txBody>
      </p:sp>
      <p:sp>
        <p:nvSpPr>
          <p:cNvPr id="12" name="Text Placeholder 11">
            <a:extLst>
              <a:ext uri="{FF2B5EF4-FFF2-40B4-BE49-F238E27FC236}">
                <a16:creationId xmlns:a16="http://schemas.microsoft.com/office/drawing/2014/main" id="{C995BCD7-3B6E-454E-A104-57E93387F068}"/>
              </a:ext>
            </a:extLst>
          </p:cNvPr>
          <p:cNvSpPr>
            <a:spLocks noGrp="1"/>
          </p:cNvSpPr>
          <p:nvPr>
            <p:ph type="body" sz="quarter" idx="34"/>
          </p:nvPr>
        </p:nvSpPr>
        <p:spPr/>
        <p:txBody>
          <a:bodyPr/>
          <a:lstStyle/>
          <a:p>
            <a:r>
              <a:rPr lang="en-US" dirty="0"/>
              <a:t>05</a:t>
            </a:r>
          </a:p>
        </p:txBody>
      </p:sp>
      <p:sp>
        <p:nvSpPr>
          <p:cNvPr id="13" name="Text Placeholder 12">
            <a:extLst>
              <a:ext uri="{FF2B5EF4-FFF2-40B4-BE49-F238E27FC236}">
                <a16:creationId xmlns:a16="http://schemas.microsoft.com/office/drawing/2014/main" id="{07894911-9654-4AB8-BF35-46B156FBAEC9}"/>
              </a:ext>
            </a:extLst>
          </p:cNvPr>
          <p:cNvSpPr>
            <a:spLocks noGrp="1"/>
          </p:cNvSpPr>
          <p:nvPr>
            <p:ph type="body" sz="quarter" idx="35"/>
          </p:nvPr>
        </p:nvSpPr>
        <p:spPr>
          <a:xfrm>
            <a:off x="9021001" y="7067911"/>
            <a:ext cx="5705139" cy="972107"/>
          </a:xfrm>
        </p:spPr>
        <p:txBody>
          <a:bodyPr/>
          <a:lstStyle/>
          <a:p>
            <a:r>
              <a:rPr lang="en-US" sz="4400" dirty="0"/>
              <a:t>Request sales report</a:t>
            </a:r>
          </a:p>
        </p:txBody>
      </p:sp>
      <p:sp>
        <p:nvSpPr>
          <p:cNvPr id="14" name="Text Placeholder 13">
            <a:extLst>
              <a:ext uri="{FF2B5EF4-FFF2-40B4-BE49-F238E27FC236}">
                <a16:creationId xmlns:a16="http://schemas.microsoft.com/office/drawing/2014/main" id="{2BB9D067-D85C-4189-8DA0-850C16E78EF8}"/>
              </a:ext>
            </a:extLst>
          </p:cNvPr>
          <p:cNvSpPr>
            <a:spLocks noGrp="1"/>
          </p:cNvSpPr>
          <p:nvPr>
            <p:ph type="body" sz="quarter" idx="36"/>
          </p:nvPr>
        </p:nvSpPr>
        <p:spPr/>
        <p:txBody>
          <a:bodyPr/>
          <a:lstStyle/>
          <a:p>
            <a:r>
              <a:rPr lang="en-US" dirty="0"/>
              <a:t>06</a:t>
            </a:r>
          </a:p>
        </p:txBody>
      </p:sp>
      <p:sp>
        <p:nvSpPr>
          <p:cNvPr id="15" name="Text Placeholder 14">
            <a:extLst>
              <a:ext uri="{FF2B5EF4-FFF2-40B4-BE49-F238E27FC236}">
                <a16:creationId xmlns:a16="http://schemas.microsoft.com/office/drawing/2014/main" id="{DE9C93A3-18E6-4BB3-9569-AA744AEC018A}"/>
              </a:ext>
            </a:extLst>
          </p:cNvPr>
          <p:cNvSpPr>
            <a:spLocks noGrp="1"/>
          </p:cNvSpPr>
          <p:nvPr>
            <p:ph type="body" sz="quarter" idx="37"/>
          </p:nvPr>
        </p:nvSpPr>
        <p:spPr>
          <a:xfrm>
            <a:off x="9078110" y="8581344"/>
            <a:ext cx="5705139" cy="972107"/>
          </a:xfrm>
        </p:spPr>
        <p:txBody>
          <a:bodyPr/>
          <a:lstStyle/>
          <a:p>
            <a:r>
              <a:rPr lang="en-US" sz="4400" dirty="0"/>
              <a:t>Sales report</a:t>
            </a:r>
          </a:p>
        </p:txBody>
      </p:sp>
    </p:spTree>
    <p:extLst>
      <p:ext uri="{BB962C8B-B14F-4D97-AF65-F5344CB8AC3E}">
        <p14:creationId xmlns:p14="http://schemas.microsoft.com/office/powerpoint/2010/main" val="1145932621"/>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6"/>
          </p:nvPr>
        </p:nvSpPr>
        <p:spPr>
          <a:xfrm>
            <a:off x="1696371" y="4452980"/>
            <a:ext cx="13964543" cy="1219198"/>
          </a:xfrm>
        </p:spPr>
        <p:txBody>
          <a:bodyPr/>
          <a:lstStyle/>
          <a:p>
            <a:r>
              <a:rPr lang="en-US" altLang="ja-JP" dirty="0"/>
              <a:t>Context diagram</a:t>
            </a:r>
            <a:endParaRPr lang="ja-JP" altLang="en-US" dirty="0"/>
          </a:p>
        </p:txBody>
      </p:sp>
    </p:spTree>
    <p:extLst>
      <p:ext uri="{BB962C8B-B14F-4D97-AF65-F5344CB8AC3E}">
        <p14:creationId xmlns:p14="http://schemas.microsoft.com/office/powerpoint/2010/main" val="1040451766"/>
      </p:ext>
    </p:extLst>
  </p:cSld>
  <p:clrMapOvr>
    <a:masterClrMapping/>
  </p:clrMapOvr>
  <p:transition spd="slow">
    <p:push dir="u"/>
  </p:transition>
</p:sld>
</file>

<file path=ppt/theme/_rels/theme7.xml.rels><?xml version="1.0" encoding="UTF-8" standalone="yes"?>
<Relationships xmlns="http://schemas.openxmlformats.org/package/2006/relationships"><Relationship Id="rId1" Type="http://schemas.openxmlformats.org/officeDocument/2006/relationships/image" Target="../media/image3.jpg"/></Relationships>
</file>

<file path=ppt/theme/theme1.xml><?xml version="1.0" encoding="utf-8"?>
<a:theme xmlns:a="http://schemas.openxmlformats.org/drawingml/2006/main" name="5_Aldebaran - Contents">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10.xml><?xml version="1.0" encoding="utf-8"?>
<a:theme xmlns:a="http://schemas.openxmlformats.org/drawingml/2006/main" name="Aldebaran - Free Title Position">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_Aldebaran - Free Title Position">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Aldebaran - Contents without Footer">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Aldebaran - Contents">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3.xml><?xml version="1.0" encoding="utf-8"?>
<a:theme xmlns:a="http://schemas.openxmlformats.org/drawingml/2006/main" name="4_Aldebaran - Contents">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3_Aldebaran - Contents">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2_Aldebaran - Contents">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1_Aldebaran - Contents">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Aldebaran - Contents without Title and Footer">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0">
          <a:blip xmlns:r="http://schemas.openxmlformats.org/officeDocument/2006/relationships" r:embed="rId1"/>
          <a:srcRect/>
          <a:tile tx="0" ty="0" sx="100000" sy="100000" flip="none" algn="tl"/>
        </a:blipFill>
        <a:ln>
          <a:noFill/>
        </a:ln>
        <a:effectLst>
          <a:outerShdw blurRad="88900" dist="76200" dir="5400000" algn="t" rotWithShape="0">
            <a:prstClr val="black">
              <a:alpha val="40000"/>
            </a:prstClr>
          </a:outerShdw>
          <a:softEdge rad="31750"/>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Aldebaran - Left Title without Footer">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Aldebaran - Right Title without Footer">
  <a:themeElements>
    <a:clrScheme name="Aldebaran">
      <a:dk1>
        <a:srgbClr val="262626"/>
      </a:dk1>
      <a:lt1>
        <a:srgbClr val="EEECE1"/>
      </a:lt1>
      <a:dk2>
        <a:srgbClr val="0B1A2E"/>
      </a:dk2>
      <a:lt2>
        <a:srgbClr val="FFFFFF"/>
      </a:lt2>
      <a:accent1>
        <a:srgbClr val="B0413E"/>
      </a:accent1>
      <a:accent2>
        <a:srgbClr val="1F497D"/>
      </a:accent2>
      <a:accent3>
        <a:srgbClr val="76923C"/>
      </a:accent3>
      <a:accent4>
        <a:srgbClr val="8064A2"/>
      </a:accent4>
      <a:accent5>
        <a:srgbClr val="4BACC6"/>
      </a:accent5>
      <a:accent6>
        <a:srgbClr val="F79646"/>
      </a:accent6>
      <a:hlink>
        <a:srgbClr val="1F497D"/>
      </a:hlink>
      <a:folHlink>
        <a:srgbClr val="17365D"/>
      </a:folHlink>
    </a:clrScheme>
    <a:fontScheme name="Aldebaran">
      <a:majorFont>
        <a:latin typeface="Bebas Neue Bold"/>
        <a:ea typeface="Spica Neue"/>
        <a:cs typeface=""/>
      </a:majorFont>
      <a:minorFont>
        <a:latin typeface="Roboto"/>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27477</TotalTime>
  <Words>301</Words>
  <Application>Microsoft Office PowerPoint</Application>
  <PresentationFormat>Custom</PresentationFormat>
  <Paragraphs>56</Paragraphs>
  <Slides>13</Slides>
  <Notes>1</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13</vt:i4>
      </vt:variant>
    </vt:vector>
  </HeadingPairs>
  <TitlesOfParts>
    <vt:vector size="32" baseType="lpstr">
      <vt:lpstr>ＭＳ Ｐゴシック</vt:lpstr>
      <vt:lpstr>Arial</vt:lpstr>
      <vt:lpstr>Bebas Neue Bold</vt:lpstr>
      <vt:lpstr>Bebas Neue Regular</vt:lpstr>
      <vt:lpstr>Calibri</vt:lpstr>
      <vt:lpstr>Roboto</vt:lpstr>
      <vt:lpstr>Spica Neue</vt:lpstr>
      <vt:lpstr>5_Aldebaran - Contents</vt:lpstr>
      <vt:lpstr>6_Aldebaran - Contents</vt:lpstr>
      <vt:lpstr>4_Aldebaran - Contents</vt:lpstr>
      <vt:lpstr>3_Aldebaran - Contents</vt:lpstr>
      <vt:lpstr>2_Aldebaran - Contents</vt:lpstr>
      <vt:lpstr>1_Aldebaran - Contents</vt:lpstr>
      <vt:lpstr>Aldebaran - Contents without Title and Footer</vt:lpstr>
      <vt:lpstr>Aldebaran - Left Title without Footer</vt:lpstr>
      <vt:lpstr>Aldebaran - Right Title without Footer</vt:lpstr>
      <vt:lpstr>Aldebaran - Free Title Position</vt:lpstr>
      <vt:lpstr>1_Aldebaran - Free Title Position</vt:lpstr>
      <vt:lpstr>Aldebaran - Contents without Footer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Aldebaran</dc:title>
  <dc:creator>Jun</dc:creator>
  <cp:keywords>Aldebaran</cp:keywords>
  <cp:lastModifiedBy>Teffany Mae Reyes</cp:lastModifiedBy>
  <cp:revision>468</cp:revision>
  <dcterms:created xsi:type="dcterms:W3CDTF">2016-01-14T16:51:07Z</dcterms:created>
  <dcterms:modified xsi:type="dcterms:W3CDTF">2018-08-02T02:55:09Z</dcterms:modified>
</cp:coreProperties>
</file>