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12" r:id="rId5"/>
    <p:sldId id="2509" r:id="rId6"/>
    <p:sldId id="2510" r:id="rId7"/>
    <p:sldId id="2528" r:id="rId8"/>
    <p:sldId id="2532" r:id="rId9"/>
    <p:sldId id="2533" r:id="rId10"/>
    <p:sldId id="2534" r:id="rId11"/>
    <p:sldId id="2535" r:id="rId12"/>
    <p:sldId id="2536" r:id="rId13"/>
    <p:sldId id="2537" r:id="rId14"/>
    <p:sldId id="2513" r:id="rId1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151E"/>
    <a:srgbClr val="898989"/>
    <a:srgbClr val="333F50"/>
    <a:srgbClr val="2C2153"/>
    <a:srgbClr val="A53F52"/>
    <a:srgbClr val="2F3342"/>
    <a:srgbClr val="CD8278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3B9BC-1C33-4957-810B-50D4CD23DB57}" v="4" dt="2024-12-16T08:20:27.1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5165" autoAdjust="0"/>
  </p:normalViewPr>
  <p:slideViewPr>
    <p:cSldViewPr snapToGrid="0">
      <p:cViewPr varScale="1">
        <p:scale>
          <a:sx n="78" d="100"/>
          <a:sy n="78" d="100"/>
        </p:scale>
        <p:origin x="106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10908"/>
    </p:cViewPr>
  </p:sorterViewPr>
  <p:notesViewPr>
    <p:cSldViewPr snapToGrid="0">
      <p:cViewPr>
        <p:scale>
          <a:sx n="100" d="100"/>
          <a:sy n="100" d="100"/>
        </p:scale>
        <p:origin x="2748" y="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uc Tai" userId="32902828-efa3-4c49-9f25-2821f5c36886" providerId="ADAL" clId="{CE7EBAD0-5261-4300-84C4-C49F46698793}"/>
    <pc:docChg chg="undo custSel addSld modSld">
      <pc:chgData name="Nguyen Duc Tai" userId="32902828-efa3-4c49-9f25-2821f5c36886" providerId="ADAL" clId="{CE7EBAD0-5261-4300-84C4-C49F46698793}" dt="2024-12-16T09:17:49.993" v="255" actId="20577"/>
      <pc:docMkLst>
        <pc:docMk/>
      </pc:docMkLst>
      <pc:sldChg chg="modSp mod">
        <pc:chgData name="Nguyen Duc Tai" userId="32902828-efa3-4c49-9f25-2821f5c36886" providerId="ADAL" clId="{CE7EBAD0-5261-4300-84C4-C49F46698793}" dt="2024-12-16T09:17:49.993" v="255" actId="20577"/>
        <pc:sldMkLst>
          <pc:docMk/>
          <pc:sldMk cId="557457298" sldId="2509"/>
        </pc:sldMkLst>
        <pc:spChg chg="mod">
          <ac:chgData name="Nguyen Duc Tai" userId="32902828-efa3-4c49-9f25-2821f5c36886" providerId="ADAL" clId="{CE7EBAD0-5261-4300-84C4-C49F46698793}" dt="2024-12-16T09:17:49.993" v="255" actId="20577"/>
          <ac:spMkLst>
            <pc:docMk/>
            <pc:sldMk cId="557457298" sldId="2509"/>
            <ac:spMk id="6" creationId="{E41E72F0-6200-0A2D-14E9-03ECE865B281}"/>
          </ac:spMkLst>
        </pc:spChg>
      </pc:sldChg>
      <pc:sldChg chg="mod modShow">
        <pc:chgData name="Nguyen Duc Tai" userId="32902828-efa3-4c49-9f25-2821f5c36886" providerId="ADAL" clId="{CE7EBAD0-5261-4300-84C4-C49F46698793}" dt="2024-12-16T09:04:17.801" v="215" actId="729"/>
        <pc:sldMkLst>
          <pc:docMk/>
          <pc:sldMk cId="2589659581" sldId="2520"/>
        </pc:sldMkLst>
      </pc:sldChg>
      <pc:sldChg chg="modSp mod">
        <pc:chgData name="Nguyen Duc Tai" userId="32902828-efa3-4c49-9f25-2821f5c36886" providerId="ADAL" clId="{CE7EBAD0-5261-4300-84C4-C49F46698793}" dt="2024-12-16T09:08:36.371" v="252" actId="1038"/>
        <pc:sldMkLst>
          <pc:docMk/>
          <pc:sldMk cId="2597023520" sldId="2527"/>
        </pc:sldMkLst>
        <pc:picChg chg="mod">
          <ac:chgData name="Nguyen Duc Tai" userId="32902828-efa3-4c49-9f25-2821f5c36886" providerId="ADAL" clId="{CE7EBAD0-5261-4300-84C4-C49F46698793}" dt="2024-12-16T09:08:36.371" v="252" actId="1038"/>
          <ac:picMkLst>
            <pc:docMk/>
            <pc:sldMk cId="2597023520" sldId="2527"/>
            <ac:picMk id="13" creationId="{AC1BF72F-203E-A4E2-334B-D6E320E72A92}"/>
          </ac:picMkLst>
        </pc:picChg>
      </pc:sldChg>
      <pc:sldChg chg="addSp delSp modSp add mod">
        <pc:chgData name="Nguyen Duc Tai" userId="32902828-efa3-4c49-9f25-2821f5c36886" providerId="ADAL" clId="{CE7EBAD0-5261-4300-84C4-C49F46698793}" dt="2024-12-16T08:33:01.092" v="50" actId="1076"/>
        <pc:sldMkLst>
          <pc:docMk/>
          <pc:sldMk cId="1594620396" sldId="2533"/>
        </pc:sldMkLst>
        <pc:spChg chg="mod">
          <ac:chgData name="Nguyen Duc Tai" userId="32902828-efa3-4c49-9f25-2821f5c36886" providerId="ADAL" clId="{CE7EBAD0-5261-4300-84C4-C49F46698793}" dt="2024-12-16T08:32:13.176" v="34" actId="20577"/>
          <ac:spMkLst>
            <pc:docMk/>
            <pc:sldMk cId="1594620396" sldId="2533"/>
            <ac:spMk id="7" creationId="{DB1FB15D-A991-0C88-972A-830C4964274C}"/>
          </ac:spMkLst>
        </pc:spChg>
        <pc:spChg chg="mod">
          <ac:chgData name="Nguyen Duc Tai" userId="32902828-efa3-4c49-9f25-2821f5c36886" providerId="ADAL" clId="{CE7EBAD0-5261-4300-84C4-C49F46698793}" dt="2024-12-16T08:32:16.761" v="36" actId="20577"/>
          <ac:spMkLst>
            <pc:docMk/>
            <pc:sldMk cId="1594620396" sldId="2533"/>
            <ac:spMk id="9" creationId="{9A05053D-0C12-F495-FA96-2808915C9A5C}"/>
          </ac:spMkLst>
        </pc:spChg>
        <pc:picChg chg="add mod modCrop">
          <ac:chgData name="Nguyen Duc Tai" userId="32902828-efa3-4c49-9f25-2821f5c36886" providerId="ADAL" clId="{CE7EBAD0-5261-4300-84C4-C49F46698793}" dt="2024-12-16T08:33:01.092" v="50" actId="1076"/>
          <ac:picMkLst>
            <pc:docMk/>
            <pc:sldMk cId="1594620396" sldId="2533"/>
            <ac:picMk id="3" creationId="{A3BDCEA1-5904-7706-2A49-513EC64AD93A}"/>
          </ac:picMkLst>
        </pc:picChg>
        <pc:picChg chg="del">
          <ac:chgData name="Nguyen Duc Tai" userId="32902828-efa3-4c49-9f25-2821f5c36886" providerId="ADAL" clId="{CE7EBAD0-5261-4300-84C4-C49F46698793}" dt="2024-12-16T08:32:14.962" v="35" actId="478"/>
          <ac:picMkLst>
            <pc:docMk/>
            <pc:sldMk cId="1594620396" sldId="2533"/>
            <ac:picMk id="18" creationId="{178C8A89-2595-DD3D-E0A7-C07801125415}"/>
          </ac:picMkLst>
        </pc:picChg>
      </pc:sldChg>
      <pc:sldChg chg="modSp add mod">
        <pc:chgData name="Nguyen Duc Tai" userId="32902828-efa3-4c49-9f25-2821f5c36886" providerId="ADAL" clId="{CE7EBAD0-5261-4300-84C4-C49F46698793}" dt="2024-12-16T08:37:54.516" v="194" actId="20577"/>
        <pc:sldMkLst>
          <pc:docMk/>
          <pc:sldMk cId="3322952077" sldId="2534"/>
        </pc:sldMkLst>
        <pc:spChg chg="mod">
          <ac:chgData name="Nguyen Duc Tai" userId="32902828-efa3-4c49-9f25-2821f5c36886" providerId="ADAL" clId="{CE7EBAD0-5261-4300-84C4-C49F46698793}" dt="2024-12-16T08:36:54.338" v="121" actId="20577"/>
          <ac:spMkLst>
            <pc:docMk/>
            <pc:sldMk cId="3322952077" sldId="2534"/>
            <ac:spMk id="2" creationId="{8285D1C8-D447-E788-5B06-F7A8795F19CE}"/>
          </ac:spMkLst>
        </pc:spChg>
        <pc:spChg chg="mod">
          <ac:chgData name="Nguyen Duc Tai" userId="32902828-efa3-4c49-9f25-2821f5c36886" providerId="ADAL" clId="{CE7EBAD0-5261-4300-84C4-C49F46698793}" dt="2024-12-16T08:37:54.516" v="194" actId="20577"/>
          <ac:spMkLst>
            <pc:docMk/>
            <pc:sldMk cId="3322952077" sldId="2534"/>
            <ac:spMk id="3" creationId="{CF112271-3B80-8238-4658-722BF99968A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3212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1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\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ó thể là hình ảnh về đường và cây">
            <a:extLst>
              <a:ext uri="{FF2B5EF4-FFF2-40B4-BE49-F238E27FC236}">
                <a16:creationId xmlns:a16="http://schemas.microsoft.com/office/drawing/2014/main" id="{65094491-8566-E89D-891C-91B79056C4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" b="4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FC6A98-CBAD-AD86-C60B-34873404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B7A78-EBE1-EE5F-C06A-9B42567EB1FC}"/>
              </a:ext>
            </a:extLst>
          </p:cNvPr>
          <p:cNvSpPr/>
          <p:nvPr userDrawn="1"/>
        </p:nvSpPr>
        <p:spPr>
          <a:xfrm>
            <a:off x="1524326" y="1720840"/>
            <a:ext cx="8828892" cy="3416835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WELCOME TO</a:t>
            </a:r>
            <a:br>
              <a:rPr lang="en-US" sz="5401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5401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br>
              <a:rPr lang="en-US" sz="5401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5401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AML</a:t>
            </a:r>
            <a:br>
              <a:rPr lang="en-US" sz="5401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5401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Automotive Mechatronics Lab</a:t>
            </a:r>
          </a:p>
        </p:txBody>
      </p:sp>
    </p:spTree>
    <p:extLst>
      <p:ext uri="{BB962C8B-B14F-4D97-AF65-F5344CB8AC3E}">
        <p14:creationId xmlns:p14="http://schemas.microsoft.com/office/powerpoint/2010/main" val="76222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1" y="4209067"/>
            <a:ext cx="5251451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1" y="2520782"/>
            <a:ext cx="5251451" cy="1661297"/>
          </a:xfrm>
        </p:spPr>
        <p:txBody>
          <a:bodyPr anchor="ctr"/>
          <a:lstStyle>
            <a:lvl1pPr algn="l">
              <a:defRPr sz="600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8053" y="6459287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234906"/>
            <a:ext cx="11129390" cy="42862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200" cap="none" baseline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8661" y="853332"/>
            <a:ext cx="11129390" cy="557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sz="24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78" indent="-285760">
              <a:lnSpc>
                <a:spcPct val="150000"/>
              </a:lnSpc>
              <a:buFont typeface="Arial" panose="020B0604020202020204" pitchFamily="34" charset="0"/>
              <a:buChar char="‒"/>
              <a:defRPr sz="180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95" indent="-285760">
              <a:lnSpc>
                <a:spcPct val="150000"/>
              </a:lnSpc>
              <a:buFont typeface="Courier New" panose="02070309020205020404" pitchFamily="49" charset="0"/>
              <a:buChar char="o"/>
              <a:defRPr sz="16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107" indent="-171456">
              <a:lnSpc>
                <a:spcPct val="150000"/>
              </a:lnSpc>
              <a:buFont typeface="Wingdings" panose="05000000000000000000" pitchFamily="2" charset="2"/>
              <a:buChar char="§"/>
              <a:defRPr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 txBox="1">
            <a:spLocks/>
          </p:cNvSpPr>
          <p:nvPr userDrawn="1"/>
        </p:nvSpPr>
        <p:spPr>
          <a:xfrm>
            <a:off x="594522" y="6268291"/>
            <a:ext cx="179625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401639" y="169069"/>
            <a:ext cx="105525" cy="5325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" name="Shape 61">
            <a:extLst>
              <a:ext uri="{FF2B5EF4-FFF2-40B4-BE49-F238E27FC236}">
                <a16:creationId xmlns:a16="http://schemas.microsoft.com/office/drawing/2014/main" id="{05512C7E-8265-588E-2653-97FA7D9A3979}"/>
              </a:ext>
            </a:extLst>
          </p:cNvPr>
          <p:cNvSpPr/>
          <p:nvPr userDrawn="1"/>
        </p:nvSpPr>
        <p:spPr>
          <a:xfrm>
            <a:off x="594518" y="6570097"/>
            <a:ext cx="3917660" cy="1924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1" tIns="19051" rIns="19051" bIns="19051" anchor="ctr">
            <a:spAutoFit/>
          </a:bodyPr>
          <a:lstStyle/>
          <a:p>
            <a:r>
              <a:rPr lang="en-US" sz="1001" b="1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AML </a:t>
            </a:r>
            <a:r>
              <a:rPr lang="en-US" sz="1001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001" b="1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1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utomotive </a:t>
            </a:r>
            <a:r>
              <a:rPr lang="en-US" sz="1001" b="1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001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echatronics </a:t>
            </a:r>
            <a:r>
              <a:rPr lang="en-US" sz="1001" b="1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1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aboratory  | Trung-Hieu Nguyen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C2F0853-C699-6998-FBB6-1E9A9F86E7D8}"/>
              </a:ext>
            </a:extLst>
          </p:cNvPr>
          <p:cNvSpPr txBox="1">
            <a:spLocks/>
          </p:cNvSpPr>
          <p:nvPr userDrawn="1"/>
        </p:nvSpPr>
        <p:spPr>
          <a:xfrm>
            <a:off x="11747501" y="6459539"/>
            <a:ext cx="444500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 descr="Picture placeholder">
            <a:extLst>
              <a:ext uri="{FF2B5EF4-FFF2-40B4-BE49-F238E27FC236}">
                <a16:creationId xmlns:a16="http://schemas.microsoft.com/office/drawing/2014/main" id="{EC18E725-E04F-02A6-1F20-912BC6F801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3EA3EF-7CA5-801A-0DF1-16A00719C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9BDAD3-E5A9-AD1F-321D-BA8D1DAEF308}"/>
              </a:ext>
            </a:extLst>
          </p:cNvPr>
          <p:cNvGrpSpPr/>
          <p:nvPr userDrawn="1"/>
        </p:nvGrpSpPr>
        <p:grpSpPr>
          <a:xfrm>
            <a:off x="4410877" y="4765970"/>
            <a:ext cx="4139892" cy="2083012"/>
            <a:chOff x="2384320" y="4316097"/>
            <a:chExt cx="4139891" cy="2083012"/>
          </a:xfrm>
        </p:grpSpPr>
        <p:pic>
          <p:nvPicPr>
            <p:cNvPr id="9" name="Graphic 8" descr="User" title="Icon - Presenter Name">
              <a:extLst>
                <a:ext uri="{FF2B5EF4-FFF2-40B4-BE49-F238E27FC236}">
                  <a16:creationId xmlns:a16="http://schemas.microsoft.com/office/drawing/2014/main" id="{A2C4DBDE-7BE3-3F63-DFE7-686580AFB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84320" y="4316097"/>
              <a:ext cx="558449" cy="558449"/>
            </a:xfrm>
            <a:prstGeom prst="rect">
              <a:avLst/>
            </a:prstGeom>
          </p:spPr>
        </p:pic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7CA2AE69-3B08-B3E3-52D5-0AB808B08911}"/>
                </a:ext>
              </a:extLst>
            </p:cNvPr>
            <p:cNvSpPr txBox="1">
              <a:spLocks/>
            </p:cNvSpPr>
            <p:nvPr/>
          </p:nvSpPr>
          <p:spPr>
            <a:xfrm>
              <a:off x="3179165" y="4373291"/>
              <a:ext cx="3345046" cy="55844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B0F0"/>
                </a:buClr>
              </a:pPr>
              <a:r>
                <a:rPr kumimoji="0" lang="en-US" sz="1801" u="none" strike="noStrike" kern="1200" cap="none" spc="30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cs typeface="Gill Sans" panose="020B0502020104020203" pitchFamily="34" charset="-79"/>
                </a:rPr>
                <a:t>Trung-Hieu Nguyen</a:t>
              </a:r>
            </a:p>
          </p:txBody>
        </p:sp>
        <p:pic>
          <p:nvPicPr>
            <p:cNvPr id="11" name="Graphic 10" descr="Smart Phone" title="Icon - Presenter Phone Number">
              <a:extLst>
                <a:ext uri="{FF2B5EF4-FFF2-40B4-BE49-F238E27FC236}">
                  <a16:creationId xmlns:a16="http://schemas.microsoft.com/office/drawing/2014/main" id="{60362720-902D-F49C-687A-C8B5BBE2A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84320" y="5135996"/>
              <a:ext cx="558449" cy="558449"/>
            </a:xfrm>
            <a:prstGeom prst="rect">
              <a:avLst/>
            </a:prstGeom>
          </p:spPr>
        </p:pic>
        <p:sp>
          <p:nvSpPr>
            <p:cNvPr id="12" name="Text Placeholder 17">
              <a:extLst>
                <a:ext uri="{FF2B5EF4-FFF2-40B4-BE49-F238E27FC236}">
                  <a16:creationId xmlns:a16="http://schemas.microsoft.com/office/drawing/2014/main" id="{33890A84-B2C5-3659-119A-A728D933DF8F}"/>
                </a:ext>
              </a:extLst>
            </p:cNvPr>
            <p:cNvSpPr txBox="1">
              <a:spLocks/>
            </p:cNvSpPr>
            <p:nvPr/>
          </p:nvSpPr>
          <p:spPr>
            <a:xfrm>
              <a:off x="3179165" y="5176965"/>
              <a:ext cx="3144655" cy="51748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lang="en-US" sz="1400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6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ZA" sz="1600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B0F0"/>
                </a:buClr>
              </a:pPr>
              <a:r>
                <a:rPr kumimoji="0" lang="en-US" sz="1801" u="none" strike="noStrike" kern="1200" cap="none" spc="30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cs typeface="Gill Sans Light" panose="020B0302020104020203" pitchFamily="34" charset="-79"/>
                </a:rPr>
                <a:t>0962497102</a:t>
              </a:r>
            </a:p>
          </p:txBody>
        </p:sp>
        <p:pic>
          <p:nvPicPr>
            <p:cNvPr id="13" name="Graphic 12" descr="Envelope" title="Icon Presenter Email">
              <a:extLst>
                <a:ext uri="{FF2B5EF4-FFF2-40B4-BE49-F238E27FC236}">
                  <a16:creationId xmlns:a16="http://schemas.microsoft.com/office/drawing/2014/main" id="{4813D160-6003-6D69-A228-5AD820CBF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84321" y="5840660"/>
              <a:ext cx="558449" cy="558449"/>
            </a:xfrm>
            <a:prstGeom prst="rect">
              <a:avLst/>
            </a:prstGeom>
          </p:spPr>
        </p:pic>
        <p:sp>
          <p:nvSpPr>
            <p:cNvPr id="14" name="Text Placeholder 18">
              <a:extLst>
                <a:ext uri="{FF2B5EF4-FFF2-40B4-BE49-F238E27FC236}">
                  <a16:creationId xmlns:a16="http://schemas.microsoft.com/office/drawing/2014/main" id="{0684B90E-6F0A-D6E8-A9BA-ED28E5ECB43A}"/>
                </a:ext>
              </a:extLst>
            </p:cNvPr>
            <p:cNvSpPr txBox="1">
              <a:spLocks/>
            </p:cNvSpPr>
            <p:nvPr/>
          </p:nvSpPr>
          <p:spPr>
            <a:xfrm>
              <a:off x="3179171" y="5908698"/>
              <a:ext cx="3345040" cy="355185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lang="en-US" sz="1400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20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8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6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ZA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11" rtl="0" eaLnBrk="1" fontAlgn="auto" latinLnBrk="0" hangingPunct="1">
                <a:lnSpc>
                  <a:spcPct val="100000"/>
                </a:lnSpc>
                <a:spcBef>
                  <a:spcPts val="1001"/>
                </a:spcBef>
                <a:spcAft>
                  <a:spcPts val="500"/>
                </a:spcAft>
                <a:buClr>
                  <a:srgbClr val="00B0F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801" u="none" strike="noStrike" kern="1200" cap="none" spc="300" normalizeH="0" baseline="0" noProof="0">
                  <a:ln>
                    <a:noFill/>
                  </a:ln>
                  <a:effectLst/>
                  <a:uLnTx/>
                  <a:uFillTx/>
                  <a:latin typeface="+mj-lt"/>
                  <a:cs typeface="Gill Sans Light" panose="020B0302020104020203" pitchFamily="34" charset="-79"/>
                </a:rPr>
                <a:t>hieuntr@hcmute.edu.vn</a:t>
              </a:r>
              <a:r>
                <a:rPr kumimoji="0" lang="en-US" sz="1801" u="none" strike="noStrike" kern="1200" cap="none" spc="30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cs typeface="Gill Sans Light" panose="020B0302020104020203" pitchFamily="34" charset="-79"/>
                </a:rPr>
                <a:t>  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CF73CB1-1E31-56A2-F566-9802BE540A3D}"/>
              </a:ext>
            </a:extLst>
          </p:cNvPr>
          <p:cNvSpPr/>
          <p:nvPr userDrawn="1"/>
        </p:nvSpPr>
        <p:spPr>
          <a:xfrm>
            <a:off x="3349769" y="2298182"/>
            <a:ext cx="5492462" cy="536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spc="601" dirty="0">
                <a:solidFill>
                  <a:schemeClr val="bg1"/>
                </a:solidFill>
                <a:latin typeface="+mj-lt"/>
              </a:rPr>
              <a:t>For your attention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5962CB-7D69-2A97-EAA8-0025EE78F752}"/>
              </a:ext>
            </a:extLst>
          </p:cNvPr>
          <p:cNvSpPr/>
          <p:nvPr userDrawn="1"/>
        </p:nvSpPr>
        <p:spPr>
          <a:xfrm>
            <a:off x="3349769" y="1024745"/>
            <a:ext cx="54924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spc="601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311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91" y="5038492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1">
                <a:solidFill>
                  <a:schemeClr val="tx1"/>
                </a:solidFill>
              </a:defRPr>
            </a:lvl1pPr>
            <a:lvl2pPr marL="4572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1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91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1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1" y="4209067"/>
            <a:ext cx="5251451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1">
                <a:solidFill>
                  <a:schemeClr val="tx1">
                    <a:tint val="75000"/>
                  </a:schemeClr>
                </a:solidFill>
              </a:defRPr>
            </a:lvl1pPr>
            <a:lvl2pPr marL="4572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1" y="2520782"/>
            <a:ext cx="5251451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5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21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10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1">
                <a:solidFill>
                  <a:schemeClr val="bg1"/>
                </a:solidFill>
              </a:defRPr>
            </a:lvl1pPr>
            <a:lvl2pPr marL="457216" indent="0">
              <a:buNone/>
              <a:defRPr sz="2000" b="1"/>
            </a:lvl2pPr>
            <a:lvl3pPr marL="914435" indent="0">
              <a:buNone/>
              <a:defRPr sz="1801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4" indent="0">
              <a:buNone/>
              <a:defRPr sz="1600" b="1"/>
            </a:lvl7pPr>
            <a:lvl8pPr marL="3200520" indent="0">
              <a:buNone/>
              <a:defRPr sz="1600" b="1"/>
            </a:lvl8pPr>
            <a:lvl9pPr marL="365773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10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1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1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8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1">
                <a:solidFill>
                  <a:schemeClr val="bg1"/>
                </a:solidFill>
              </a:defRPr>
            </a:lvl1pPr>
            <a:lvl2pPr marL="457216" indent="0">
              <a:buNone/>
              <a:defRPr sz="2000" b="1"/>
            </a:lvl2pPr>
            <a:lvl3pPr marL="914435" indent="0">
              <a:buNone/>
              <a:defRPr sz="1801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4" indent="0">
              <a:buNone/>
              <a:defRPr sz="1600" b="1"/>
            </a:lvl7pPr>
            <a:lvl8pPr marL="3200520" indent="0">
              <a:buNone/>
              <a:defRPr sz="1600" b="1"/>
            </a:lvl8pPr>
            <a:lvl9pPr marL="365773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8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1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1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6" y="6413649"/>
            <a:ext cx="1399616" cy="407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1" tIns="19051" rIns="19051" bIns="19051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5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21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6" y="6413649"/>
            <a:ext cx="1399616" cy="407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1" tIns="19051" rIns="19051" bIns="19051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3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801280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6" y="6413649"/>
            <a:ext cx="1399616" cy="407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1" tIns="19051" rIns="19051" bIns="19051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480555"/>
            <a:ext cx="3932238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16" indent="0">
              <a:buNone/>
              <a:defRPr sz="1401"/>
            </a:lvl2pPr>
            <a:lvl3pPr marL="914435" indent="0">
              <a:buNone/>
              <a:defRPr sz="1200"/>
            </a:lvl3pPr>
            <a:lvl4pPr marL="1371651" indent="0">
              <a:buNone/>
              <a:defRPr sz="1001"/>
            </a:lvl4pPr>
            <a:lvl5pPr marL="1828869" indent="0">
              <a:buNone/>
              <a:defRPr sz="1001"/>
            </a:lvl5pPr>
            <a:lvl6pPr marL="2286085" indent="0">
              <a:buNone/>
              <a:defRPr sz="1001"/>
            </a:lvl6pPr>
            <a:lvl7pPr marL="2743304" indent="0">
              <a:buNone/>
              <a:defRPr sz="1001"/>
            </a:lvl7pPr>
            <a:lvl8pPr marL="3200520" indent="0">
              <a:buNone/>
              <a:defRPr sz="1001"/>
            </a:lvl8pPr>
            <a:lvl9pPr marL="3657736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801280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1"/>
            </a:lvl2pPr>
            <a:lvl3pPr>
              <a:defRPr sz="1600"/>
            </a:lvl3pPr>
            <a:lvl4pPr>
              <a:defRPr sz="1401"/>
            </a:lvl4pPr>
            <a:lvl5pPr>
              <a:defRPr sz="140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3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801280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6" y="6413649"/>
            <a:ext cx="1399616" cy="407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1" tIns="19051" rIns="19051" bIns="19051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84980"/>
            <a:ext cx="3932238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16" indent="0">
              <a:buNone/>
              <a:defRPr sz="1401"/>
            </a:lvl2pPr>
            <a:lvl3pPr marL="914435" indent="0">
              <a:buNone/>
              <a:defRPr sz="1200"/>
            </a:lvl3pPr>
            <a:lvl4pPr marL="1371651" indent="0">
              <a:buNone/>
              <a:defRPr sz="1001"/>
            </a:lvl4pPr>
            <a:lvl5pPr marL="1828869" indent="0">
              <a:buNone/>
              <a:defRPr sz="1001"/>
            </a:lvl5pPr>
            <a:lvl6pPr marL="2286085" indent="0">
              <a:buNone/>
              <a:defRPr sz="1001"/>
            </a:lvl6pPr>
            <a:lvl7pPr marL="2743304" indent="0">
              <a:buNone/>
              <a:defRPr sz="1001"/>
            </a:lvl7pPr>
            <a:lvl8pPr marL="3200520" indent="0">
              <a:buNone/>
              <a:defRPr sz="1001"/>
            </a:lvl8pPr>
            <a:lvl9pPr marL="3657736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801280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16" indent="0">
              <a:buNone/>
              <a:defRPr sz="2800"/>
            </a:lvl2pPr>
            <a:lvl3pPr marL="914435" indent="0">
              <a:buNone/>
              <a:defRPr sz="2400"/>
            </a:lvl3pPr>
            <a:lvl4pPr marL="1371651" indent="0">
              <a:buNone/>
              <a:defRPr sz="2000"/>
            </a:lvl4pPr>
            <a:lvl5pPr marL="1828869" indent="0">
              <a:buNone/>
              <a:defRPr sz="2000"/>
            </a:lvl5pPr>
            <a:lvl6pPr marL="2286085" indent="0">
              <a:buNone/>
              <a:defRPr sz="2000"/>
            </a:lvl6pPr>
            <a:lvl7pPr marL="2743304" indent="0">
              <a:buNone/>
              <a:defRPr sz="2000"/>
            </a:lvl7pPr>
            <a:lvl8pPr marL="3200520" indent="0">
              <a:buNone/>
              <a:defRPr sz="2000"/>
            </a:lvl8pPr>
            <a:lvl9pPr marL="365773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21" y="365128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21" y="1356570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05126" y="6335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8053" y="6478767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7" r:id="rId3"/>
    <p:sldLayoutId id="2147483674" r:id="rId4"/>
    <p:sldLayoutId id="2147483675" r:id="rId5"/>
    <p:sldLayoutId id="2147483653" r:id="rId6"/>
    <p:sldLayoutId id="2147483670" r:id="rId7"/>
    <p:sldLayoutId id="2147483671" r:id="rId8"/>
    <p:sldLayoutId id="2147483672" r:id="rId9"/>
    <p:sldLayoutId id="2147483651" r:id="rId10"/>
  </p:sldLayoutIdLst>
  <p:hf hdr="0" ftr="0" dt="0"/>
  <p:txStyles>
    <p:titleStyle>
      <a:lvl1pPr algn="ctr" defTabSz="914435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5" rtl="0" eaLnBrk="1" latinLnBrk="0" hangingPunct="1">
        <a:lnSpc>
          <a:spcPct val="150000"/>
        </a:lnSpc>
        <a:spcBef>
          <a:spcPts val="100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7" indent="-228609" algn="l" defTabSz="914435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4" indent="-228609" algn="l" defTabSz="914435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2" indent="-228609" algn="l" defTabSz="914435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8" indent="-228609" algn="l" defTabSz="914435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5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3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9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7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35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1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5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4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0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6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36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D14705-3112-E87E-2F32-FC6FF852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7B2146-1059-B9E2-9257-CCDF4221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overview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804F7-7326-D976-E48D-9C452905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Souce: MATLAB, How to Simulate and Implement FOC Motor Controllers on TI C2000 Dual-Core Motor Control Units</a:t>
            </a:r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10445-7A09-E056-C7AC-4AF84140B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69" y="2131802"/>
            <a:ext cx="6592974" cy="42483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3222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02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A6DEC-302B-49C8-AC11-FD6F37AF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7719" y="1655868"/>
            <a:ext cx="2260377" cy="744770"/>
          </a:xfrm>
        </p:spPr>
        <p:txBody>
          <a:bodyPr>
            <a:noAutofit/>
          </a:bodyPr>
          <a:lstStyle/>
          <a:p>
            <a:pPr algn="ctr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Topic: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8053" y="6492877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679479" y="5174760"/>
            <a:ext cx="7290546" cy="3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00B0F0"/>
              </a:buClr>
            </a:pPr>
            <a:r>
              <a:rPr lang="en-US" sz="1801" spc="300" dirty="0">
                <a:cs typeface="Gill Sans" panose="020B0502020104020203" pitchFamily="34" charset="-79"/>
              </a:rPr>
              <a:t>Presenter : </a:t>
            </a:r>
            <a:r>
              <a:rPr lang="en-US" sz="1801" spc="300">
                <a:cs typeface="Gill Sans" panose="020B0502020104020203" pitchFamily="34" charset="-79"/>
              </a:rPr>
              <a:t>- TaiND</a:t>
            </a:r>
            <a:endParaRPr lang="en-US" sz="1801" spc="300" dirty="0">
              <a:cs typeface="Gill Sans" panose="020B0502020104020203" pitchFamily="34" charset="-79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96B627E-BC90-0FEE-06A7-10514AC3520C}"/>
              </a:ext>
            </a:extLst>
          </p:cNvPr>
          <p:cNvSpPr txBox="1">
            <a:spLocks/>
          </p:cNvSpPr>
          <p:nvPr/>
        </p:nvSpPr>
        <p:spPr>
          <a:xfrm>
            <a:off x="4864474" y="92882"/>
            <a:ext cx="7536923" cy="744770"/>
          </a:xfrm>
          <a:prstGeom prst="rect">
            <a:avLst/>
          </a:prstGeom>
        </p:spPr>
        <p:txBody>
          <a:bodyPr vert="horz" lIns="91440" tIns="45721" rIns="91440" bIns="45721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Automotive Mechatronics Laboratory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" y="3"/>
            <a:ext cx="4679477" cy="685799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01BD61-9A45-9877-04D2-87C0180FF99D}"/>
              </a:ext>
            </a:extLst>
          </p:cNvPr>
          <p:cNvSpPr/>
          <p:nvPr/>
        </p:nvSpPr>
        <p:spPr>
          <a:xfrm>
            <a:off x="4457507" y="6308146"/>
            <a:ext cx="2198789" cy="3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00B0F0"/>
              </a:buClr>
            </a:pPr>
            <a:r>
              <a:rPr lang="en-US" sz="1801" spc="300">
                <a:cs typeface="Gill Sans" panose="020B0502020104020203" pitchFamily="34" charset="-79"/>
              </a:rPr>
              <a:t>2025-02-06</a:t>
            </a:r>
            <a:endParaRPr lang="en-US" sz="1801" spc="300" dirty="0">
              <a:cs typeface="Gill Sans" panose="020B0502020104020203" pitchFamily="34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F1200E-AA9E-2980-5D67-6F405A4003C5}"/>
              </a:ext>
            </a:extLst>
          </p:cNvPr>
          <p:cNvSpPr/>
          <p:nvPr/>
        </p:nvSpPr>
        <p:spPr>
          <a:xfrm>
            <a:off x="9549263" y="6308146"/>
            <a:ext cx="2198789" cy="3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00B0F0"/>
              </a:buClr>
            </a:pPr>
            <a:r>
              <a:rPr lang="en-US" sz="1801" spc="300" dirty="0">
                <a:cs typeface="Gill Sans" panose="020B0502020104020203" pitchFamily="34" charset="-79"/>
              </a:rPr>
              <a:t>aml.edu.vn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41E72F0-6200-0A2D-14E9-03ECE865B281}"/>
              </a:ext>
            </a:extLst>
          </p:cNvPr>
          <p:cNvSpPr txBox="1">
            <a:spLocks/>
          </p:cNvSpPr>
          <p:nvPr/>
        </p:nvSpPr>
        <p:spPr>
          <a:xfrm>
            <a:off x="5616387" y="2400638"/>
            <a:ext cx="5763039" cy="2482027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 marL="0" indent="0" algn="l" defTabSz="914423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sz="2400" kern="1200" spc="60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23" indent="0" algn="l" defTabSz="914423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34" indent="0" algn="l" defTabSz="914423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46" indent="0" algn="l" defTabSz="914423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57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69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80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91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spc="300">
                <a:latin typeface="Arial" panose="020B0604020202020204" pitchFamily="34" charset="0"/>
                <a:cs typeface="Arial" panose="020B0604020202020204" pitchFamily="34" charset="0"/>
              </a:rPr>
              <a:t>Control PMSM Loaded with Dual Motor (Dyno) Using C2000 Processors</a:t>
            </a:r>
          </a:p>
        </p:txBody>
      </p:sp>
    </p:spTree>
    <p:extLst>
      <p:ext uri="{BB962C8B-B14F-4D97-AF65-F5344CB8AC3E}">
        <p14:creationId xmlns:p14="http://schemas.microsoft.com/office/powerpoint/2010/main" val="55745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D1C8-D447-E788-5B06-F7A8795F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2271-3B80-8238-4658-722BF9996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3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3C0960-6BB1-8BEF-F451-F4B9809E8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2220" y="4855929"/>
            <a:ext cx="5933872" cy="365125"/>
          </a:xfrm>
        </p:spPr>
        <p:txBody>
          <a:bodyPr>
            <a:normAutofit fontScale="92500" lnSpcReduction="20000"/>
          </a:bodyPr>
          <a:lstStyle/>
          <a:p>
            <a:endParaRPr lang="vi-V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D39426-6D1D-AE89-9568-CD0F4546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0" y="1546702"/>
            <a:ext cx="6218813" cy="3491790"/>
          </a:xfrm>
        </p:spPr>
        <p:txBody>
          <a:bodyPr/>
          <a:lstStyle/>
          <a:p>
            <a:r>
              <a:rPr lang="en-US"/>
              <a:t>Introduction</a:t>
            </a:r>
            <a:endParaRPr lang="vi-V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A410B8-07A4-A2CE-0A73-FF1FD707A9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7500" y="6459538"/>
            <a:ext cx="444500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2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D0000A-13CF-65C6-8CD5-B90111FE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vi-V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29C580-1058-BFBE-2D54-C01A71770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field-oriented control (FOC) to control two three-phase permanent magnet synchronous motors (PMSM) coupled in a dyno setup</a:t>
            </a:r>
          </a:p>
          <a:p>
            <a:pPr lvl="1"/>
            <a:r>
              <a:rPr lang="en-US"/>
              <a:t>Motor 1 runs in the closed-loop </a:t>
            </a:r>
            <a:r>
              <a:rPr lang="en-US">
                <a:solidFill>
                  <a:srgbClr val="FF0000"/>
                </a:solidFill>
              </a:rPr>
              <a:t>speed control mode</a:t>
            </a:r>
            <a:r>
              <a:rPr lang="en-US"/>
              <a:t>. </a:t>
            </a:r>
          </a:p>
          <a:p>
            <a:pPr lvl="1"/>
            <a:r>
              <a:rPr lang="en-US"/>
              <a:t>Motor 2 runs in the </a:t>
            </a:r>
            <a:r>
              <a:rPr lang="en-US">
                <a:solidFill>
                  <a:srgbClr val="FF0000"/>
                </a:solidFill>
              </a:rPr>
              <a:t>torque control mode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loads Motor 1</a:t>
            </a:r>
            <a:r>
              <a:rPr lang="en-US"/>
              <a:t> because they are mechanically coupled. </a:t>
            </a:r>
          </a:p>
          <a:p>
            <a:pPr lvl="1"/>
            <a:r>
              <a:rPr lang="en-US"/>
              <a:t>Use to test a motor in different load conditions.</a:t>
            </a:r>
          </a:p>
          <a:p>
            <a:r>
              <a:rPr lang="en-US"/>
              <a:t>2 model options:</a:t>
            </a:r>
          </a:p>
          <a:p>
            <a:pPr lvl="1"/>
            <a:r>
              <a:rPr lang="en-US"/>
              <a:t>Single CPU control 2 PMSM:  for </a:t>
            </a:r>
            <a:r>
              <a:rPr lang="en-US">
                <a:solidFill>
                  <a:srgbClr val="FF0000"/>
                </a:solidFill>
              </a:rPr>
              <a:t>both</a:t>
            </a:r>
            <a:r>
              <a:rPr lang="en-US"/>
              <a:t> simulation and code generation.</a:t>
            </a:r>
          </a:p>
          <a:p>
            <a:pPr lvl="1"/>
            <a:r>
              <a:rPr lang="en-US"/>
              <a:t>Dual CPU: does </a:t>
            </a:r>
            <a:r>
              <a:rPr lang="en-US">
                <a:solidFill>
                  <a:srgbClr val="FF0000"/>
                </a:solidFill>
              </a:rPr>
              <a:t>not</a:t>
            </a:r>
            <a:r>
              <a:rPr lang="en-US"/>
              <a:t> support simulation.</a:t>
            </a:r>
          </a:p>
        </p:txBody>
      </p:sp>
    </p:spTree>
    <p:extLst>
      <p:ext uri="{BB962C8B-B14F-4D97-AF65-F5344CB8AC3E}">
        <p14:creationId xmlns:p14="http://schemas.microsoft.com/office/powerpoint/2010/main" val="409503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D14705-3112-E87E-2F32-FC6FF852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7B2146-1059-B9E2-9257-CCDF4221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804F7-7326-D976-E48D-9C452905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solidFill>
                  <a:srgbClr val="FF0000"/>
                </a:solidFill>
              </a:rPr>
              <a:t>Single</a:t>
            </a:r>
            <a:r>
              <a:rPr lang="vi-VN"/>
              <a:t> CPU Dyno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B4AF5-7CAF-6E59-756D-B69058F58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30" y="1577564"/>
            <a:ext cx="10500852" cy="47019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384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D14705-3112-E87E-2F32-FC6FF852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7B2146-1059-B9E2-9257-CCDF4221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804F7-7326-D976-E48D-9C452905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Dual</a:t>
            </a:r>
            <a:r>
              <a:rPr lang="vi-VN"/>
              <a:t> CPU Dyno Models</a:t>
            </a:r>
            <a:r>
              <a:rPr lang="en-US"/>
              <a:t>: CPU1</a:t>
            </a:r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DF3A7A-B7B6-E967-FA73-B2CA2CAF8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24" y="1552847"/>
            <a:ext cx="8723551" cy="47451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24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D14705-3112-E87E-2F32-FC6FF852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7B2146-1059-B9E2-9257-CCDF4221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804F7-7326-D976-E48D-9C452905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Dual</a:t>
            </a:r>
            <a:r>
              <a:rPr lang="vi-VN"/>
              <a:t> CPU Dyno Models</a:t>
            </a:r>
            <a:r>
              <a:rPr lang="en-US"/>
              <a:t>: CPU2</a:t>
            </a:r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BF493-99EC-CBB8-20DA-2EB25114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554" y="1589342"/>
            <a:ext cx="8425962" cy="46975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767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D14705-3112-E87E-2F32-FC6FF852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7B2146-1059-B9E2-9257-CCDF4221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804F7-7326-D976-E48D-9C452905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Dual</a:t>
            </a:r>
            <a:r>
              <a:rPr lang="vi-VN"/>
              <a:t> CPU Dyno Models</a:t>
            </a:r>
            <a:r>
              <a:rPr lang="en-US"/>
              <a:t>: The CPU1 transmits the following data to CPU2 through IPC channels:</a:t>
            </a:r>
          </a:p>
          <a:p>
            <a:pPr lvl="1"/>
            <a:r>
              <a:rPr lang="en-US"/>
              <a:t>Torque reference</a:t>
            </a:r>
          </a:p>
          <a:p>
            <a:pPr lvl="1"/>
            <a:r>
              <a:rPr lang="en-US"/>
              <a:t>Signal select</a:t>
            </a:r>
          </a:p>
          <a:p>
            <a:pPr lvl="1"/>
            <a:r>
              <a:rPr lang="en-US"/>
              <a:t>Enable Motor2(EnMtr2Ctrl)</a:t>
            </a:r>
          </a:p>
          <a:p>
            <a:r>
              <a:rPr lang="en-US"/>
              <a:t>The CPU2 transmits the debug signal according to the signal select of CPU1.</a:t>
            </a:r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E0B00F-8EB4-6E43-E8F8-2A524AA8F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809" y="4038300"/>
            <a:ext cx="4438469" cy="23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ABEEF76C592E174988694C3149685258" ma:contentTypeVersion="4" ma:contentTypeDescription="Tạo tài liệu mới." ma:contentTypeScope="" ma:versionID="1b178ced1e8706ad731edb783c201ff0">
  <xsd:schema xmlns:xsd="http://www.w3.org/2001/XMLSchema" xmlns:xs="http://www.w3.org/2001/XMLSchema" xmlns:p="http://schemas.microsoft.com/office/2006/metadata/properties" xmlns:ns2="139fd628-eec9-48c8-bd5b-9f99896c3726" targetNamespace="http://schemas.microsoft.com/office/2006/metadata/properties" ma:root="true" ma:fieldsID="de9dbf056a89dc27a4b001bf7d415105" ns2:_="">
    <xsd:import namespace="139fd628-eec9-48c8-bd5b-9f99896c37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9fd628-eec9-48c8-bd5b-9f99896c3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139fd628-eec9-48c8-bd5b-9f99896c3726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6C5F15-21BE-4CC9-B79C-F966F037FB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9fd628-eec9-48c8-bd5b-9f99896c37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2300</TotalTime>
  <Words>204</Words>
  <Application>Microsoft Office PowerPoint</Application>
  <PresentationFormat>Widescreen</PresentationFormat>
  <Paragraphs>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Gill Sans</vt:lpstr>
      <vt:lpstr>Wingdings</vt:lpstr>
      <vt:lpstr>Office Theme</vt:lpstr>
      <vt:lpstr>PowerPoint Presentation</vt:lpstr>
      <vt:lpstr>PowerPoint Presentation</vt:lpstr>
      <vt:lpstr>Agenda</vt:lpstr>
      <vt:lpstr>Introduction</vt:lpstr>
      <vt:lpstr>Introduction</vt:lpstr>
      <vt:lpstr>Introduction</vt:lpstr>
      <vt:lpstr>Introduction</vt:lpstr>
      <vt:lpstr>Introduction</vt:lpstr>
      <vt:lpstr>Introduction</vt:lpstr>
      <vt:lpstr>Demo 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Nguyen Tai</cp:lastModifiedBy>
  <cp:revision>604</cp:revision>
  <dcterms:created xsi:type="dcterms:W3CDTF">2021-11-18T16:35:01Z</dcterms:created>
  <dcterms:modified xsi:type="dcterms:W3CDTF">2025-02-17T06:10:31Z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0x010100ABEEF76C592E174988694C3149685258</vt:lpwstr>
  </property>
</Properties>
</file>