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E2B3-AE34-952A-425E-AD8BD1375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3F722-33C7-F25E-409E-46B976B00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266DE-DD15-2461-43D2-D3CA0BB5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973A-FAA1-1238-14BB-DCE53305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7FB2C-FE7B-180F-F734-628C23566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9C68-E274-8C02-9D2A-77C1B1E5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9CE0D-01FC-9318-C5D2-8922D0D0E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EC7C4-D9DB-4F3D-4511-424FE091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E3A0-F8F9-371A-69F3-D92A075F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08A76-C2B3-44DF-5458-C249F32E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24F4A-5679-4F00-342E-598CD7370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E766-A73B-27D3-EF6E-0246F372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1A971-B6ED-BF8F-8F6B-D727EB55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6E25E-46F3-8E7A-4BA3-5A888CFD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397F2-5094-7778-4D44-284825CB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5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947E-51D0-7825-2F82-54C8ED91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65905-B845-811B-619B-63686752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BB8E4-70DB-6200-0A62-DBC63FD5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B693-B3D3-F260-551A-E908969B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94849-1015-6E53-8DE0-E912DB37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0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89D0-081B-B3F1-D869-F2F99C9E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7F82A-7B8E-3988-4B9F-68E82476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53A12-0FF9-1652-C967-67C83A79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A53F6-C6B9-AD0A-8556-09885052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7F243-0CBA-584D-BCF2-97E41764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0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15BA-30E3-06A6-CBB5-4589E866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46681-7192-32B6-DEA1-3D020AEDA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15D2F-53FF-4399-8825-219ABDDCC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C9D93-E3BA-4E29-BD3D-EBF945C2A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C9FED-AF8B-A58C-7E0E-65F292E9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9D1D4-C038-CBE0-D1B3-CF7FDBEA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F6A3-94C4-F1A1-08A5-2B1E96B2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48C98-67B8-3A45-8100-0589CB002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B00E1-9278-5285-047C-0B3778A57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6473E-386C-A3EA-0310-81246D9D5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D503C-8997-446C-D282-4EE0B408E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55879-86B0-21A0-7C83-81D78F21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A7C7C-D5A8-B45D-04C0-A327B08E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6ACB8-8B23-8147-394B-E667FF23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7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BDB4-C08B-9740-9034-BDE8BE0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64CAA-9840-6885-C093-2AE3FDB7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E4005-E2C1-24D9-C5E2-EF1C0DAA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6B0B-C6EE-B48F-EE34-269C93C8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2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E162A-5999-679D-F0F9-EAA80D26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8179B-395A-2546-9B2F-BB784177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38FEB-D760-11B6-FBC2-65B5966C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DC3F-9C72-C2C3-BED3-B431A801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9D915-77EA-839A-B19C-59B4E28B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8C0F-6D53-CD3E-B709-C65D59F4B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CE45C-C134-7DA4-563E-AD01288A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D4638-0C10-119F-4421-CDF2C38B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A3541-1840-E65C-6B43-52C476940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2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6CB3A-F1C2-719B-AA3D-75229CF2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07FD73-3748-6186-F9E1-183AF41F9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07DE7-B999-04BE-577D-A30E273B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99A83-4D7B-D6F0-885E-A4C981325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C6E0-3DEB-E1D4-1E90-D8F8726B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E36EF-931B-A3CF-DEB9-E097C7AE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9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A63C9-49F7-13FE-0332-F7348F4C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6070-D463-A613-62C7-FD620B5BD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3365-A817-A6A9-1CBE-3E95160AF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19F40-04BA-4BD7-A813-9A5198EF45D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A91D-7F52-0DD0-038C-4056E9A3A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478D0-38B7-A425-7026-A0E1E71DF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0232D-D5D2-4817-B0C8-0FE8DD98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3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gioiic.com/tu-nhom-smd-100uf-63v-10x10-5m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cdayroi.com/mach-giam-ap-dc-xl7015-0-8a-5-80v" TargetMode="External"/><Relationship Id="rId4" Type="http://schemas.openxmlformats.org/officeDocument/2006/relationships/hyperlink" Target="https://www.thegioiic.com/irfs4115pbf-mosfet-kenh-n-150v-195a-to-263-3?gidzl=gidZ8ExvZa2lr-SYxEI9HwxLuIJtj8r8juQmU_FdsHdYqxSfzBNQJRg3jdgkiTiOw8RdAJ9t05XLx_YEH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FFA8F3-D613-530C-A9E9-E9BFC4D0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70" y="517500"/>
            <a:ext cx="4754321" cy="26201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1ABAF3-2552-904A-A3EE-6ACC62AB98D4}"/>
              </a:ext>
            </a:extLst>
          </p:cNvPr>
          <p:cNvSpPr/>
          <p:nvPr/>
        </p:nvSpPr>
        <p:spPr>
          <a:xfrm>
            <a:off x="2428568" y="884904"/>
            <a:ext cx="442452" cy="2252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3E0E4-7289-4729-9CE8-F07999B0DCA0}"/>
              </a:ext>
            </a:extLst>
          </p:cNvPr>
          <p:cNvSpPr/>
          <p:nvPr/>
        </p:nvSpPr>
        <p:spPr>
          <a:xfrm>
            <a:off x="3003484" y="871333"/>
            <a:ext cx="1322710" cy="2252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63C2A8-0DAB-0484-1B5F-BE92A89E472C}"/>
              </a:ext>
            </a:extLst>
          </p:cNvPr>
          <p:cNvSpPr/>
          <p:nvPr/>
        </p:nvSpPr>
        <p:spPr>
          <a:xfrm>
            <a:off x="4965291" y="809396"/>
            <a:ext cx="786582" cy="1127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F6AF45-4B38-8675-7355-777CD27C509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504336" y="3137668"/>
            <a:ext cx="1145458" cy="1916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B1F2E9-7E40-8790-3EF8-744D3794C664}"/>
              </a:ext>
            </a:extLst>
          </p:cNvPr>
          <p:cNvSpPr txBox="1"/>
          <p:nvPr/>
        </p:nvSpPr>
        <p:spPr>
          <a:xfrm>
            <a:off x="197774" y="5053695"/>
            <a:ext cx="6614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Thay tụ 50V thành tụ 63V</a:t>
            </a:r>
          </a:p>
          <a:p>
            <a:r>
              <a:rPr lang="en-US">
                <a:hlinkClick r:id="rId3"/>
              </a:rPr>
              <a:t>https://www.thegioiic.com/tu-nhom-smd-100uf-63v-10x10-5mm</a:t>
            </a:r>
            <a:r>
              <a:rPr lang="en-US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C61C3-77A6-4D1D-F760-E48B7D64A209}"/>
              </a:ext>
            </a:extLst>
          </p:cNvPr>
          <p:cNvCxnSpPr>
            <a:cxnSpLocks/>
          </p:cNvCxnSpPr>
          <p:nvPr/>
        </p:nvCxnSpPr>
        <p:spPr>
          <a:xfrm>
            <a:off x="3421627" y="3137668"/>
            <a:ext cx="157316" cy="765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AC86B1-D8C3-8590-97AF-30F7F3F155A2}"/>
              </a:ext>
            </a:extLst>
          </p:cNvPr>
          <p:cNvSpPr txBox="1"/>
          <p:nvPr/>
        </p:nvSpPr>
        <p:spPr>
          <a:xfrm>
            <a:off x="3003484" y="3853366"/>
            <a:ext cx="85188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Thay MOSFET</a:t>
            </a:r>
          </a:p>
          <a:p>
            <a:r>
              <a:rPr lang="en-US">
                <a:hlinkClick r:id="rId4"/>
              </a:rPr>
              <a:t>https://www.thegioiic.com/irfs4115pbf-mosfet-kenh-n-150v-195a-to-263-3?gidzl=gidZ8ExvZa2lr-SYxEI9HwxLuIJtj8r8juQmU_FdsHdYqxSfzBNQJRg3jdgkiTiOw8RdAJ9t05XLx_YEH0</a:t>
            </a:r>
            <a:r>
              <a:rPr lang="en-US"/>
              <a:t>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41BE29-A6A7-AE0C-A7D2-840F647DE728}"/>
              </a:ext>
            </a:extLst>
          </p:cNvPr>
          <p:cNvCxnSpPr>
            <a:cxnSpLocks/>
          </p:cNvCxnSpPr>
          <p:nvPr/>
        </p:nvCxnSpPr>
        <p:spPr>
          <a:xfrm>
            <a:off x="5765227" y="1373176"/>
            <a:ext cx="6257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49BD71-48BF-CAC5-D470-450C1B268B98}"/>
              </a:ext>
            </a:extLst>
          </p:cNvPr>
          <p:cNvSpPr txBox="1"/>
          <p:nvPr/>
        </p:nvSpPr>
        <p:spPr>
          <a:xfrm>
            <a:off x="6309911" y="1050010"/>
            <a:ext cx="598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Remove khối này thay bằng mạch rời</a:t>
            </a:r>
          </a:p>
          <a:p>
            <a:r>
              <a:rPr lang="en-US">
                <a:hlinkClick r:id="rId5"/>
              </a:rPr>
              <a:t>https://icdayroi.com/mach-giam-ap-dc-xl7015-0-8a-5-80v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69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075D15-6D51-AA5B-2733-609BF6AD6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944" y="458507"/>
            <a:ext cx="4754321" cy="26201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08415D-0BF8-F8AA-BA62-8F19105F9F44}"/>
              </a:ext>
            </a:extLst>
          </p:cNvPr>
          <p:cNvSpPr/>
          <p:nvPr/>
        </p:nvSpPr>
        <p:spPr>
          <a:xfrm>
            <a:off x="10992465" y="750403"/>
            <a:ext cx="786582" cy="1127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953EF2-D9EB-2A8A-4BA1-16CCB5D4A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187" y="4156587"/>
            <a:ext cx="7793807" cy="24087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B60508-8537-6D25-DAA3-5841E0FE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700447" y="2358111"/>
            <a:ext cx="3316270" cy="179847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806BC8-AF13-CA93-B2D1-5D5D2089499D}"/>
              </a:ext>
            </a:extLst>
          </p:cNvPr>
          <p:cNvCxnSpPr/>
          <p:nvPr/>
        </p:nvCxnSpPr>
        <p:spPr>
          <a:xfrm flipV="1">
            <a:off x="2861187" y="3893574"/>
            <a:ext cx="953729" cy="10028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4B89F51-5876-DB23-ECBE-41F4F9D21C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43095" y="4352308"/>
            <a:ext cx="2747210" cy="55729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BEEF5D-0524-FC37-7F69-3AC492B84D91}"/>
              </a:ext>
            </a:extLst>
          </p:cNvPr>
          <p:cNvCxnSpPr>
            <a:cxnSpLocks/>
          </p:cNvCxnSpPr>
          <p:nvPr/>
        </p:nvCxnSpPr>
        <p:spPr>
          <a:xfrm flipH="1" flipV="1">
            <a:off x="6837170" y="3893573"/>
            <a:ext cx="317774" cy="10929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255C9B5-D581-CF35-CB3C-AA775657BB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85354" y="4128735"/>
            <a:ext cx="2503371" cy="76059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BDA337-1BED-6560-BD70-F88C2BBEC6E0}"/>
              </a:ext>
            </a:extLst>
          </p:cNvPr>
          <p:cNvSpPr txBox="1"/>
          <p:nvPr/>
        </p:nvSpPr>
        <p:spPr>
          <a:xfrm>
            <a:off x="1388766" y="1647130"/>
            <a:ext cx="535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Chú ý: nối đúng +/- trên mạch thực tế!!!</a:t>
            </a:r>
          </a:p>
        </p:txBody>
      </p:sp>
    </p:spTree>
    <p:extLst>
      <p:ext uri="{BB962C8B-B14F-4D97-AF65-F5344CB8AC3E}">
        <p14:creationId xmlns:p14="http://schemas.microsoft.com/office/powerpoint/2010/main" val="257925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Nhat Trieu</dc:creator>
  <cp:lastModifiedBy>Nhat Trieu</cp:lastModifiedBy>
  <cp:revision>1</cp:revision>
  <dcterms:created xsi:type="dcterms:W3CDTF">2025-04-02T14:52:35Z</dcterms:created>
  <dcterms:modified xsi:type="dcterms:W3CDTF">2025-04-02T16:14:34Z</dcterms:modified>
</cp:coreProperties>
</file>