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7559675" cy="10691813"/>
  <p:notesSz cx="6669088" cy="9926638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3C72"/>
    <a:srgbClr val="D3D1D1"/>
    <a:srgbClr val="E5E5E5"/>
    <a:srgbClr val="000099"/>
    <a:srgbClr val="405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075" autoAdjust="0"/>
  </p:normalViewPr>
  <p:slideViewPr>
    <p:cSldViewPr snapToGrid="0">
      <p:cViewPr>
        <p:scale>
          <a:sx n="100" d="100"/>
          <a:sy n="100" d="100"/>
        </p:scale>
        <p:origin x="2196" y="126"/>
      </p:cViewPr>
      <p:guideLst>
        <p:guide orient="horz" pos="3367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5"/>
          </a:xfrm>
          <a:prstGeom prst="rect">
            <a:avLst/>
          </a:prstGeom>
        </p:spPr>
        <p:txBody>
          <a:bodyPr vert="horz" lIns="94827" tIns="47413" rIns="94827" bIns="47413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5"/>
          </a:xfrm>
          <a:prstGeom prst="rect">
            <a:avLst/>
          </a:prstGeom>
        </p:spPr>
        <p:txBody>
          <a:bodyPr vert="horz" lIns="94827" tIns="47413" rIns="94827" bIns="47413" rtlCol="0"/>
          <a:lstStyle>
            <a:lvl1pPr algn="r">
              <a:defRPr sz="1200"/>
            </a:lvl1pPr>
          </a:lstStyle>
          <a:p>
            <a:fld id="{C5EE4718-9953-4C99-A09F-D44A5E2B3D71}" type="datetimeFigureOut">
              <a:rPr lang="vi-VN" smtClean="0"/>
              <a:t>02/03/2021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51063" y="1241425"/>
            <a:ext cx="236696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27" tIns="47413" rIns="94827" bIns="47413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4827" tIns="47413" rIns="94827" bIns="4741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4"/>
          </a:xfrm>
          <a:prstGeom prst="rect">
            <a:avLst/>
          </a:prstGeom>
        </p:spPr>
        <p:txBody>
          <a:bodyPr vert="horz" lIns="94827" tIns="47413" rIns="94827" bIns="47413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4"/>
          </a:xfrm>
          <a:prstGeom prst="rect">
            <a:avLst/>
          </a:prstGeom>
        </p:spPr>
        <p:txBody>
          <a:bodyPr vert="horz" lIns="94827" tIns="47413" rIns="94827" bIns="47413" rtlCol="0" anchor="b"/>
          <a:lstStyle>
            <a:lvl1pPr algn="r">
              <a:defRPr sz="1200"/>
            </a:lvl1pPr>
          </a:lstStyle>
          <a:p>
            <a:fld id="{29E675A8-B9E7-4B4F-AAAD-C4C2314953D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48327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675A8-B9E7-4B4F-AAAD-C4C2314953D4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47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60" y="1749795"/>
            <a:ext cx="5669756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E76E-6985-4C7E-9799-6B1E967F9393}" type="datetimeFigureOut">
              <a:rPr lang="vi-VN" smtClean="0"/>
              <a:t>02/03/2021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D558-096F-4599-B030-7490322FB6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934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E76E-6985-4C7E-9799-6B1E967F9393}" type="datetimeFigureOut">
              <a:rPr lang="vi-VN" smtClean="0"/>
              <a:t>02/03/2021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D558-096F-4599-B030-7490322FB6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97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54606" y="888510"/>
            <a:ext cx="1010910" cy="141245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877" y="888510"/>
            <a:ext cx="2938233" cy="141245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E76E-6985-4C7E-9799-6B1E967F9393}" type="datetimeFigureOut">
              <a:rPr lang="vi-VN" smtClean="0"/>
              <a:t>02/03/2021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D558-096F-4599-B030-7490322FB6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1705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E76E-6985-4C7E-9799-6B1E967F9393}" type="datetimeFigureOut">
              <a:rPr lang="vi-VN" smtClean="0"/>
              <a:t>02/03/2021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D558-096F-4599-B030-7490322FB6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759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2665530"/>
            <a:ext cx="6520220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7155102"/>
            <a:ext cx="6520220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E76E-6985-4C7E-9799-6B1E967F9393}" type="datetimeFigureOut">
              <a:rPr lang="vi-VN" smtClean="0"/>
              <a:t>02/03/2021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D558-096F-4599-B030-7490322FB6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397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878" y="4437599"/>
            <a:ext cx="1974571" cy="105754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90945" y="4437599"/>
            <a:ext cx="1974571" cy="105754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E76E-6985-4C7E-9799-6B1E967F9393}" type="datetimeFigureOut">
              <a:rPr lang="vi-VN" smtClean="0"/>
              <a:t>02/03/2021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D558-096F-4599-B030-7490322FB6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7798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1"/>
            <a:ext cx="6520220" cy="2066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2" y="2620980"/>
            <a:ext cx="3198097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2" y="3905482"/>
            <a:ext cx="3198097" cy="574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5" y="2620980"/>
            <a:ext cx="3213847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5" y="3905482"/>
            <a:ext cx="3213847" cy="574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E76E-6985-4C7E-9799-6B1E967F9393}" type="datetimeFigureOut">
              <a:rPr lang="vi-VN" smtClean="0"/>
              <a:t>02/03/2021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D558-096F-4599-B030-7490322FB6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066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E76E-6985-4C7E-9799-6B1E967F9393}" type="datetimeFigureOut">
              <a:rPr lang="vi-VN" smtClean="0"/>
              <a:t>02/03/2021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D558-096F-4599-B030-7490322FB6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769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E76E-6985-4C7E-9799-6B1E967F9393}" type="datetimeFigureOut">
              <a:rPr lang="vi-VN" smtClean="0"/>
              <a:t>02/03/2021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D558-096F-4599-B030-7490322FB6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82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4"/>
            <a:ext cx="3827085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E76E-6985-4C7E-9799-6B1E967F9393}" type="datetimeFigureOut">
              <a:rPr lang="vi-VN" smtClean="0"/>
              <a:t>02/03/2021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D558-096F-4599-B030-7490322FB6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126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3847" y="1539424"/>
            <a:ext cx="3827085" cy="7598117"/>
          </a:xfrm>
        </p:spPr>
        <p:txBody>
          <a:bodyPr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E76E-6985-4C7E-9799-6B1E967F9393}" type="datetimeFigureOut">
              <a:rPr lang="vi-VN" smtClean="0"/>
              <a:t>02/03/2021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D558-096F-4599-B030-7490322FB6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2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1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7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EE76E-6985-4C7E-9799-6B1E967F9393}" type="datetimeFigureOut">
              <a:rPr lang="vi-VN" smtClean="0"/>
              <a:t>02/03/2021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7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7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BD558-096F-4599-B030-7490322FB6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154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emf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://www.circletech.vn/" TargetMode="External"/><Relationship Id="rId4" Type="http://schemas.openxmlformats.org/officeDocument/2006/relationships/image" Target="../media/image2.emf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17" y="10079039"/>
            <a:ext cx="1420941" cy="33093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921" y="10096503"/>
            <a:ext cx="1170595" cy="277874"/>
          </a:xfrm>
          <a:prstGeom prst="rect">
            <a:avLst/>
          </a:prstGeom>
        </p:spPr>
      </p:pic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930513"/>
              </p:ext>
            </p:extLst>
          </p:nvPr>
        </p:nvGraphicFramePr>
        <p:xfrm>
          <a:off x="345418" y="2671334"/>
          <a:ext cx="6855221" cy="2356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7375"/>
                <a:gridCol w="856727"/>
                <a:gridCol w="856728"/>
                <a:gridCol w="855993"/>
                <a:gridCol w="848398"/>
              </a:tblGrid>
              <a:tr h="261830"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latin typeface="Myriad Pro" pitchFamily="34" charset="0"/>
                        </a:rPr>
                        <a:t>Thông</a:t>
                      </a:r>
                      <a:r>
                        <a:rPr lang="en-US" sz="1100" b="0" baseline="0" dirty="0" smtClean="0">
                          <a:latin typeface="Myriad Pro" pitchFamily="34" charset="0"/>
                        </a:rPr>
                        <a:t> số kỹ thuật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3C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100" b="0" dirty="0" smtClean="0">
                          <a:latin typeface="Myriad Pro" pitchFamily="34" charset="0"/>
                        </a:rPr>
                        <a:t>Min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3C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100" b="0" dirty="0" smtClean="0">
                          <a:latin typeface="Myriad Pro" pitchFamily="34" charset="0"/>
                        </a:rPr>
                        <a:t>Typical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3C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100" b="0" dirty="0" smtClean="0">
                          <a:latin typeface="Myriad Pro" pitchFamily="34" charset="0"/>
                        </a:rPr>
                        <a:t>Max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3C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100" b="0" dirty="0" smtClean="0">
                          <a:latin typeface="Myriad Pro" pitchFamily="34" charset="0"/>
                        </a:rPr>
                        <a:t>Unit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3C72"/>
                    </a:solidFill>
                  </a:tcPr>
                </a:tc>
              </a:tr>
              <a:tr h="261830"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latin typeface="Myriad Pro" pitchFamily="34" charset="0"/>
                        </a:rPr>
                        <a:t>Kích</a:t>
                      </a:r>
                      <a:r>
                        <a:rPr lang="en-US" sz="1100" b="0" baseline="0" dirty="0" smtClean="0">
                          <a:latin typeface="Myriad Pro" pitchFamily="34" charset="0"/>
                        </a:rPr>
                        <a:t> thước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i="1" dirty="0" smtClean="0">
                          <a:latin typeface="Myriad Pro" pitchFamily="34" charset="0"/>
                        </a:rPr>
                        <a:t>87 x 54</a:t>
                      </a:r>
                      <a:r>
                        <a:rPr lang="en-US" sz="1100" b="0" i="1" baseline="0" dirty="0" smtClean="0">
                          <a:latin typeface="Myriad Pro" pitchFamily="34" charset="0"/>
                        </a:rPr>
                        <a:t> x 17</a:t>
                      </a:r>
                      <a:endParaRPr lang="vi-VN" sz="1100" b="0" i="1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vi-VN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Myriad Pro" pitchFamily="34" charset="0"/>
                        </a:rPr>
                        <a:t>mm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</a:tr>
              <a:tr h="261830">
                <a:tc>
                  <a:txBody>
                    <a:bodyPr/>
                    <a:lstStyle/>
                    <a:p>
                      <a:r>
                        <a:rPr lang="en-US" sz="1100" b="0" dirty="0" err="1" smtClean="0">
                          <a:latin typeface="Myriad Pro" pitchFamily="34" charset="0"/>
                        </a:rPr>
                        <a:t>Điện</a:t>
                      </a:r>
                      <a:r>
                        <a:rPr lang="en-US" sz="1100" b="0" dirty="0" smtClean="0">
                          <a:latin typeface="Myriad Pro" pitchFamily="34" charset="0"/>
                        </a:rPr>
                        <a:t> </a:t>
                      </a:r>
                      <a:r>
                        <a:rPr lang="en-US" sz="1100" b="0" dirty="0" err="1" smtClean="0">
                          <a:latin typeface="Myriad Pro" pitchFamily="34" charset="0"/>
                        </a:rPr>
                        <a:t>áp</a:t>
                      </a:r>
                      <a:r>
                        <a:rPr lang="en-US" sz="1100" b="0" dirty="0" smtClean="0">
                          <a:latin typeface="Myriad Pro" pitchFamily="34" charset="0"/>
                        </a:rPr>
                        <a:t> </a:t>
                      </a:r>
                      <a:r>
                        <a:rPr lang="en-US" sz="1100" b="0" dirty="0" err="1" smtClean="0">
                          <a:latin typeface="Myriad Pro" pitchFamily="34" charset="0"/>
                        </a:rPr>
                        <a:t>đầu</a:t>
                      </a:r>
                      <a:r>
                        <a:rPr lang="en-US" sz="1100" b="0" dirty="0" smtClean="0">
                          <a:latin typeface="Myriad Pro" pitchFamily="34" charset="0"/>
                        </a:rPr>
                        <a:t> </a:t>
                      </a:r>
                      <a:r>
                        <a:rPr lang="en-US" sz="1100" b="0" dirty="0" err="1" smtClean="0">
                          <a:latin typeface="Myriad Pro" pitchFamily="34" charset="0"/>
                        </a:rPr>
                        <a:t>vào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Myriad Pro" pitchFamily="34" charset="0"/>
                        </a:rPr>
                        <a:t>12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Myriad Pro" pitchFamily="34" charset="0"/>
                        </a:rPr>
                        <a:t>24   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Myriad Pro" pitchFamily="34" charset="0"/>
                        </a:rPr>
                        <a:t>30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Myriad Pro" pitchFamily="34" charset="0"/>
                        </a:rPr>
                        <a:t>V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</a:tr>
              <a:tr h="261830">
                <a:tc>
                  <a:txBody>
                    <a:bodyPr/>
                    <a:lstStyle/>
                    <a:p>
                      <a:r>
                        <a:rPr lang="en-US" sz="1100" b="0" dirty="0" err="1" smtClean="0">
                          <a:latin typeface="Myriad Pro" pitchFamily="34" charset="0"/>
                        </a:rPr>
                        <a:t>Dòng</a:t>
                      </a:r>
                      <a:r>
                        <a:rPr lang="en-US" sz="1100" b="0" baseline="0" dirty="0" smtClean="0">
                          <a:latin typeface="Myriad Pro" pitchFamily="34" charset="0"/>
                        </a:rPr>
                        <a:t> </a:t>
                      </a:r>
                      <a:r>
                        <a:rPr lang="en-US" sz="1100" b="0" baseline="0" dirty="0" err="1" smtClean="0">
                          <a:latin typeface="Myriad Pro" pitchFamily="34" charset="0"/>
                        </a:rPr>
                        <a:t>điện</a:t>
                      </a:r>
                      <a:r>
                        <a:rPr lang="en-US" sz="1100" b="0" baseline="0" dirty="0" smtClean="0">
                          <a:latin typeface="Myriad Pro" pitchFamily="34" charset="0"/>
                        </a:rPr>
                        <a:t> </a:t>
                      </a:r>
                      <a:r>
                        <a:rPr lang="en-US" sz="1100" b="0" baseline="0" dirty="0" err="1" smtClean="0">
                          <a:latin typeface="Myriad Pro" pitchFamily="34" charset="0"/>
                        </a:rPr>
                        <a:t>liên</a:t>
                      </a:r>
                      <a:r>
                        <a:rPr lang="en-US" sz="1100" b="0" baseline="0" dirty="0" smtClean="0">
                          <a:latin typeface="Myriad Pro" pitchFamily="34" charset="0"/>
                        </a:rPr>
                        <a:t> </a:t>
                      </a:r>
                      <a:r>
                        <a:rPr lang="en-US" sz="1100" b="0" baseline="0" dirty="0" err="1" smtClean="0">
                          <a:latin typeface="Myriad Pro" pitchFamily="34" charset="0"/>
                        </a:rPr>
                        <a:t>tục</a:t>
                      </a:r>
                      <a:r>
                        <a:rPr lang="en-US" sz="1100" b="0" baseline="0" dirty="0" smtClean="0">
                          <a:latin typeface="Myriad Pro" pitchFamily="34" charset="0"/>
                        </a:rPr>
                        <a:t> *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Myriad Pro" pitchFamily="34" charset="0"/>
                        </a:rPr>
                        <a:t>-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Myriad Pro" pitchFamily="34" charset="0"/>
                        </a:rPr>
                        <a:t>-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Myriad Pro" pitchFamily="34" charset="0"/>
                        </a:rPr>
                        <a:t>20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Myriad Pro" pitchFamily="34" charset="0"/>
                        </a:rPr>
                        <a:t>A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</a:tr>
              <a:tr h="261830">
                <a:tc>
                  <a:txBody>
                    <a:bodyPr/>
                    <a:lstStyle/>
                    <a:p>
                      <a:r>
                        <a:rPr lang="en-US" sz="1100" b="0" dirty="0" err="1" smtClean="0">
                          <a:latin typeface="Myriad Pro" pitchFamily="34" charset="0"/>
                        </a:rPr>
                        <a:t>Dòng</a:t>
                      </a:r>
                      <a:r>
                        <a:rPr lang="en-US" sz="1100" b="0" baseline="0" dirty="0" smtClean="0">
                          <a:latin typeface="Myriad Pro" pitchFamily="34" charset="0"/>
                        </a:rPr>
                        <a:t> </a:t>
                      </a:r>
                      <a:r>
                        <a:rPr lang="en-US" sz="1100" b="0" baseline="0" dirty="0" err="1" smtClean="0">
                          <a:latin typeface="Myriad Pro" pitchFamily="34" charset="0"/>
                        </a:rPr>
                        <a:t>điện</a:t>
                      </a:r>
                      <a:r>
                        <a:rPr lang="en-US" sz="1100" b="0" baseline="0" dirty="0" smtClean="0">
                          <a:latin typeface="Myriad Pro" pitchFamily="34" charset="0"/>
                        </a:rPr>
                        <a:t> </a:t>
                      </a:r>
                      <a:r>
                        <a:rPr lang="en-US" sz="1100" b="0" baseline="0" dirty="0" err="1" smtClean="0">
                          <a:latin typeface="Myriad Pro" pitchFamily="34" charset="0"/>
                        </a:rPr>
                        <a:t>đỉnh</a:t>
                      </a:r>
                      <a:r>
                        <a:rPr lang="en-US" sz="1100" b="0" baseline="0" dirty="0" smtClean="0">
                          <a:latin typeface="Myriad Pro" pitchFamily="34" charset="0"/>
                        </a:rPr>
                        <a:t> *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Myriad Pro" pitchFamily="34" charset="0"/>
                        </a:rPr>
                        <a:t>-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Myriad Pro" pitchFamily="34" charset="0"/>
                        </a:rPr>
                        <a:t>-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Myriad Pro" pitchFamily="34" charset="0"/>
                        </a:rPr>
                        <a:t>50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Myriad Pro" pitchFamily="34" charset="0"/>
                        </a:rPr>
                        <a:t>A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</a:tr>
              <a:tr h="261830">
                <a:tc>
                  <a:txBody>
                    <a:bodyPr/>
                    <a:lstStyle/>
                    <a:p>
                      <a:r>
                        <a:rPr lang="en-US" sz="1100" b="0" dirty="0" err="1" smtClean="0">
                          <a:latin typeface="Myriad Pro" pitchFamily="34" charset="0"/>
                        </a:rPr>
                        <a:t>Tần</a:t>
                      </a:r>
                      <a:r>
                        <a:rPr lang="en-US" sz="1100" b="0" baseline="0" dirty="0" smtClean="0">
                          <a:latin typeface="Myriad Pro" pitchFamily="34" charset="0"/>
                        </a:rPr>
                        <a:t> </a:t>
                      </a:r>
                      <a:r>
                        <a:rPr lang="en-US" sz="1100" b="0" baseline="0" dirty="0" err="1" smtClean="0">
                          <a:latin typeface="Myriad Pro" pitchFamily="34" charset="0"/>
                        </a:rPr>
                        <a:t>số</a:t>
                      </a:r>
                      <a:r>
                        <a:rPr lang="en-US" sz="1100" b="0" baseline="0" dirty="0" smtClean="0">
                          <a:latin typeface="Myriad Pro" pitchFamily="34" charset="0"/>
                        </a:rPr>
                        <a:t> </a:t>
                      </a:r>
                      <a:r>
                        <a:rPr lang="en-US" sz="1100" b="0" baseline="0" dirty="0" err="1" smtClean="0">
                          <a:latin typeface="Myriad Pro" pitchFamily="34" charset="0"/>
                        </a:rPr>
                        <a:t>hoạt</a:t>
                      </a:r>
                      <a:r>
                        <a:rPr lang="en-US" sz="1100" b="0" baseline="0" dirty="0" smtClean="0">
                          <a:latin typeface="Myriad Pro" pitchFamily="34" charset="0"/>
                        </a:rPr>
                        <a:t> </a:t>
                      </a:r>
                      <a:r>
                        <a:rPr lang="en-US" sz="1100" b="0" baseline="0" dirty="0" err="1" smtClean="0">
                          <a:latin typeface="Myriad Pro" pitchFamily="34" charset="0"/>
                        </a:rPr>
                        <a:t>động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Myriad Pro" pitchFamily="34" charset="0"/>
                        </a:rPr>
                        <a:t>-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Myriad Pro" pitchFamily="34" charset="0"/>
                        </a:rPr>
                        <a:t>-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Myriad Pro" pitchFamily="34" charset="0"/>
                        </a:rPr>
                        <a:t>30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Myriad Pro" pitchFamily="34" charset="0"/>
                        </a:rPr>
                        <a:t>kHz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</a:tr>
              <a:tr h="261830"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latin typeface="Myriad Pro" pitchFamily="34" charset="0"/>
                        </a:rPr>
                        <a:t>Duty cycle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Myriad Pro" pitchFamily="34" charset="0"/>
                        </a:rPr>
                        <a:t>-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Myriad Pro" pitchFamily="34" charset="0"/>
                        </a:rPr>
                        <a:t>-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Myriad Pro" pitchFamily="34" charset="0"/>
                        </a:rPr>
                        <a:t>98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Myriad Pro" pitchFamily="34" charset="0"/>
                        </a:rPr>
                        <a:t>%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</a:tr>
              <a:tr h="261830">
                <a:tc>
                  <a:txBody>
                    <a:bodyPr/>
                    <a:lstStyle/>
                    <a:p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Myriad Pro" pitchFamily="34" charset="0"/>
                        </a:rPr>
                        <a:t>Mức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Myriad Pro" pitchFamily="34" charset="0"/>
                        </a:rPr>
                        <a:t> tín hiệu điều khiển</a:t>
                      </a:r>
                      <a:endParaRPr lang="vi-VN" sz="1100" b="0" dirty="0">
                        <a:solidFill>
                          <a:schemeClr val="tx1"/>
                        </a:solidFill>
                        <a:latin typeface="Myriad Pro" pitchFamily="34" charset="0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Myriad Pro" pitchFamily="34" charset="0"/>
                        </a:rPr>
                        <a:t>3.3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Myriad Pro" pitchFamily="34" charset="0"/>
                        </a:rPr>
                        <a:t>-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Myriad Pro" pitchFamily="34" charset="0"/>
                        </a:rPr>
                        <a:t>5.0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Myriad Pro" pitchFamily="34" charset="0"/>
                        </a:rPr>
                        <a:t>V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</a:tr>
              <a:tr h="261830">
                <a:tc>
                  <a:txBody>
                    <a:bodyPr/>
                    <a:lstStyle/>
                    <a:p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Myriad Pro" pitchFamily="34" charset="0"/>
                        </a:rPr>
                        <a:t>Dòng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Myriad Pro" pitchFamily="34" charset="0"/>
                        </a:rPr>
                        <a:t> </a:t>
                      </a:r>
                      <a:r>
                        <a:rPr lang="en-US" sz="1100" b="0" baseline="0" dirty="0" err="1">
                          <a:solidFill>
                            <a:schemeClr val="tx1"/>
                          </a:solidFill>
                          <a:latin typeface="Myriad Pro" pitchFamily="34" charset="0"/>
                        </a:rPr>
                        <a:t>điện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Myriad Pro" pitchFamily="34" charset="0"/>
                        </a:rPr>
                        <a:t> </a:t>
                      </a:r>
                      <a:r>
                        <a:rPr lang="en-US" sz="1100" b="0" baseline="0" dirty="0" err="1">
                          <a:solidFill>
                            <a:schemeClr val="tx1"/>
                          </a:solidFill>
                          <a:latin typeface="Myriad Pro" pitchFamily="34" charset="0"/>
                        </a:rPr>
                        <a:t>không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Myriad Pro" pitchFamily="34" charset="0"/>
                        </a:rPr>
                        <a:t> </a:t>
                      </a:r>
                      <a:r>
                        <a:rPr lang="en-US" sz="1100" b="0" baseline="0" dirty="0" err="1">
                          <a:solidFill>
                            <a:schemeClr val="tx1"/>
                          </a:solidFill>
                          <a:latin typeface="Myriad Pro" pitchFamily="34" charset="0"/>
                        </a:rPr>
                        <a:t>tải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Myriad Pro" pitchFamily="34" charset="0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Myriad Pro" pitchFamily="34" charset="0"/>
                        </a:rPr>
                        <a:t>-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smtClean="0">
                          <a:latin typeface="Myriad Pro" pitchFamily="34" charset="0"/>
                        </a:rPr>
                        <a:t>100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Myriad Pro" pitchFamily="34" charset="0"/>
                        </a:rPr>
                        <a:t>-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Myriad Pro" pitchFamily="34" charset="0"/>
                        </a:rPr>
                        <a:t>mA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090012"/>
              </p:ext>
            </p:extLst>
          </p:nvPr>
        </p:nvGraphicFramePr>
        <p:xfrm>
          <a:off x="339068" y="5331946"/>
          <a:ext cx="6861571" cy="248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1046"/>
                <a:gridCol w="3430525"/>
              </a:tblGrid>
              <a:tr h="224673">
                <a:tc gridSpan="2">
                  <a:txBody>
                    <a:bodyPr/>
                    <a:lstStyle/>
                    <a:p>
                      <a:pPr algn="l"/>
                      <a:r>
                        <a:rPr lang="en-US" sz="1100" b="0" dirty="0" err="1" smtClean="0">
                          <a:solidFill>
                            <a:schemeClr val="bg1"/>
                          </a:solidFill>
                          <a:latin typeface="Myriad Pro" panose="020B0604020202020204" pitchFamily="34" charset="0"/>
                        </a:rPr>
                        <a:t>Tính</a:t>
                      </a:r>
                      <a:r>
                        <a:rPr lang="en-US" sz="1100" b="0" baseline="0" dirty="0" smtClean="0">
                          <a:solidFill>
                            <a:schemeClr val="bg1"/>
                          </a:solidFill>
                          <a:latin typeface="Myriad Pro" panose="020B0604020202020204" pitchFamily="34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bg1"/>
                          </a:solidFill>
                          <a:latin typeface="Myriad Pro" panose="020B0604020202020204" pitchFamily="34" charset="0"/>
                        </a:rPr>
                        <a:t>năng</a:t>
                      </a:r>
                      <a:endParaRPr lang="vi-VN" sz="1100" b="0" dirty="0">
                        <a:solidFill>
                          <a:schemeClr val="bg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3C7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vi-VN" sz="1100" b="0" dirty="0">
                        <a:solidFill>
                          <a:schemeClr val="tx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49262">
                <a:tc>
                  <a:txBody>
                    <a:bodyPr/>
                    <a:lstStyle/>
                    <a:p>
                      <a:pPr marL="0" marR="0" indent="0" algn="l" defTabSz="14255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100" b="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Điều khiển đảo</a:t>
                      </a:r>
                      <a:r>
                        <a:rPr lang="vi-VN" sz="1100" b="0" baseline="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 chiều</a:t>
                      </a:r>
                      <a:r>
                        <a:rPr lang="vi-VN" sz="1100" b="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 động cơ DC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không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 </a:t>
                      </a:r>
                      <a:r>
                        <a:rPr lang="vi-VN" sz="1100" b="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chổi than</a:t>
                      </a:r>
                    </a:p>
                  </a:txBody>
                  <a:tcPr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4255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100" b="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Hỗ</a:t>
                      </a:r>
                      <a:r>
                        <a:rPr lang="vi-VN" sz="1100" b="0" baseline="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 trợ tín hiệu hồi tiếp</a:t>
                      </a:r>
                      <a:r>
                        <a:rPr lang="vi-VN" sz="1100" b="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: Dòng điện, điện áp, nhiệt độ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</a:tr>
              <a:tr h="449262">
                <a:tc>
                  <a:txBody>
                    <a:bodyPr/>
                    <a:lstStyle/>
                    <a:p>
                      <a:pPr marL="0" marR="0" indent="0" algn="l" defTabSz="14255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100" b="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Dải tần số và</a:t>
                      </a:r>
                      <a:r>
                        <a:rPr lang="vi-VN" sz="1100" b="0" baseline="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 điện áp hoạt động rộng</a:t>
                      </a:r>
                      <a:endParaRPr lang="vi-VN" sz="1100" b="0" dirty="0" smtClean="0">
                        <a:solidFill>
                          <a:schemeClr val="tx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4255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100" b="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Có thể gắn thêm tản nhiệt, vỏ hộp 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</a:tr>
              <a:tr h="449262">
                <a:tc>
                  <a:txBody>
                    <a:bodyPr/>
                    <a:lstStyle/>
                    <a:p>
                      <a:pPr marL="0" marR="0" indent="0" algn="l" defTabSz="14255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100" b="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MOSFET kênh N cho hiệu suất tốt hơn</a:t>
                      </a:r>
                    </a:p>
                  </a:txBody>
                  <a:tcPr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b="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Hỗ trợ 3 ngõ vào cho hall sensor</a:t>
                      </a:r>
                      <a:r>
                        <a:rPr lang="pt-BR" sz="1100" b="0" baseline="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 </a:t>
                      </a:r>
                      <a:r>
                        <a:rPr lang="pt-BR" sz="1100" b="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(A,B,C)</a:t>
                      </a:r>
                      <a:endParaRPr lang="vi-VN" sz="1100" b="0" dirty="0">
                        <a:solidFill>
                          <a:schemeClr val="tx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</a:tr>
              <a:tr h="449262">
                <a:tc>
                  <a:txBody>
                    <a:bodyPr/>
                    <a:lstStyle/>
                    <a:p>
                      <a:pPr marL="0" marR="0" indent="0" algn="l" defTabSz="14255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100" b="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Tương thích với các mạch </a:t>
                      </a:r>
                      <a:r>
                        <a:rPr lang="vi-VN" sz="1100" b="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Arduino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, </a:t>
                      </a:r>
                      <a:r>
                        <a:rPr lang="vi-VN" sz="1100" b="0" baseline="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ARM</a:t>
                      </a:r>
                      <a:endParaRPr lang="vi-VN" sz="1100" b="0" dirty="0" smtClean="0">
                        <a:solidFill>
                          <a:schemeClr val="tx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4255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100" b="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Hỗ trợ mã nguồn mở.</a:t>
                      </a:r>
                    </a:p>
                  </a:txBody>
                  <a:tcPr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</a:tr>
              <a:tr h="449262">
                <a:tc>
                  <a:txBody>
                    <a:bodyPr/>
                    <a:lstStyle/>
                    <a:p>
                      <a:pPr marL="0" marR="0" indent="0" algn="l" defTabSz="14255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Hổ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trợ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cấp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nguồn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 5V 1A </a:t>
                      </a:r>
                      <a:endParaRPr lang="vi-VN" sz="1100" b="0" dirty="0" smtClean="0">
                        <a:solidFill>
                          <a:schemeClr val="tx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Ứng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Dụng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: Robot,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Quạt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 ,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bơm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,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máy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động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lực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 brushless… </a:t>
                      </a:r>
                      <a:endParaRPr lang="vi-VN" sz="1100" b="0" dirty="0">
                        <a:solidFill>
                          <a:schemeClr val="tx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20408" y="10331981"/>
            <a:ext cx="1461304" cy="250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dirty="0" smtClean="0">
                <a:solidFill>
                  <a:srgbClr val="405F9B"/>
                </a:solidFill>
              </a:rPr>
              <a:t>Fb.com/CircleTechVN</a:t>
            </a:r>
            <a:endParaRPr lang="vi-VN" sz="1000" dirty="0">
              <a:solidFill>
                <a:srgbClr val="405F9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79308" y="10050373"/>
            <a:ext cx="2678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1000" dirty="0" smtClean="0">
                <a:latin typeface="Myriad Pro" panose="020B0604020202020204" pitchFamily="34" charset="0"/>
              </a:rPr>
              <a:t>Thông tin chi tiết xin vui l</a:t>
            </a:r>
            <a:r>
              <a:rPr lang="en-US" sz="1000" dirty="0">
                <a:latin typeface="Myriad Pro" panose="020B0604020202020204" pitchFamily="34" charset="0"/>
              </a:rPr>
              <a:t>ò</a:t>
            </a:r>
            <a:r>
              <a:rPr lang="vi-VN" sz="1000" dirty="0" smtClean="0">
                <a:latin typeface="Myriad Pro" panose="020B0604020202020204" pitchFamily="34" charset="0"/>
              </a:rPr>
              <a:t>ng truy cập website:</a:t>
            </a:r>
          </a:p>
          <a:p>
            <a:pPr algn="ctr"/>
            <a:r>
              <a:rPr lang="vi-VN" sz="1000" u="sng" dirty="0" smtClean="0">
                <a:solidFill>
                  <a:schemeClr val="tx2"/>
                </a:solidFill>
                <a:latin typeface="Myriad Pro" panose="020B0604020202020204" pitchFamily="34" charset="0"/>
              </a:rPr>
              <a:t>www.circletech.vn/sanpham/</a:t>
            </a:r>
            <a:endParaRPr lang="vi-VN" sz="1000" u="sng" dirty="0">
              <a:solidFill>
                <a:schemeClr val="tx2"/>
              </a:solidFill>
              <a:latin typeface="Myriad Pro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087426" y="5053713"/>
            <a:ext cx="31582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b="1" i="1" dirty="0"/>
              <a:t>( * )</a:t>
            </a:r>
            <a:r>
              <a:rPr lang="en-US" sz="800" b="1" i="1" dirty="0"/>
              <a:t> </a:t>
            </a:r>
            <a:r>
              <a:rPr lang="en-US" sz="800" b="1" i="1" dirty="0" err="1"/>
              <a:t>Đã</a:t>
            </a:r>
            <a:r>
              <a:rPr lang="en-US" sz="800" b="1" i="1" dirty="0"/>
              <a:t> </a:t>
            </a:r>
            <a:r>
              <a:rPr lang="en-US" sz="800" b="1" i="1" dirty="0" err="1"/>
              <a:t>được</a:t>
            </a:r>
            <a:r>
              <a:rPr lang="en-US" sz="800" b="1" i="1" dirty="0"/>
              <a:t> </a:t>
            </a:r>
            <a:r>
              <a:rPr lang="en-US" sz="800" b="1" i="1" dirty="0" err="1"/>
              <a:t>kiểm</a:t>
            </a:r>
            <a:r>
              <a:rPr lang="en-US" sz="800" b="1" i="1" dirty="0"/>
              <a:t> </a:t>
            </a:r>
            <a:r>
              <a:rPr lang="en-US" sz="800" b="1" i="1" dirty="0" err="1"/>
              <a:t>tra</a:t>
            </a:r>
            <a:r>
              <a:rPr lang="en-US" sz="800" b="1" i="1" dirty="0"/>
              <a:t> </a:t>
            </a:r>
            <a:r>
              <a:rPr lang="en-US" sz="800" b="1" i="1" dirty="0" err="1"/>
              <a:t>trên</a:t>
            </a:r>
            <a:r>
              <a:rPr lang="en-US" sz="800" b="1" i="1" dirty="0"/>
              <a:t> </a:t>
            </a:r>
            <a:r>
              <a:rPr lang="en-US" sz="800" b="1" i="1" dirty="0" err="1"/>
              <a:t>băng</a:t>
            </a:r>
            <a:r>
              <a:rPr lang="en-US" sz="800" b="1" i="1" dirty="0"/>
              <a:t> </a:t>
            </a:r>
            <a:r>
              <a:rPr lang="en-US" sz="800" b="1" i="1" dirty="0" err="1"/>
              <a:t>thử</a:t>
            </a:r>
            <a:r>
              <a:rPr lang="en-US" sz="800" b="1" i="1" dirty="0"/>
              <a:t>, </a:t>
            </a:r>
            <a:r>
              <a:rPr lang="en-US" sz="800" b="1" i="1" dirty="0" err="1"/>
              <a:t>xem</a:t>
            </a:r>
            <a:r>
              <a:rPr lang="en-US" sz="800" b="1" i="1" dirty="0"/>
              <a:t> </a:t>
            </a:r>
            <a:r>
              <a:rPr lang="en-US" sz="800" b="1" i="1" dirty="0" err="1" smtClean="0"/>
              <a:t>thêm</a:t>
            </a:r>
            <a:r>
              <a:rPr lang="en-US" sz="800" b="1" i="1" dirty="0" smtClean="0"/>
              <a:t> </a:t>
            </a:r>
            <a:r>
              <a:rPr lang="en-US" sz="800" b="1" i="1" dirty="0" err="1"/>
              <a:t>tại</a:t>
            </a:r>
            <a:r>
              <a:rPr lang="en-US" sz="800" b="1" i="1" dirty="0"/>
              <a:t> </a:t>
            </a:r>
            <a:r>
              <a:rPr lang="en-US" sz="800" b="1" i="1" dirty="0">
                <a:hlinkClick r:id="rId5"/>
              </a:rPr>
              <a:t>www.circletech.vn</a:t>
            </a:r>
            <a:endParaRPr lang="vi-VN" sz="800" b="1" i="1" u="sng" dirty="0">
              <a:solidFill>
                <a:schemeClr val="tx2"/>
              </a:solidFill>
            </a:endParaRP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879331"/>
              </p:ext>
            </p:extLst>
          </p:nvPr>
        </p:nvGraphicFramePr>
        <p:xfrm>
          <a:off x="339068" y="8007903"/>
          <a:ext cx="6845300" cy="1389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325"/>
                <a:gridCol w="1711325"/>
                <a:gridCol w="1711325"/>
                <a:gridCol w="1711325"/>
              </a:tblGrid>
              <a:tr h="140216">
                <a:tc gridSpan="4">
                  <a:txBody>
                    <a:bodyPr/>
                    <a:lstStyle/>
                    <a:p>
                      <a:pPr algn="l"/>
                      <a:r>
                        <a:rPr lang="vi-VN" sz="1100" b="0" dirty="0" smtClean="0">
                          <a:solidFill>
                            <a:schemeClr val="bg1"/>
                          </a:solidFill>
                          <a:latin typeface="Myriad Pro" panose="020B0604020202020204" pitchFamily="34" charset="0"/>
                        </a:rPr>
                        <a:t>Hình</a:t>
                      </a:r>
                      <a:r>
                        <a:rPr lang="vi-VN" sz="1100" b="0" baseline="0" dirty="0" smtClean="0">
                          <a:solidFill>
                            <a:schemeClr val="bg1"/>
                          </a:solidFill>
                          <a:latin typeface="Myriad Pro" panose="020B0604020202020204" pitchFamily="34" charset="0"/>
                        </a:rPr>
                        <a:t> ảnh sản phẩm</a:t>
                      </a:r>
                      <a:endParaRPr lang="vi-VN" sz="1100" b="0" dirty="0">
                        <a:solidFill>
                          <a:schemeClr val="bg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3C7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vi-VN" sz="1100" b="0" dirty="0">
                        <a:solidFill>
                          <a:schemeClr val="bg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3C7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vi-VN" sz="1100" b="0" dirty="0">
                        <a:solidFill>
                          <a:schemeClr val="bg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3C7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vi-VN" sz="1100" b="0" dirty="0">
                        <a:solidFill>
                          <a:schemeClr val="bg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3C72"/>
                    </a:solidFill>
                  </a:tcPr>
                </a:tc>
              </a:tr>
              <a:tr h="1130305">
                <a:tc>
                  <a:txBody>
                    <a:bodyPr/>
                    <a:lstStyle/>
                    <a:p>
                      <a:pPr algn="ctr"/>
                      <a:endParaRPr lang="vi-VN" sz="1100" b="0" dirty="0">
                        <a:solidFill>
                          <a:schemeClr val="tx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 sz="1100" b="0" dirty="0">
                        <a:solidFill>
                          <a:schemeClr val="tx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R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 sz="1100" b="0" dirty="0">
                        <a:solidFill>
                          <a:schemeClr val="tx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R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 sz="1100" b="0" dirty="0">
                        <a:solidFill>
                          <a:schemeClr val="tx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R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339067" y="9961300"/>
            <a:ext cx="684530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45739" y="10056349"/>
            <a:ext cx="0" cy="485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045739" y="10050373"/>
            <a:ext cx="0" cy="48593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765755" y="10056349"/>
            <a:ext cx="0" cy="48593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Google Shape;103;p1"/>
          <p:cNvGraphicFramePr/>
          <p:nvPr>
            <p:extLst>
              <p:ext uri="{D42A27DB-BD31-4B8C-83A1-F6EECF244321}">
                <p14:modId xmlns:p14="http://schemas.microsoft.com/office/powerpoint/2010/main" val="2164487561"/>
              </p:ext>
            </p:extLst>
          </p:nvPr>
        </p:nvGraphicFramePr>
        <p:xfrm>
          <a:off x="-1" y="-2212"/>
          <a:ext cx="7559700" cy="6039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79850"/>
                <a:gridCol w="3779850"/>
              </a:tblGrid>
              <a:tr h="60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dirty="0" smtClean="0">
                          <a:solidFill>
                            <a:schemeClr val="lt1"/>
                          </a:solidFill>
                          <a:latin typeface="SVN-Hemi Head" panose="02040603050506020204" pitchFamily="18" charset="0"/>
                          <a:ea typeface="Arial"/>
                          <a:cs typeface="Arial"/>
                          <a:sym typeface="Arial"/>
                        </a:rPr>
                        <a:t>SBLMB500</a:t>
                      </a:r>
                      <a:endParaRPr sz="3200" dirty="0">
                        <a:solidFill>
                          <a:schemeClr val="lt1"/>
                        </a:solidFill>
                        <a:latin typeface="SVN-Hemi Head" panose="02040603050506020204" pitchFamily="18" charset="0"/>
                      </a:endParaRPr>
                    </a:p>
                  </a:txBody>
                  <a:tcPr marL="360000" marR="360000" marT="45725" marB="54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3C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FFFFFF"/>
                          </a:solidFill>
                          <a:latin typeface="SVN-Hemi Head" panose="02040603050506020204" pitchFamily="18" charset="0"/>
                          <a:ea typeface="Arial"/>
                          <a:cs typeface="Arial"/>
                          <a:sym typeface="Arial"/>
                        </a:rPr>
                        <a:t>Single Brushless Motor Bridge 500W</a:t>
                      </a:r>
                      <a:endParaRPr sz="1400" b="0" i="0" u="none" strike="noStrike" cap="none" dirty="0">
                        <a:solidFill>
                          <a:srgbClr val="FFFFFF"/>
                        </a:solidFill>
                        <a:latin typeface="SVN-Hemi Head" panose="02040603050506020204" pitchFamily="18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360000" marT="45725" marB="54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3C7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036233"/>
              </p:ext>
            </p:extLst>
          </p:nvPr>
        </p:nvGraphicFramePr>
        <p:xfrm>
          <a:off x="345418" y="875767"/>
          <a:ext cx="3315854" cy="1595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239"/>
                <a:gridCol w="2303615"/>
              </a:tblGrid>
              <a:tr h="266237">
                <a:tc gridSpan="2">
                  <a:txBody>
                    <a:bodyPr/>
                    <a:lstStyle/>
                    <a:p>
                      <a:r>
                        <a:rPr lang="vi-VN" sz="1100" dirty="0" smtClean="0">
                          <a:solidFill>
                            <a:schemeClr val="bg1"/>
                          </a:solidFill>
                          <a:latin typeface="Myriad Pro" panose="020B0604020202020204" pitchFamily="34" charset="0"/>
                        </a:rPr>
                        <a:t>Thông tin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Myriad Pro" panose="020B0604020202020204" pitchFamily="34" charset="0"/>
                        </a:rPr>
                        <a:t> </a:t>
                      </a:r>
                      <a:r>
                        <a:rPr lang="en-US" sz="1100" dirty="0" err="1" smtClean="0">
                          <a:solidFill>
                            <a:schemeClr val="bg1"/>
                          </a:solidFill>
                          <a:latin typeface="Myriad Pro" panose="020B0604020202020204" pitchFamily="34" charset="0"/>
                        </a:rPr>
                        <a:t>sản</a:t>
                      </a:r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Myriad Pro" panose="020B0604020202020204" pitchFamily="34" charset="0"/>
                        </a:rPr>
                        <a:t> </a:t>
                      </a:r>
                      <a:r>
                        <a:rPr lang="en-US" sz="1100" dirty="0" err="1" smtClean="0">
                          <a:solidFill>
                            <a:schemeClr val="bg1"/>
                          </a:solidFill>
                          <a:latin typeface="Myriad Pro" panose="020B0604020202020204" pitchFamily="34" charset="0"/>
                        </a:rPr>
                        <a:t>phẩm</a:t>
                      </a:r>
                      <a:endParaRPr lang="vi-VN" sz="1100" dirty="0">
                        <a:solidFill>
                          <a:schemeClr val="bg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3C7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vi-VN" sz="1100" b="0" dirty="0">
                        <a:solidFill>
                          <a:schemeClr val="tx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30448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Tên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sản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 </a:t>
                      </a:r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phẩm</a:t>
                      </a:r>
                      <a:endParaRPr lang="vi-VN" sz="1100" dirty="0">
                        <a:solidFill>
                          <a:schemeClr val="tx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4255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SBLMB500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 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(Single Brushless Motor Bridge 500W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)</a:t>
                      </a:r>
                      <a:endParaRPr lang="vi-VN" sz="1100" b="0" dirty="0" smtClean="0">
                        <a:solidFill>
                          <a:schemeClr val="tx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R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</a:tr>
              <a:tr h="266237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Màu</a:t>
                      </a:r>
                      <a:endParaRPr lang="vi-VN" sz="1100" dirty="0">
                        <a:solidFill>
                          <a:schemeClr val="tx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Đen</a:t>
                      </a:r>
                      <a:endParaRPr lang="vi-VN" sz="1100" b="0" dirty="0">
                        <a:solidFill>
                          <a:schemeClr val="tx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R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</a:tr>
              <a:tr h="266237">
                <a:tc>
                  <a:txBody>
                    <a:bodyPr/>
                    <a:lstStyle/>
                    <a:p>
                      <a:pPr algn="l"/>
                      <a:r>
                        <a:rPr lang="en-US" sz="1100" dirty="0" err="1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Mã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sản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 </a:t>
                      </a:r>
                      <a:r>
                        <a:rPr lang="en-US" sz="1100" dirty="0" err="1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phẩm</a:t>
                      </a:r>
                      <a:endParaRPr lang="vi-VN" sz="1100" dirty="0">
                        <a:solidFill>
                          <a:schemeClr val="tx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01CTSBLMB500</a:t>
                      </a:r>
                      <a:endParaRPr lang="vi-VN" sz="1100" b="0" dirty="0">
                        <a:solidFill>
                          <a:srgbClr val="FF0000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R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</a:tr>
              <a:tr h="266237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Năm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 sản xuất</a:t>
                      </a:r>
                      <a:endParaRPr lang="vi-VN" sz="1100" dirty="0">
                        <a:solidFill>
                          <a:schemeClr val="tx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255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2020</a:t>
                      </a:r>
                      <a:endParaRPr lang="vi-VN" sz="1100" b="0" dirty="0" smtClean="0">
                        <a:solidFill>
                          <a:schemeClr val="tx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R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976771"/>
              </p:ext>
            </p:extLst>
          </p:nvPr>
        </p:nvGraphicFramePr>
        <p:xfrm>
          <a:off x="3913974" y="879987"/>
          <a:ext cx="3286666" cy="1333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534"/>
                <a:gridCol w="1732132"/>
              </a:tblGrid>
              <a:tr h="268874">
                <a:tc gridSpan="2">
                  <a:txBody>
                    <a:bodyPr/>
                    <a:lstStyle/>
                    <a:p>
                      <a:pPr algn="l"/>
                      <a:endParaRPr lang="vi-VN" sz="1100" dirty="0">
                        <a:solidFill>
                          <a:schemeClr val="tx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3C7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vi-VN" sz="1100" b="0" dirty="0" smtClean="0">
                        <a:solidFill>
                          <a:schemeClr val="tx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66237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Cầu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 </a:t>
                      </a:r>
                      <a:r>
                        <a:rPr lang="en-US" sz="1100" b="0" baseline="0" dirty="0" err="1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chì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 </a:t>
                      </a:r>
                      <a:endParaRPr lang="vi-VN" sz="1100" dirty="0">
                        <a:solidFill>
                          <a:schemeClr val="tx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100" b="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√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</a:tr>
              <a:tr h="266237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Phản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 hồi dòng điện</a:t>
                      </a:r>
                      <a:endParaRPr lang="vi-VN" sz="1100" dirty="0">
                        <a:solidFill>
                          <a:schemeClr val="tx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10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√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</a:tr>
              <a:tr h="266237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Phản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 hồi điện áp</a:t>
                      </a:r>
                      <a:endParaRPr lang="vi-VN" sz="1100" dirty="0">
                        <a:solidFill>
                          <a:schemeClr val="tx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10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√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</a:tr>
              <a:tr h="266237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Phản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 hồi </a:t>
                      </a:r>
                      <a:r>
                        <a:rPr lang="en-US" sz="1100" baseline="0" dirty="0" err="1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nhiệt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 </a:t>
                      </a:r>
                      <a:r>
                        <a:rPr lang="en-US" sz="1100" baseline="0" dirty="0" err="1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độ</a:t>
                      </a:r>
                      <a:endParaRPr lang="vi-VN" sz="1100" dirty="0">
                        <a:solidFill>
                          <a:schemeClr val="tx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100" dirty="0" smtClean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√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73" y="8524328"/>
            <a:ext cx="1398100" cy="7457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0999">
            <a:off x="2269402" y="8457608"/>
            <a:ext cx="1265631" cy="7117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5065">
            <a:off x="5527141" y="8481763"/>
            <a:ext cx="1590464" cy="6956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062" y="8412575"/>
            <a:ext cx="1482643" cy="83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6" y="832694"/>
            <a:ext cx="2774230" cy="6461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6002" y="1788847"/>
            <a:ext cx="31902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Myriad Pro" panose="020B0604020202020204" pitchFamily="34" charset="0"/>
              </a:rPr>
              <a:t>Add: </a:t>
            </a:r>
            <a:r>
              <a:rPr lang="en-US" sz="1000" dirty="0">
                <a:latin typeface="Myriad Pro" panose="020B0604020202020204" pitchFamily="34" charset="0"/>
              </a:rPr>
              <a:t>211/9, Quarter 5, Long </a:t>
            </a:r>
            <a:r>
              <a:rPr lang="en-US" sz="1000" dirty="0" err="1">
                <a:latin typeface="Myriad Pro" panose="020B0604020202020204" pitchFamily="34" charset="0"/>
              </a:rPr>
              <a:t>Binh</a:t>
            </a:r>
            <a:r>
              <a:rPr lang="en-US" sz="1000" dirty="0">
                <a:latin typeface="Myriad Pro" panose="020B0604020202020204" pitchFamily="34" charset="0"/>
              </a:rPr>
              <a:t> ward,  Bien </a:t>
            </a:r>
            <a:r>
              <a:rPr lang="en-US" sz="1000" dirty="0" err="1">
                <a:latin typeface="Myriad Pro" panose="020B0604020202020204" pitchFamily="34" charset="0"/>
              </a:rPr>
              <a:t>Hoa</a:t>
            </a:r>
            <a:r>
              <a:rPr lang="en-US" sz="1000" dirty="0">
                <a:latin typeface="Myriad Pro" panose="020B0604020202020204" pitchFamily="34" charset="0"/>
              </a:rPr>
              <a:t> city, </a:t>
            </a:r>
          </a:p>
          <a:p>
            <a:r>
              <a:rPr lang="en-US" sz="1000" dirty="0">
                <a:latin typeface="Myriad Pro" panose="020B0604020202020204" pitchFamily="34" charset="0"/>
              </a:rPr>
              <a:t>Dong </a:t>
            </a:r>
            <a:r>
              <a:rPr lang="en-US" sz="1000" dirty="0" err="1">
                <a:latin typeface="Myriad Pro" panose="020B0604020202020204" pitchFamily="34" charset="0"/>
              </a:rPr>
              <a:t>Nai</a:t>
            </a:r>
            <a:r>
              <a:rPr lang="en-US" sz="1000" dirty="0">
                <a:latin typeface="Myriad Pro" panose="020B0604020202020204" pitchFamily="34" charset="0"/>
              </a:rPr>
              <a:t> province, Viet Nam.</a:t>
            </a:r>
          </a:p>
          <a:p>
            <a:r>
              <a:rPr lang="en-US" sz="1000" b="1" dirty="0">
                <a:latin typeface="Myriad Pro" panose="020B0604020202020204" pitchFamily="34" charset="0"/>
              </a:rPr>
              <a:t>M: </a:t>
            </a:r>
            <a:r>
              <a:rPr lang="en-US" sz="1000" dirty="0">
                <a:latin typeface="Myriad Pro" panose="020B0604020202020204" pitchFamily="34" charset="0"/>
              </a:rPr>
              <a:t>0962 497 102	</a:t>
            </a:r>
            <a:r>
              <a:rPr lang="en-US" sz="1000" dirty="0" smtClean="0">
                <a:latin typeface="Myriad Pro" panose="020B0604020202020204" pitchFamily="34" charset="0"/>
              </a:rPr>
              <a:t>	</a:t>
            </a:r>
            <a:r>
              <a:rPr lang="en-US" sz="1000" b="1" dirty="0" smtClean="0">
                <a:latin typeface="Myriad Pro" panose="020B0604020202020204" pitchFamily="34" charset="0"/>
              </a:rPr>
              <a:t>M</a:t>
            </a:r>
            <a:r>
              <a:rPr lang="en-US" sz="1000" b="1" dirty="0">
                <a:latin typeface="Myriad Pro" panose="020B0604020202020204" pitchFamily="34" charset="0"/>
              </a:rPr>
              <a:t>:  </a:t>
            </a:r>
            <a:r>
              <a:rPr lang="en-US" sz="1000" dirty="0">
                <a:latin typeface="Myriad Pro" panose="020B0604020202020204" pitchFamily="34" charset="0"/>
              </a:rPr>
              <a:t>0969 294 592</a:t>
            </a:r>
          </a:p>
          <a:p>
            <a:r>
              <a:rPr lang="en-US" sz="1000" b="1" dirty="0">
                <a:latin typeface="Myriad Pro" panose="020B0604020202020204" pitchFamily="34" charset="0"/>
              </a:rPr>
              <a:t>E: </a:t>
            </a:r>
            <a:r>
              <a:rPr lang="en-US" sz="1000" dirty="0">
                <a:latin typeface="Myriad Pro" panose="020B0604020202020204" pitchFamily="34" charset="0"/>
              </a:rPr>
              <a:t>admin@circletech.vn	</a:t>
            </a:r>
            <a:r>
              <a:rPr lang="en-US" sz="1000" b="1" dirty="0">
                <a:latin typeface="Myriad Pro" panose="020B0604020202020204" pitchFamily="34" charset="0"/>
              </a:rPr>
              <a:t>W: </a:t>
            </a:r>
            <a:r>
              <a:rPr lang="en-US" sz="1000" dirty="0">
                <a:latin typeface="Myriad Pro" panose="020B0604020202020204" pitchFamily="34" charset="0"/>
              </a:rPr>
              <a:t>www.circletech.vn</a:t>
            </a:r>
            <a:endParaRPr lang="vi-VN" sz="1000" dirty="0">
              <a:latin typeface="Myriad Pro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43262" y="601763"/>
            <a:ext cx="3739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SVN-Hemi Head" panose="02040603050506020204" pitchFamily="18" charset="0"/>
              </a:rPr>
              <a:t>SBLMB500</a:t>
            </a:r>
          </a:p>
          <a:p>
            <a:pPr algn="ctr"/>
            <a:r>
              <a:rPr lang="en-US" sz="1600" dirty="0">
                <a:latin typeface="SVN-Hemi Head" panose="02040603050506020204" pitchFamily="18" charset="0"/>
              </a:rPr>
              <a:t>Single Brushless Motor Bridge 500W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661" y="1652938"/>
            <a:ext cx="3459601" cy="213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100" b="1" dirty="0" smtClean="0">
                <a:solidFill>
                  <a:schemeClr val="accent5">
                    <a:lumMod val="50000"/>
                  </a:schemeClr>
                </a:solidFill>
                <a:latin typeface="Myriad Pro" panose="020B0604020202020204" pitchFamily="34" charset="0"/>
              </a:rPr>
              <a:t>CIRCLE TECH TECHNICAL SOLUTIONS CO.,LTD</a:t>
            </a:r>
            <a:endParaRPr lang="en-US" sz="1100" b="1" dirty="0">
              <a:solidFill>
                <a:schemeClr val="accent5">
                  <a:lumMod val="50000"/>
                </a:schemeClr>
              </a:solidFill>
              <a:latin typeface="Myriad Pro" panose="020B0604020202020204" pitchFamily="34" charset="0"/>
            </a:endParaRPr>
          </a:p>
        </p:txBody>
      </p:sp>
      <p:graphicFrame>
        <p:nvGraphicFramePr>
          <p:cNvPr id="157" name="Google Shape;103;p1"/>
          <p:cNvGraphicFramePr/>
          <p:nvPr>
            <p:extLst>
              <p:ext uri="{D42A27DB-BD31-4B8C-83A1-F6EECF244321}">
                <p14:modId xmlns:p14="http://schemas.microsoft.com/office/powerpoint/2010/main" val="2785011008"/>
              </p:ext>
            </p:extLst>
          </p:nvPr>
        </p:nvGraphicFramePr>
        <p:xfrm>
          <a:off x="-1" y="-2212"/>
          <a:ext cx="7559700" cy="6039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79850"/>
                <a:gridCol w="3779850"/>
              </a:tblGrid>
              <a:tr h="60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endParaRPr sz="3200" dirty="0">
                        <a:solidFill>
                          <a:schemeClr val="lt1"/>
                        </a:solidFill>
                        <a:latin typeface="SVN-Hemi Head" panose="02040603050506020204" pitchFamily="18" charset="0"/>
                      </a:endParaRPr>
                    </a:p>
                  </a:txBody>
                  <a:tcPr marL="360000" marR="360000" marT="45725" marB="54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3C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b="0" i="0" u="none" strike="noStrike" cap="none" dirty="0" err="1" smtClean="0">
                          <a:solidFill>
                            <a:srgbClr val="FFFFFF"/>
                          </a:solidFill>
                          <a:latin typeface="SVN-Hemi Head" panose="02040603050506020204" pitchFamily="18" charset="0"/>
                          <a:ea typeface="Arial"/>
                          <a:cs typeface="Arial"/>
                          <a:sym typeface="Arial"/>
                        </a:rPr>
                        <a:t>Sơ</a:t>
                      </a:r>
                      <a:r>
                        <a:rPr lang="en-US" sz="1700" b="0" i="0" u="none" strike="noStrike" cap="none" baseline="0" dirty="0" smtClean="0">
                          <a:solidFill>
                            <a:srgbClr val="FFFFFF"/>
                          </a:solidFill>
                          <a:latin typeface="SVN-Hemi Head" panose="02040603050506020204" pitchFamily="18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700" b="0" i="0" u="none" strike="noStrike" cap="none" baseline="0" dirty="0" err="1" smtClean="0">
                          <a:solidFill>
                            <a:srgbClr val="FFFFFF"/>
                          </a:solidFill>
                          <a:latin typeface="SVN-Hemi Head" panose="02040603050506020204" pitchFamily="18" charset="0"/>
                          <a:ea typeface="Arial"/>
                          <a:cs typeface="Arial"/>
                          <a:sym typeface="Arial"/>
                        </a:rPr>
                        <a:t>đồ</a:t>
                      </a:r>
                      <a:r>
                        <a:rPr lang="en-US" sz="1700" b="0" i="0" u="none" strike="noStrike" cap="none" baseline="0" dirty="0" smtClean="0">
                          <a:solidFill>
                            <a:srgbClr val="FFFFFF"/>
                          </a:solidFill>
                          <a:latin typeface="SVN-Hemi Head" panose="02040603050506020204" pitchFamily="18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700" b="0" i="0" u="none" strike="noStrike" cap="none" baseline="0" dirty="0" err="1" smtClean="0">
                          <a:solidFill>
                            <a:srgbClr val="FFFFFF"/>
                          </a:solidFill>
                          <a:latin typeface="SVN-Hemi Head" panose="02040603050506020204" pitchFamily="18" charset="0"/>
                          <a:ea typeface="Arial"/>
                          <a:cs typeface="Arial"/>
                          <a:sym typeface="Arial"/>
                        </a:rPr>
                        <a:t>kết</a:t>
                      </a:r>
                      <a:r>
                        <a:rPr lang="en-US" sz="1700" b="0" i="0" u="none" strike="noStrike" cap="none" baseline="0" dirty="0" smtClean="0">
                          <a:solidFill>
                            <a:srgbClr val="FFFFFF"/>
                          </a:solidFill>
                          <a:latin typeface="SVN-Hemi Head" panose="02040603050506020204" pitchFamily="18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700" b="0" i="0" u="none" strike="noStrike" cap="none" baseline="0" dirty="0" err="1" smtClean="0">
                          <a:solidFill>
                            <a:srgbClr val="FFFFFF"/>
                          </a:solidFill>
                          <a:latin typeface="SVN-Hemi Head" panose="02040603050506020204" pitchFamily="18" charset="0"/>
                          <a:ea typeface="Arial"/>
                          <a:cs typeface="Arial"/>
                          <a:sym typeface="Arial"/>
                        </a:rPr>
                        <a:t>nối</a:t>
                      </a:r>
                      <a:endParaRPr sz="1700" b="0" i="0" u="none" strike="noStrike" cap="none" dirty="0">
                        <a:solidFill>
                          <a:srgbClr val="FFFFFF"/>
                        </a:solidFill>
                        <a:latin typeface="SVN-Hemi Head" panose="02040603050506020204" pitchFamily="18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0" marR="360000" marT="45725" marB="54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3C72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0725">
            <a:off x="4956981" y="1740946"/>
            <a:ext cx="1328344" cy="747009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84A53850-470E-434B-9F4D-DB1D217909B0}"/>
              </a:ext>
            </a:extLst>
          </p:cNvPr>
          <p:cNvSpPr txBox="1"/>
          <p:nvPr/>
        </p:nvSpPr>
        <p:spPr>
          <a:xfrm rot="5400000">
            <a:off x="4041725" y="4998682"/>
            <a:ext cx="596334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9148039D-A08F-4D4D-A37E-204625501544}"/>
              </a:ext>
            </a:extLst>
          </p:cNvPr>
          <p:cNvSpPr txBox="1"/>
          <p:nvPr/>
        </p:nvSpPr>
        <p:spPr>
          <a:xfrm rot="5400000">
            <a:off x="3775528" y="4998681"/>
            <a:ext cx="596334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1448919" y="5366953"/>
            <a:ext cx="4658756" cy="4997230"/>
            <a:chOff x="1487019" y="5242153"/>
            <a:chExt cx="4658756" cy="4997230"/>
          </a:xfrm>
        </p:grpSpPr>
        <p:grpSp>
          <p:nvGrpSpPr>
            <p:cNvPr id="20" name="Group 19"/>
            <p:cNvGrpSpPr/>
            <p:nvPr/>
          </p:nvGrpSpPr>
          <p:grpSpPr>
            <a:xfrm rot="5400000">
              <a:off x="965203" y="6138997"/>
              <a:ext cx="1956686" cy="770156"/>
              <a:chOff x="3779762" y="4810631"/>
              <a:chExt cx="2111261" cy="830997"/>
            </a:xfrm>
          </p:grpSpPr>
          <p:sp>
            <p:nvSpPr>
              <p:cNvPr id="22" name="Rectangle: Rounded Corners 530">
                <a:extLst>
                  <a:ext uri="{FF2B5EF4-FFF2-40B4-BE49-F238E27FC236}">
                    <a16:creationId xmlns:a16="http://schemas.microsoft.com/office/drawing/2014/main" xmlns="" id="{0A21957A-A736-4555-9746-FC0322D2F441}"/>
                  </a:ext>
                </a:extLst>
              </p:cNvPr>
              <p:cNvSpPr/>
              <p:nvPr/>
            </p:nvSpPr>
            <p:spPr>
              <a:xfrm>
                <a:off x="3779762" y="4810631"/>
                <a:ext cx="1818410" cy="830997"/>
              </a:xfrm>
              <a:prstGeom prst="roundRect">
                <a:avLst/>
              </a:prstGeom>
              <a:solidFill>
                <a:schemeClr val="lt1">
                  <a:alpha val="0"/>
                </a:schemeClr>
              </a:solidFill>
              <a:ln>
                <a:prstDash val="sys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82CCFDD9-7FE4-4524-B563-862F1603AF01}"/>
                  </a:ext>
                </a:extLst>
              </p:cNvPr>
              <p:cNvSpPr/>
              <p:nvPr/>
            </p:nvSpPr>
            <p:spPr>
              <a:xfrm>
                <a:off x="3960120" y="4985607"/>
                <a:ext cx="329121" cy="102393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9E0A80B9-316F-4BED-8BF1-D2F5C9A4060D}"/>
                  </a:ext>
                </a:extLst>
              </p:cNvPr>
              <p:cNvSpPr txBox="1"/>
              <p:nvPr/>
            </p:nvSpPr>
            <p:spPr>
              <a:xfrm>
                <a:off x="4299170" y="4894525"/>
                <a:ext cx="1392467" cy="273975"/>
              </a:xfrm>
              <a:prstGeom prst="rect">
                <a:avLst/>
              </a:prstGeom>
              <a:noFill/>
            </p:spPr>
            <p:txBody>
              <a:bodyPr wrap="square" lIns="36000" rIns="36000" rtlCol="0">
                <a:spAutoFit/>
              </a:bodyPr>
              <a:lstStyle/>
              <a:p>
                <a:r>
                  <a:rPr lang="en-US" sz="1050" b="1" dirty="0">
                    <a:solidFill>
                      <a:srgbClr val="0070C0"/>
                    </a:solidFill>
                  </a:rPr>
                  <a:t>Arduino pinout</a:t>
                </a:r>
                <a:endParaRPr lang="en-US" sz="8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5F138854-BFD5-46B4-B79F-E65A0DB80447}"/>
                  </a:ext>
                </a:extLst>
              </p:cNvPr>
              <p:cNvSpPr/>
              <p:nvPr/>
            </p:nvSpPr>
            <p:spPr>
              <a:xfrm>
                <a:off x="3959590" y="5171885"/>
                <a:ext cx="326967" cy="102393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C962FA63-B06D-475E-B92D-E2C94273A0C6}"/>
                  </a:ext>
                </a:extLst>
              </p:cNvPr>
              <p:cNvSpPr txBox="1"/>
              <p:nvPr/>
            </p:nvSpPr>
            <p:spPr>
              <a:xfrm>
                <a:off x="4304520" y="5085279"/>
                <a:ext cx="1586503" cy="273975"/>
              </a:xfrm>
              <a:prstGeom prst="rect">
                <a:avLst/>
              </a:prstGeom>
              <a:noFill/>
            </p:spPr>
            <p:txBody>
              <a:bodyPr wrap="square" lIns="36000" rIns="36000" rtlCol="0">
                <a:spAutoFit/>
              </a:bodyPr>
              <a:lstStyle/>
              <a:p>
                <a:r>
                  <a:rPr lang="en-US" sz="1050" b="1" dirty="0" smtClean="0">
                    <a:solidFill>
                      <a:srgbClr val="0070C0"/>
                    </a:solidFill>
                  </a:rPr>
                  <a:t>SBLMB500 </a:t>
                </a:r>
                <a:r>
                  <a:rPr lang="en-US" sz="1050" b="1" dirty="0">
                    <a:solidFill>
                      <a:srgbClr val="0070C0"/>
                    </a:solidFill>
                  </a:rPr>
                  <a:t>pinout </a:t>
                </a:r>
                <a:endParaRPr lang="en-US" sz="8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8B40A79F-E014-4E4E-9584-FCDC398A70FB}"/>
                  </a:ext>
                </a:extLst>
              </p:cNvPr>
              <p:cNvSpPr/>
              <p:nvPr/>
            </p:nvSpPr>
            <p:spPr>
              <a:xfrm>
                <a:off x="3959590" y="5363416"/>
                <a:ext cx="326967" cy="10239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3806FEC4-839D-4FB3-82FF-A61DFC430A03}"/>
                  </a:ext>
                </a:extLst>
              </p:cNvPr>
              <p:cNvSpPr txBox="1"/>
              <p:nvPr/>
            </p:nvSpPr>
            <p:spPr>
              <a:xfrm>
                <a:off x="4304522" y="5282152"/>
                <a:ext cx="1387112" cy="273975"/>
              </a:xfrm>
              <a:prstGeom prst="rect">
                <a:avLst/>
              </a:prstGeom>
              <a:noFill/>
            </p:spPr>
            <p:txBody>
              <a:bodyPr wrap="square" lIns="36000" rIns="36000" rtlCol="0">
                <a:spAutoFit/>
              </a:bodyPr>
              <a:lstStyle/>
              <a:p>
                <a:r>
                  <a:rPr lang="en-US" sz="1050" b="1" dirty="0">
                    <a:solidFill>
                      <a:srgbClr val="0070C0"/>
                    </a:solidFill>
                  </a:rPr>
                  <a:t>External connector</a:t>
                </a:r>
                <a:endParaRPr lang="en-US" sz="800" b="1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1502498" y="6309230"/>
              <a:ext cx="4754321" cy="2620168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AE30FC7D-319E-4A8E-B9F3-643BAD2C3211}"/>
                </a:ext>
              </a:extLst>
            </p:cNvPr>
            <p:cNvGrpSpPr/>
            <p:nvPr/>
          </p:nvGrpSpPr>
          <p:grpSpPr>
            <a:xfrm rot="5400000">
              <a:off x="4497285" y="8293601"/>
              <a:ext cx="2195090" cy="1101890"/>
              <a:chOff x="5572893" y="924550"/>
              <a:chExt cx="2136666" cy="1093800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xmlns="" id="{8E68B949-4022-4039-962B-ACAFBDCAC385}"/>
                  </a:ext>
                </a:extLst>
              </p:cNvPr>
              <p:cNvGrpSpPr/>
              <p:nvPr/>
            </p:nvGrpSpPr>
            <p:grpSpPr>
              <a:xfrm>
                <a:off x="6796366" y="924550"/>
                <a:ext cx="913193" cy="1088580"/>
                <a:chOff x="5567243" y="923293"/>
                <a:chExt cx="913193" cy="1088580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xmlns="" id="{64531656-4AF9-4CB8-9E09-121D1F27350B}"/>
                    </a:ext>
                  </a:extLst>
                </p:cNvPr>
                <p:cNvGrpSpPr/>
                <p:nvPr/>
              </p:nvGrpSpPr>
              <p:grpSpPr>
                <a:xfrm>
                  <a:off x="5567243" y="923293"/>
                  <a:ext cx="102394" cy="1088396"/>
                  <a:chOff x="5553510" y="910436"/>
                  <a:chExt cx="120590" cy="1088396"/>
                </a:xfrm>
              </p:grpSpPr>
              <p:sp>
                <p:nvSpPr>
                  <p:cNvPr id="117" name="Rectangle 116">
                    <a:extLst>
                      <a:ext uri="{FF2B5EF4-FFF2-40B4-BE49-F238E27FC236}">
                        <a16:creationId xmlns:a16="http://schemas.microsoft.com/office/drawing/2014/main" xmlns="" id="{D387F487-DD5F-4526-8B7C-DAF5A8F26FF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449244" y="1773977"/>
                    <a:ext cx="329121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/>
                      <a:t>7</a:t>
                    </a:r>
                  </a:p>
                </p:txBody>
              </p:sp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xmlns="" id="{FBE73FA0-D291-4185-B10C-AE180B93BEC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46178" y="1217769"/>
                    <a:ext cx="735255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r>
                      <a:rPr lang="en-US" sz="800" dirty="0" smtClean="0"/>
                      <a:t>HALL C</a:t>
                    </a:r>
                    <a:endParaRPr lang="en-US" sz="700" dirty="0"/>
                  </a:p>
                </p:txBody>
              </p:sp>
            </p:grp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xmlns="" id="{90CCBE0F-67AF-480C-94F7-941F65255B3A}"/>
                    </a:ext>
                  </a:extLst>
                </p:cNvPr>
                <p:cNvGrpSpPr/>
                <p:nvPr/>
              </p:nvGrpSpPr>
              <p:grpSpPr>
                <a:xfrm>
                  <a:off x="5682856" y="923296"/>
                  <a:ext cx="102394" cy="1088393"/>
                  <a:chOff x="5553510" y="910439"/>
                  <a:chExt cx="120590" cy="1088393"/>
                </a:xfrm>
              </p:grpSpPr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xmlns="" id="{F019AFF9-D2B8-432C-B332-1BE66DEE731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449244" y="1773977"/>
                    <a:ext cx="329121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/>
                      <a:t>6</a:t>
                    </a:r>
                  </a:p>
                </p:txBody>
              </p:sp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xmlns="" id="{B2827EE3-6767-40A1-AAAA-21031E116A3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46179" y="1217771"/>
                    <a:ext cx="735253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r>
                      <a:rPr lang="en-US" sz="800" dirty="0" smtClean="0"/>
                      <a:t>PWM LOW C</a:t>
                    </a:r>
                    <a:endParaRPr lang="en-US" sz="700" dirty="0"/>
                  </a:p>
                </p:txBody>
              </p:sp>
            </p:grp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xmlns="" id="{231D9AC3-0F0A-4C70-9747-400E353CDBE7}"/>
                    </a:ext>
                  </a:extLst>
                </p:cNvPr>
                <p:cNvGrpSpPr/>
                <p:nvPr/>
              </p:nvGrpSpPr>
              <p:grpSpPr>
                <a:xfrm>
                  <a:off x="5798226" y="923296"/>
                  <a:ext cx="102394" cy="1088393"/>
                  <a:chOff x="5553510" y="910439"/>
                  <a:chExt cx="120590" cy="1088393"/>
                </a:xfrm>
              </p:grpSpPr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xmlns="" id="{6F9E15BE-3964-44F8-A531-4C3618CC46D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449244" y="1773977"/>
                    <a:ext cx="329121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/>
                      <a:t>5</a:t>
                    </a:r>
                  </a:p>
                </p:txBody>
              </p:sp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xmlns="" id="{48130D57-B7E0-4F0C-9E6E-D3E213E7CC3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46179" y="1217771"/>
                    <a:ext cx="735253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r>
                      <a:rPr lang="en-US" sz="800" dirty="0"/>
                      <a:t>PWM LOW </a:t>
                    </a:r>
                    <a:r>
                      <a:rPr lang="en-US" sz="800" dirty="0" smtClean="0"/>
                      <a:t>B</a:t>
                    </a:r>
                    <a:endParaRPr lang="en-US" sz="700" dirty="0"/>
                  </a:p>
                </p:txBody>
              </p:sp>
            </p:grp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xmlns="" id="{654327EE-ABDC-47C3-8F99-1AD0D0837EFE}"/>
                    </a:ext>
                  </a:extLst>
                </p:cNvPr>
                <p:cNvGrpSpPr/>
                <p:nvPr/>
              </p:nvGrpSpPr>
              <p:grpSpPr>
                <a:xfrm>
                  <a:off x="5911872" y="923480"/>
                  <a:ext cx="102394" cy="1088393"/>
                  <a:chOff x="5553510" y="910439"/>
                  <a:chExt cx="120590" cy="1088393"/>
                </a:xfrm>
              </p:grpSpPr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xmlns="" id="{D4A421B5-AC52-438F-B21B-E25BBB1C2BB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449244" y="1773977"/>
                    <a:ext cx="329121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/>
                      <a:t>4</a:t>
                    </a:r>
                  </a:p>
                </p:txBody>
              </p:sp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xmlns="" id="{63ECCF70-0AC0-424F-809F-871E5283914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46179" y="1217771"/>
                    <a:ext cx="735253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r>
                      <a:rPr lang="en-US" sz="800" dirty="0" smtClean="0"/>
                      <a:t>HALL  B</a:t>
                    </a:r>
                    <a:endParaRPr lang="en-US" sz="700" dirty="0"/>
                  </a:p>
                </p:txBody>
              </p: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xmlns="" id="{ACA15F84-9FF8-4968-8EF6-6E57D6F876AB}"/>
                    </a:ext>
                  </a:extLst>
                </p:cNvPr>
                <p:cNvGrpSpPr/>
                <p:nvPr/>
              </p:nvGrpSpPr>
              <p:grpSpPr>
                <a:xfrm>
                  <a:off x="6027485" y="923480"/>
                  <a:ext cx="102394" cy="1088393"/>
                  <a:chOff x="5553510" y="910439"/>
                  <a:chExt cx="120590" cy="1088393"/>
                </a:xfrm>
              </p:grpSpPr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xmlns="" id="{B61B53DF-B0B8-440E-98BD-B26FC45F472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449244" y="1773977"/>
                    <a:ext cx="329121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/>
                      <a:t>3</a:t>
                    </a:r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xmlns="" id="{44A876F3-AD3C-4FFC-AC62-F6439D734C5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46179" y="1217771"/>
                    <a:ext cx="735253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r>
                      <a:rPr lang="en-US" sz="800" dirty="0" smtClean="0"/>
                      <a:t>PWM LOW A</a:t>
                    </a:r>
                    <a:endParaRPr lang="en-US" sz="700" dirty="0"/>
                  </a:p>
                </p:txBody>
              </p: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xmlns="" id="{74FAC6B1-487D-46B2-B985-C2FFA505566D}"/>
                    </a:ext>
                  </a:extLst>
                </p:cNvPr>
                <p:cNvGrpSpPr/>
                <p:nvPr/>
              </p:nvGrpSpPr>
              <p:grpSpPr>
                <a:xfrm>
                  <a:off x="6142855" y="923479"/>
                  <a:ext cx="102394" cy="1088394"/>
                  <a:chOff x="5553510" y="910438"/>
                  <a:chExt cx="120590" cy="1088394"/>
                </a:xfrm>
              </p:grpSpPr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xmlns="" id="{926D89EF-030E-423F-AAF3-9C8553EB3D3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449244" y="1773977"/>
                    <a:ext cx="329121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/>
                      <a:t>2</a:t>
                    </a:r>
                  </a:p>
                </p:txBody>
              </p:sp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xmlns="" id="{F7914AB9-BFF1-4410-A5B9-A59576C392D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46179" y="1217771"/>
                    <a:ext cx="735253" cy="12058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r>
                      <a:rPr lang="en-US" sz="800" dirty="0" smtClean="0"/>
                      <a:t>HALL A</a:t>
                    </a:r>
                    <a:endParaRPr lang="en-US" sz="700" dirty="0"/>
                  </a:p>
                </p:txBody>
              </p: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xmlns="" id="{CEA8E230-D867-4C98-A779-37F4FBBD33FB}"/>
                    </a:ext>
                  </a:extLst>
                </p:cNvPr>
                <p:cNvGrpSpPr/>
                <p:nvPr/>
              </p:nvGrpSpPr>
              <p:grpSpPr>
                <a:xfrm>
                  <a:off x="6262429" y="923296"/>
                  <a:ext cx="102394" cy="1088393"/>
                  <a:chOff x="5553510" y="910439"/>
                  <a:chExt cx="120590" cy="1088393"/>
                </a:xfrm>
              </p:grpSpPr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xmlns="" id="{17396D24-F11D-482D-A96C-D138E6C1F59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449244" y="1773977"/>
                    <a:ext cx="329121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/>
                      <a:t>1</a:t>
                    </a:r>
                  </a:p>
                </p:txBody>
              </p:sp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xmlns="" id="{3A9CAF8F-485B-400F-92F3-00888CD1AE2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46179" y="1217771"/>
                    <a:ext cx="735253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r>
                      <a:rPr lang="en-US" sz="800" dirty="0"/>
                      <a:t>UART RX</a:t>
                    </a:r>
                    <a:endParaRPr lang="en-US" sz="700" dirty="0"/>
                  </a:p>
                </p:txBody>
              </p: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xmlns="" id="{7B7DD5AA-4926-4E89-A423-3CCC7F448D3F}"/>
                    </a:ext>
                  </a:extLst>
                </p:cNvPr>
                <p:cNvGrpSpPr/>
                <p:nvPr/>
              </p:nvGrpSpPr>
              <p:grpSpPr>
                <a:xfrm>
                  <a:off x="6378042" y="923296"/>
                  <a:ext cx="102394" cy="1088393"/>
                  <a:chOff x="5553510" y="910439"/>
                  <a:chExt cx="120590" cy="1088393"/>
                </a:xfrm>
              </p:grpSpPr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xmlns="" id="{60A8F559-D32E-44AB-B821-7559575D59E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449244" y="1773977"/>
                    <a:ext cx="329121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/>
                      <a:t>0</a:t>
                    </a:r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xmlns="" id="{9AB5B509-F143-45E4-B762-185DE13BDAB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46179" y="1217771"/>
                    <a:ext cx="735253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r>
                      <a:rPr lang="en-US" sz="800" dirty="0"/>
                      <a:t>UART TX</a:t>
                    </a:r>
                    <a:endParaRPr lang="en-US" sz="700" dirty="0"/>
                  </a:p>
                </p:txBody>
              </p:sp>
            </p:grp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xmlns="" id="{5AEF739D-4D34-42B9-8F27-29F63C98A4FE}"/>
                  </a:ext>
                </a:extLst>
              </p:cNvPr>
              <p:cNvGrpSpPr/>
              <p:nvPr/>
            </p:nvGrpSpPr>
            <p:grpSpPr>
              <a:xfrm>
                <a:off x="5572893" y="929772"/>
                <a:ext cx="1147778" cy="1088578"/>
                <a:chOff x="5570358" y="923295"/>
                <a:chExt cx="1147778" cy="1088578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xmlns="" id="{810FC8FC-509E-44C2-B71E-259EC377FC09}"/>
                    </a:ext>
                  </a:extLst>
                </p:cNvPr>
                <p:cNvGrpSpPr/>
                <p:nvPr/>
              </p:nvGrpSpPr>
              <p:grpSpPr>
                <a:xfrm>
                  <a:off x="5570358" y="923295"/>
                  <a:ext cx="102394" cy="1088394"/>
                  <a:chOff x="5557179" y="910438"/>
                  <a:chExt cx="120590" cy="1088394"/>
                </a:xfrm>
              </p:grpSpPr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xmlns="" id="{F0B9CE72-56C9-4241-B66A-191A96DCB42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452913" y="1773977"/>
                    <a:ext cx="329121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sz="600" dirty="0"/>
                  </a:p>
                </p:txBody>
              </p:sp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xmlns="" id="{DD517978-A63A-43E0-9B95-81958FFA970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49848" y="1217771"/>
                    <a:ext cx="735253" cy="12058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endParaRPr lang="en-US" sz="700" dirty="0"/>
                  </a:p>
                </p:txBody>
              </p: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xmlns="" id="{C614BBAF-6447-443D-BFC5-AE0C5C39A22B}"/>
                    </a:ext>
                  </a:extLst>
                </p:cNvPr>
                <p:cNvGrpSpPr/>
                <p:nvPr/>
              </p:nvGrpSpPr>
              <p:grpSpPr>
                <a:xfrm>
                  <a:off x="5686011" y="923296"/>
                  <a:ext cx="102394" cy="1088393"/>
                  <a:chOff x="5557179" y="910439"/>
                  <a:chExt cx="120589" cy="1088393"/>
                </a:xfrm>
              </p:grpSpPr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xmlns="" id="{AF88761B-D0CB-4EF3-A888-2E80FC5FAB8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452913" y="1773977"/>
                    <a:ext cx="329121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sz="600" dirty="0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xmlns="" id="{3C3850AD-8571-4B0D-B061-8A519FA5694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49847" y="1217771"/>
                    <a:ext cx="735253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endParaRPr lang="en-US" sz="700" dirty="0"/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xmlns="" id="{26F07F61-0029-465D-B114-D7A5F84242F2}"/>
                    </a:ext>
                  </a:extLst>
                </p:cNvPr>
                <p:cNvGrpSpPr/>
                <p:nvPr/>
              </p:nvGrpSpPr>
              <p:grpSpPr>
                <a:xfrm>
                  <a:off x="5801381" y="923296"/>
                  <a:ext cx="102394" cy="1088393"/>
                  <a:chOff x="5557179" y="910439"/>
                  <a:chExt cx="120589" cy="1088393"/>
                </a:xfrm>
              </p:grpSpPr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xmlns="" id="{B4C3232D-A904-4AD8-9A77-113697ECBD6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452913" y="1773977"/>
                    <a:ext cx="329121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sz="600" dirty="0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xmlns="" id="{0FBD0085-E99A-4B12-9492-4AF1130E383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49847" y="1217771"/>
                    <a:ext cx="735253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sz="700" dirty="0"/>
                  </a:p>
                </p:txBody>
              </p: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xmlns="" id="{FD4BDB5C-138D-4940-8E9C-D6C926FBEC5D}"/>
                    </a:ext>
                  </a:extLst>
                </p:cNvPr>
                <p:cNvGrpSpPr/>
                <p:nvPr/>
              </p:nvGrpSpPr>
              <p:grpSpPr>
                <a:xfrm>
                  <a:off x="5918143" y="923478"/>
                  <a:ext cx="102394" cy="1088395"/>
                  <a:chOff x="5560848" y="910437"/>
                  <a:chExt cx="120589" cy="1088395"/>
                </a:xfrm>
              </p:grpSpPr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xmlns="" id="{59136E20-5B44-463A-ABF9-B6328D7F489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456582" y="1773977"/>
                    <a:ext cx="329121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/>
                      <a:t>GND</a:t>
                    </a:r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xmlns="" id="{485A2D8F-309A-463B-BD5E-AF74A2E102D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53516" y="1217769"/>
                    <a:ext cx="735253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r>
                      <a:rPr lang="en-US" sz="800" dirty="0"/>
                      <a:t>GND</a:t>
                    </a:r>
                    <a:endParaRPr lang="en-US" sz="700" dirty="0"/>
                  </a:p>
                </p:txBody>
              </p:sp>
            </p:grp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xmlns="" id="{BFAA9B69-E07A-4167-9994-6A744AA725D3}"/>
                    </a:ext>
                  </a:extLst>
                </p:cNvPr>
                <p:cNvGrpSpPr/>
                <p:nvPr/>
              </p:nvGrpSpPr>
              <p:grpSpPr>
                <a:xfrm>
                  <a:off x="6030600" y="923479"/>
                  <a:ext cx="102394" cy="1088394"/>
                  <a:chOff x="5557179" y="910438"/>
                  <a:chExt cx="120590" cy="1088394"/>
                </a:xfrm>
              </p:grpSpPr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xmlns="" id="{816E7568-6829-4B71-9877-22E8FB06909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452913" y="1773977"/>
                    <a:ext cx="329121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/>
                      <a:t>13</a:t>
                    </a: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xmlns="" id="{582FB1B7-6BB2-4BA3-8340-C148A88A6E1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49848" y="1217771"/>
                    <a:ext cx="735253" cy="12058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sz="700" dirty="0"/>
                  </a:p>
                </p:txBody>
              </p:sp>
            </p:grp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xmlns="" id="{73E0DFD7-439F-46CF-AC69-D55DA1F0D607}"/>
                    </a:ext>
                  </a:extLst>
                </p:cNvPr>
                <p:cNvGrpSpPr/>
                <p:nvPr/>
              </p:nvGrpSpPr>
              <p:grpSpPr>
                <a:xfrm>
                  <a:off x="6145970" y="923479"/>
                  <a:ext cx="102394" cy="1088394"/>
                  <a:chOff x="5557179" y="910438"/>
                  <a:chExt cx="120590" cy="1088394"/>
                </a:xfrm>
              </p:grpSpPr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xmlns="" id="{BAD9E44B-38F7-41BF-A017-4AEBDD0EE2C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452913" y="1773977"/>
                    <a:ext cx="329121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/>
                      <a:t>12</a:t>
                    </a:r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xmlns="" id="{C46D0059-C832-406F-933D-F0203082232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49848" y="1217771"/>
                    <a:ext cx="735253" cy="12058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r>
                      <a:rPr lang="en-US" sz="800" dirty="0" smtClean="0"/>
                      <a:t>DIR</a:t>
                    </a:r>
                    <a:endParaRPr lang="en-US" sz="800" dirty="0"/>
                  </a:p>
                </p:txBody>
              </p: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xmlns="" id="{54AF49B9-ADE1-4FA6-954D-65D9E0E035E6}"/>
                    </a:ext>
                  </a:extLst>
                </p:cNvPr>
                <p:cNvGrpSpPr/>
                <p:nvPr/>
              </p:nvGrpSpPr>
              <p:grpSpPr>
                <a:xfrm>
                  <a:off x="6262429" y="923296"/>
                  <a:ext cx="102394" cy="1088393"/>
                  <a:chOff x="5553510" y="910439"/>
                  <a:chExt cx="120590" cy="1088393"/>
                </a:xfrm>
              </p:grpSpPr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xmlns="" id="{3662A324-33C8-4EAD-8380-4794283E046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449244" y="1773977"/>
                    <a:ext cx="329121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/>
                      <a:t>11</a:t>
                    </a:r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xmlns="" id="{E3E5DEB7-07CE-4B2D-BF64-854E4A9076F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46179" y="1217771"/>
                    <a:ext cx="735253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r>
                      <a:rPr lang="en-US" sz="800" dirty="0"/>
                      <a:t>PWM HIGH </a:t>
                    </a:r>
                    <a:r>
                      <a:rPr lang="en-US" sz="800" dirty="0" smtClean="0"/>
                      <a:t>C</a:t>
                    </a:r>
                    <a:endParaRPr lang="en-US" sz="800" dirty="0"/>
                  </a:p>
                </p:txBody>
              </p: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xmlns="" id="{85E0615B-C27E-4E48-B5C4-7887A1A72ABA}"/>
                    </a:ext>
                  </a:extLst>
                </p:cNvPr>
                <p:cNvGrpSpPr/>
                <p:nvPr/>
              </p:nvGrpSpPr>
              <p:grpSpPr>
                <a:xfrm>
                  <a:off x="6378042" y="923296"/>
                  <a:ext cx="102394" cy="1088393"/>
                  <a:chOff x="5553510" y="910439"/>
                  <a:chExt cx="120590" cy="1088393"/>
                </a:xfrm>
              </p:grpSpPr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xmlns="" id="{6E9C8DA7-6D65-475C-9A27-9B1C58CE4F0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449244" y="1773977"/>
                    <a:ext cx="329121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/>
                      <a:t>10</a:t>
                    </a: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xmlns="" id="{3CD68BA0-9EDA-4568-8EA4-A373C5DE2EE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46179" y="1217771"/>
                    <a:ext cx="735253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r>
                      <a:rPr lang="en-US" sz="800" dirty="0"/>
                      <a:t>PWM HIGH </a:t>
                    </a:r>
                    <a:r>
                      <a:rPr lang="en-US" sz="800" dirty="0" smtClean="0"/>
                      <a:t>B</a:t>
                    </a:r>
                    <a:endParaRPr lang="en-US" sz="800" dirty="0"/>
                  </a:p>
                </p:txBody>
              </p:sp>
            </p:grp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xmlns="" id="{90ACB620-0D25-43FA-9A6E-A1B3C1ED0422}"/>
                    </a:ext>
                  </a:extLst>
                </p:cNvPr>
                <p:cNvGrpSpPr/>
                <p:nvPr/>
              </p:nvGrpSpPr>
              <p:grpSpPr>
                <a:xfrm>
                  <a:off x="6490312" y="923478"/>
                  <a:ext cx="105508" cy="1088211"/>
                  <a:chOff x="5549842" y="910621"/>
                  <a:chExt cx="124257" cy="1088211"/>
                </a:xfrm>
              </p:grpSpPr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xmlns="" id="{DFAB2071-3107-4A41-A489-0D92B6B525B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449244" y="1773977"/>
                    <a:ext cx="329121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/>
                      <a:t>9</a:t>
                    </a:r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xmlns="" id="{52AFD6D2-4890-4CE2-BE06-436B25AE361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41564" y="1218899"/>
                    <a:ext cx="731761" cy="11520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r>
                      <a:rPr lang="en-US" sz="800" dirty="0" smtClean="0"/>
                      <a:t>PWM HIGH A</a:t>
                    </a:r>
                    <a:endParaRPr lang="en-US" sz="800" dirty="0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xmlns="" id="{69E39D77-CCF2-4B15-AA63-7762B7216E0E}"/>
                    </a:ext>
                  </a:extLst>
                </p:cNvPr>
                <p:cNvGrpSpPr/>
                <p:nvPr/>
              </p:nvGrpSpPr>
              <p:grpSpPr>
                <a:xfrm>
                  <a:off x="6605316" y="923478"/>
                  <a:ext cx="112820" cy="1086301"/>
                  <a:chOff x="5557179" y="915841"/>
                  <a:chExt cx="132869" cy="1086301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xmlns="" id="{B2640E8F-39FA-4482-9645-D9012786103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452913" y="1777287"/>
                    <a:ext cx="329121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/>
                      <a:t>8</a:t>
                    </a:r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xmlns="" id="{0BC5778C-EC34-43BC-A986-FD64D793AB6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58690" y="1214331"/>
                    <a:ext cx="729847" cy="13286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r>
                      <a:rPr lang="en-US" sz="800" dirty="0" smtClean="0"/>
                      <a:t>PULSE</a:t>
                    </a:r>
                    <a:endParaRPr lang="en-US" sz="800" dirty="0"/>
                  </a:p>
                </p:txBody>
              </p: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255B90B4-1C20-4A68-8E31-B19593322120}"/>
                </a:ext>
              </a:extLst>
            </p:cNvPr>
            <p:cNvGrpSpPr/>
            <p:nvPr/>
          </p:nvGrpSpPr>
          <p:grpSpPr>
            <a:xfrm rot="5400000">
              <a:off x="1171171" y="8505209"/>
              <a:ext cx="1752730" cy="1121034"/>
              <a:chOff x="5986068" y="4393213"/>
              <a:chExt cx="1719597" cy="1168638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xmlns="" id="{F331225D-E90E-4DEB-B138-C6A52C86B838}"/>
                  </a:ext>
                </a:extLst>
              </p:cNvPr>
              <p:cNvGrpSpPr/>
              <p:nvPr/>
            </p:nvGrpSpPr>
            <p:grpSpPr>
              <a:xfrm>
                <a:off x="5986068" y="4393213"/>
                <a:ext cx="912544" cy="1168638"/>
                <a:chOff x="5986068" y="4393213"/>
                <a:chExt cx="912544" cy="1168638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xmlns="" id="{D6A5FF3F-D2F2-4A5C-93DD-029BAB6088EA}"/>
                    </a:ext>
                  </a:extLst>
                </p:cNvPr>
                <p:cNvGrpSpPr/>
                <p:nvPr/>
              </p:nvGrpSpPr>
              <p:grpSpPr>
                <a:xfrm>
                  <a:off x="5986068" y="4742985"/>
                  <a:ext cx="909496" cy="818866"/>
                  <a:chOff x="5798227" y="921385"/>
                  <a:chExt cx="909496" cy="818866"/>
                </a:xfrm>
              </p:grpSpPr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xmlns="" id="{F4EBD223-3F3D-49BB-A032-EE87DF5996F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442604" y="1278918"/>
                    <a:ext cx="813639" cy="1023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sz="700" dirty="0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xmlns="" id="{7C802A76-A250-4853-B399-CD403E0467A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59457" y="1279011"/>
                    <a:ext cx="813456" cy="1023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sz="700" dirty="0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xmlns="" id="{D4B06372-40F5-436C-8644-AD4F0754CA1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675069" y="1279011"/>
                    <a:ext cx="813457" cy="1023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sz="700" dirty="0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xmlns="" id="{3F34EB99-C86D-4AB9-BC68-D1A0BEF89F0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790439" y="1279012"/>
                    <a:ext cx="813458" cy="1023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sz="700" dirty="0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xmlns="" id="{7738D727-D00F-4C8B-8907-85A96A441F5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903690" y="1278920"/>
                    <a:ext cx="813643" cy="1023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r>
                      <a:rPr lang="en-US" sz="800" dirty="0"/>
                      <a:t>V AUX 5V</a:t>
                    </a:r>
                    <a:endParaRPr lang="en-US" sz="700" dirty="0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xmlns="" id="{1E88EE16-0AD0-4A1F-9D1C-2310422F235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019303" y="1278919"/>
                    <a:ext cx="813644" cy="1023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r>
                      <a:rPr lang="en-US" sz="800" dirty="0"/>
                      <a:t>GND</a:t>
                    </a:r>
                    <a:endParaRPr lang="en-US" sz="700" dirty="0"/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xmlns="" id="{8528C51F-0AEB-4340-BD01-0EE87AB9B00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134672" y="1278921"/>
                    <a:ext cx="813645" cy="1023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r>
                      <a:rPr lang="en-US" sz="800" dirty="0"/>
                      <a:t>GND</a:t>
                    </a:r>
                    <a:endParaRPr lang="en-US" sz="700" dirty="0"/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xmlns="" id="{F790E828-72BB-4C5D-A560-6130EBDC916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247092" y="1279619"/>
                    <a:ext cx="818866" cy="10239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endParaRPr lang="en-US" sz="700" dirty="0"/>
                  </a:p>
                </p:txBody>
              </p: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xmlns="" id="{8FF6833B-7FDD-40F2-8A4A-0392E40A46D5}"/>
                    </a:ext>
                  </a:extLst>
                </p:cNvPr>
                <p:cNvGrpSpPr/>
                <p:nvPr/>
              </p:nvGrpSpPr>
              <p:grpSpPr>
                <a:xfrm>
                  <a:off x="5986068" y="4393213"/>
                  <a:ext cx="912544" cy="330436"/>
                  <a:chOff x="4882933" y="4636226"/>
                  <a:chExt cx="912544" cy="330436"/>
                </a:xfrm>
              </p:grpSpPr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xmlns="" id="{C100806F-6BBA-4B88-B23F-08B77112EB2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769569" y="4750721"/>
                    <a:ext cx="329121" cy="1023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sz="600" dirty="0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xmlns="" id="{8DCFC7E5-4B6B-40D8-9AD4-48994935EB4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83215" y="4750905"/>
                    <a:ext cx="329121" cy="1023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sz="600" dirty="0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xmlns="" id="{4F9F7D43-4ECA-49F9-A79A-E17899F391E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98828" y="4750905"/>
                    <a:ext cx="329121" cy="1023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 smtClean="0"/>
                      <a:t>RST</a:t>
                    </a:r>
                    <a:endParaRPr lang="en-US" sz="600" dirty="0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xmlns="" id="{B7DBA17B-4CC1-47AF-9D8B-F53B4358F94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114198" y="4750905"/>
                    <a:ext cx="329121" cy="1023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/>
                      <a:t>3.3V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xmlns="" id="{B0B91F07-0FD6-422D-BAC2-92DF342FFF9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33772" y="4750721"/>
                    <a:ext cx="329121" cy="1023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/>
                      <a:t>5V</a:t>
                    </a:r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xmlns="" id="{AF57B0C4-8C45-453D-B9E7-FAF039E627B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49385" y="4750721"/>
                    <a:ext cx="329121" cy="1023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/>
                      <a:t>GND</a:t>
                    </a:r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xmlns="" id="{4A19F3D5-0B62-47D7-B985-34DAEE50FF4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464755" y="4750721"/>
                    <a:ext cx="329121" cy="1023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/>
                      <a:t>GND</a:t>
                    </a:r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xmlns="" id="{F95B3E61-1967-4A03-97DD-AFDC18C0BA0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79720" y="4749590"/>
                    <a:ext cx="329121" cy="1023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/>
                      <a:t>VIN</a:t>
                    </a:r>
                  </a:p>
                </p:txBody>
              </p:sp>
            </p:grp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xmlns="" id="{96218E4E-A692-423F-969C-AC3632A319A9}"/>
                  </a:ext>
                </a:extLst>
              </p:cNvPr>
              <p:cNvGrpSpPr/>
              <p:nvPr/>
            </p:nvGrpSpPr>
            <p:grpSpPr>
              <a:xfrm>
                <a:off x="7019311" y="4395241"/>
                <a:ext cx="686354" cy="1166603"/>
                <a:chOff x="5986068" y="4390022"/>
                <a:chExt cx="686354" cy="1166603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xmlns="" id="{AC756C54-E789-4782-9B3F-5EE432C5B03A}"/>
                    </a:ext>
                  </a:extLst>
                </p:cNvPr>
                <p:cNvGrpSpPr/>
                <p:nvPr/>
              </p:nvGrpSpPr>
              <p:grpSpPr>
                <a:xfrm>
                  <a:off x="5986069" y="4744884"/>
                  <a:ext cx="686141" cy="811741"/>
                  <a:chOff x="5798228" y="923284"/>
                  <a:chExt cx="686141" cy="811741"/>
                </a:xfrm>
              </p:grpSpPr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xmlns="" id="{FA7B03AC-D1CB-4749-973E-94F4C5690F7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445211" y="1276312"/>
                    <a:ext cx="808428" cy="1023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r>
                      <a:rPr lang="en-US" sz="800" dirty="0" smtClean="0"/>
                      <a:t>BEMF C</a:t>
                    </a:r>
                    <a:endParaRPr lang="en-US" sz="700" dirty="0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xmlns="" id="{D3485702-2AFD-4774-86F5-1ABDFFD5B34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58949" y="1276404"/>
                    <a:ext cx="808244" cy="1023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r>
                      <a:rPr lang="en-US" sz="800" dirty="0" smtClean="0"/>
                      <a:t>BEMF B</a:t>
                    </a:r>
                    <a:endParaRPr lang="en-US" sz="700" dirty="0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xmlns="" id="{FD64F311-A4E9-4D78-B43D-60CFA528044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674560" y="1276404"/>
                    <a:ext cx="808245" cy="1023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r>
                      <a:rPr lang="en-US" sz="800" dirty="0" smtClean="0"/>
                      <a:t>BEMF A</a:t>
                    </a:r>
                    <a:endParaRPr lang="en-US" sz="700" dirty="0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xmlns="" id="{7FFBA1FB-1E05-4D0C-BDEE-6F0B02B5A93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789930" y="1276404"/>
                    <a:ext cx="808246" cy="1023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r>
                      <a:rPr lang="en-US" sz="800" dirty="0" smtClean="0"/>
                      <a:t>TEMP_SENSE</a:t>
                    </a:r>
                    <a:endParaRPr lang="en-US" sz="700" dirty="0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xmlns="" id="{F1BB81B3-552E-447B-9A9B-3AC3188AD44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909411" y="1276303"/>
                    <a:ext cx="808431" cy="1023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r>
                      <a:rPr lang="en-US" sz="800" dirty="0"/>
                      <a:t>VIN SENSE</a:t>
                    </a:r>
                    <a:endParaRPr lang="en-US" sz="700" dirty="0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xmlns="" id="{256CDEA3-7D21-4304-B004-91726C6258A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028957" y="1279612"/>
                    <a:ext cx="808432" cy="102393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r>
                      <a:rPr lang="en-US" sz="800" dirty="0" smtClean="0"/>
                      <a:t>CURR SENSE</a:t>
                    </a:r>
                    <a:endParaRPr lang="en-US" sz="700" dirty="0"/>
                  </a:p>
                </p:txBody>
              </p: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xmlns="" id="{F51EC043-10A0-49CF-B3C0-B4DC96909BB4}"/>
                    </a:ext>
                  </a:extLst>
                </p:cNvPr>
                <p:cNvGrpSpPr/>
                <p:nvPr/>
              </p:nvGrpSpPr>
              <p:grpSpPr>
                <a:xfrm>
                  <a:off x="5986068" y="4390022"/>
                  <a:ext cx="686354" cy="333627"/>
                  <a:chOff x="4882933" y="4633035"/>
                  <a:chExt cx="686354" cy="333627"/>
                </a:xfrm>
              </p:grpSpPr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xmlns="" id="{6FA3E330-E2C1-450E-B724-83E7ABDF5F8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769569" y="4750721"/>
                    <a:ext cx="329121" cy="1023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/>
                      <a:t>A0</a:t>
                    </a:r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xmlns="" id="{BC4DFEAC-D864-4465-9727-08A13132848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83215" y="4750905"/>
                    <a:ext cx="329121" cy="1023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/>
                      <a:t>A1</a:t>
                    </a: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xmlns="" id="{C65D39D1-A08F-4756-B936-1624391EAA1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98828" y="4750905"/>
                    <a:ext cx="329121" cy="1023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/>
                      <a:t>A2</a:t>
                    </a: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xmlns="" id="{5FC27F12-78FA-400C-84B5-1F9A6FD720D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114198" y="4750905"/>
                    <a:ext cx="329121" cy="1023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/>
                      <a:t>A3</a:t>
                    </a: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xmlns="" id="{8C4BFD38-4125-4C43-B0F3-3E59A900159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33772" y="4750721"/>
                    <a:ext cx="329121" cy="1023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/>
                      <a:t>A4</a:t>
                    </a:r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xmlns="" id="{C4D1A3CD-4EAB-4736-8C2B-5E3717935C8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53530" y="4746399"/>
                    <a:ext cx="329121" cy="1023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/>
                      <a:t>A5</a:t>
                    </a:r>
                  </a:p>
                </p:txBody>
              </p:sp>
            </p:grpSp>
          </p:grp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A3F06795-09FF-4BC6-82B6-7FA8BE6C9FF4}"/>
                </a:ext>
              </a:extLst>
            </p:cNvPr>
            <p:cNvSpPr/>
            <p:nvPr/>
          </p:nvSpPr>
          <p:spPr>
            <a:xfrm rot="5400000">
              <a:off x="3132042" y="10034054"/>
              <a:ext cx="349883" cy="6076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600" dirty="0" smtClean="0"/>
                <a:t>5V</a:t>
              </a:r>
              <a:endParaRPr lang="en-US" sz="8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B904A17C-8FDB-4E37-964A-941B17527D20}"/>
                </a:ext>
              </a:extLst>
            </p:cNvPr>
            <p:cNvSpPr/>
            <p:nvPr/>
          </p:nvSpPr>
          <p:spPr>
            <a:xfrm rot="5400000">
              <a:off x="3062492" y="10028895"/>
              <a:ext cx="349889" cy="7108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600" dirty="0" smtClean="0"/>
                <a:t>GND</a:t>
              </a:r>
              <a:endParaRPr lang="en-US" sz="8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088F0BF1-BCBA-4DBA-B84E-4BF6014848B8}"/>
                </a:ext>
              </a:extLst>
            </p:cNvPr>
            <p:cNvSpPr/>
            <p:nvPr/>
          </p:nvSpPr>
          <p:spPr>
            <a:xfrm rot="5400000">
              <a:off x="2987587" y="10028694"/>
              <a:ext cx="349889" cy="7148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600" dirty="0" smtClean="0"/>
                <a:t>PULSE</a:t>
              </a:r>
              <a:endParaRPr lang="en-US" sz="8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F92739E4-6495-40C9-98FB-836A13AA3FA2}"/>
                </a:ext>
              </a:extLst>
            </p:cNvPr>
            <p:cNvSpPr/>
            <p:nvPr/>
          </p:nvSpPr>
          <p:spPr>
            <a:xfrm rot="5400000">
              <a:off x="2913439" y="10029654"/>
              <a:ext cx="349890" cy="6956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600" dirty="0" smtClean="0"/>
                <a:t>DIR</a:t>
              </a:r>
              <a:endParaRPr lang="en-US" sz="800" dirty="0"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1AE23F99-1523-49BC-AF8D-47B6ABE9215B}"/>
              </a:ext>
            </a:extLst>
          </p:cNvPr>
          <p:cNvSpPr txBox="1"/>
          <p:nvPr/>
        </p:nvSpPr>
        <p:spPr>
          <a:xfrm rot="5400000">
            <a:off x="4802332" y="4961474"/>
            <a:ext cx="533960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V+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xmlns="" id="{F58E4BAA-84A3-4946-B17B-423D85CCA944}"/>
              </a:ext>
            </a:extLst>
          </p:cNvPr>
          <p:cNvSpPr/>
          <p:nvPr/>
        </p:nvSpPr>
        <p:spPr>
          <a:xfrm rot="5400000">
            <a:off x="4915046" y="5250841"/>
            <a:ext cx="92246" cy="868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4A0A1E63-B1A8-4BA6-9CD4-51ABA5A8B1CD}"/>
              </a:ext>
            </a:extLst>
          </p:cNvPr>
          <p:cNvSpPr txBox="1"/>
          <p:nvPr/>
        </p:nvSpPr>
        <p:spPr>
          <a:xfrm rot="5400000">
            <a:off x="4541924" y="4976489"/>
            <a:ext cx="533960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V-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xmlns="" id="{38E29B58-A004-4FCB-AAE5-52211297D87A}"/>
              </a:ext>
            </a:extLst>
          </p:cNvPr>
          <p:cNvSpPr txBox="1"/>
          <p:nvPr/>
        </p:nvSpPr>
        <p:spPr>
          <a:xfrm rot="5400000">
            <a:off x="2649618" y="4823771"/>
            <a:ext cx="818059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70C0"/>
                </a:solidFill>
              </a:rPr>
              <a:t>HALL B</a:t>
            </a:r>
            <a:endParaRPr lang="en-US" sz="1000" b="1" dirty="0">
              <a:solidFill>
                <a:srgbClr val="0070C0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xmlns="" id="{0E297FBB-DD87-4F55-90B3-FCF67B0E0906}"/>
              </a:ext>
            </a:extLst>
          </p:cNvPr>
          <p:cNvSpPr txBox="1"/>
          <p:nvPr/>
        </p:nvSpPr>
        <p:spPr>
          <a:xfrm rot="5400000">
            <a:off x="2907371" y="4822284"/>
            <a:ext cx="818059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FFC000"/>
                </a:solidFill>
              </a:rPr>
              <a:t>HALL A</a:t>
            </a:r>
            <a:endParaRPr lang="en-US" sz="1000" b="1" dirty="0">
              <a:solidFill>
                <a:srgbClr val="FFC000"/>
              </a:solidFill>
            </a:endParaRP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xmlns="" id="{75B90796-766F-4AF9-9C94-1C63FBF93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 flipH="1">
            <a:off x="1569953" y="3263213"/>
            <a:ext cx="1314695" cy="1004133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xmlns="" id="{B218ECB4-64E6-430E-B66A-21D21ED559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3652096" y="3061000"/>
            <a:ext cx="965232" cy="691660"/>
          </a:xfrm>
          <a:prstGeom prst="rect">
            <a:avLst/>
          </a:prstGeom>
        </p:spPr>
      </p:pic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xmlns="" id="{F02EB101-9198-4AA1-AF62-8AA4BD3550B3}"/>
              </a:ext>
            </a:extLst>
          </p:cNvPr>
          <p:cNvCxnSpPr>
            <a:cxnSpLocks/>
          </p:cNvCxnSpPr>
          <p:nvPr/>
        </p:nvCxnSpPr>
        <p:spPr>
          <a:xfrm rot="5400000" flipH="1">
            <a:off x="2408397" y="4367116"/>
            <a:ext cx="111022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xmlns="" id="{24C9455C-1B36-49F5-88EA-87AE5AE245CD}"/>
              </a:ext>
            </a:extLst>
          </p:cNvPr>
          <p:cNvSpPr/>
          <p:nvPr/>
        </p:nvSpPr>
        <p:spPr>
          <a:xfrm rot="5400000">
            <a:off x="4679755" y="5250841"/>
            <a:ext cx="92246" cy="868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xmlns="" id="{EC1FB001-9FC2-4357-8417-962B2EC59E42}"/>
              </a:ext>
            </a:extLst>
          </p:cNvPr>
          <p:cNvSpPr/>
          <p:nvPr/>
        </p:nvSpPr>
        <p:spPr>
          <a:xfrm rot="5400000">
            <a:off x="4167630" y="5246255"/>
            <a:ext cx="92246" cy="868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xmlns="" id="{4B7CC3CC-9973-41AC-B343-C69B9CDDD156}"/>
              </a:ext>
            </a:extLst>
          </p:cNvPr>
          <p:cNvSpPr/>
          <p:nvPr/>
        </p:nvSpPr>
        <p:spPr>
          <a:xfrm rot="5400000">
            <a:off x="3935403" y="5243866"/>
            <a:ext cx="92246" cy="868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dirty="0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xmlns="" id="{2ECE9475-E63C-4A46-B7A2-8F9252102EF9}"/>
              </a:ext>
            </a:extLst>
          </p:cNvPr>
          <p:cNvSpPr/>
          <p:nvPr/>
        </p:nvSpPr>
        <p:spPr>
          <a:xfrm rot="5400000">
            <a:off x="3652638" y="5239190"/>
            <a:ext cx="92246" cy="868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xmlns="" id="{74716484-39ED-4CC5-A403-F6A261AEB8C3}"/>
              </a:ext>
            </a:extLst>
          </p:cNvPr>
          <p:cNvSpPr/>
          <p:nvPr/>
        </p:nvSpPr>
        <p:spPr>
          <a:xfrm rot="5400000">
            <a:off x="3407287" y="5239190"/>
            <a:ext cx="92246" cy="868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xmlns="" id="{A87F2D51-F0EF-4131-9DDD-65762B80A91A}"/>
              </a:ext>
            </a:extLst>
          </p:cNvPr>
          <p:cNvSpPr/>
          <p:nvPr/>
        </p:nvSpPr>
        <p:spPr>
          <a:xfrm rot="5400000">
            <a:off x="3159838" y="5243866"/>
            <a:ext cx="92246" cy="868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dirty="0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xmlns="" id="{CB009705-6033-4F96-925D-5C75D7309804}"/>
              </a:ext>
            </a:extLst>
          </p:cNvPr>
          <p:cNvSpPr/>
          <p:nvPr/>
        </p:nvSpPr>
        <p:spPr>
          <a:xfrm rot="5400000">
            <a:off x="2889901" y="5234955"/>
            <a:ext cx="92246" cy="868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xmlns="" id="{A8AA2339-DE92-4515-8BCD-8477B90C63CF}"/>
              </a:ext>
            </a:extLst>
          </p:cNvPr>
          <p:cNvSpPr/>
          <p:nvPr/>
        </p:nvSpPr>
        <p:spPr>
          <a:xfrm rot="5400000">
            <a:off x="2627926" y="5240316"/>
            <a:ext cx="92246" cy="868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/>
          </a:p>
        </p:txBody>
      </p:sp>
      <p:cxnSp>
        <p:nvCxnSpPr>
          <p:cNvPr id="137" name="Connector: Elbow 123">
            <a:extLst>
              <a:ext uri="{FF2B5EF4-FFF2-40B4-BE49-F238E27FC236}">
                <a16:creationId xmlns:a16="http://schemas.microsoft.com/office/drawing/2014/main" xmlns="" id="{A99346E1-59FA-4C33-B135-B638D51C71E3}"/>
              </a:ext>
            </a:extLst>
          </p:cNvPr>
          <p:cNvCxnSpPr>
            <a:cxnSpLocks/>
          </p:cNvCxnSpPr>
          <p:nvPr/>
        </p:nvCxnSpPr>
        <p:spPr>
          <a:xfrm rot="16200000" flipV="1">
            <a:off x="3624339" y="3925863"/>
            <a:ext cx="2118520" cy="555953"/>
          </a:xfrm>
          <a:prstGeom prst="bentConnector3">
            <a:avLst>
              <a:gd name="adj1" fmla="val 10096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24">
            <a:extLst>
              <a:ext uri="{FF2B5EF4-FFF2-40B4-BE49-F238E27FC236}">
                <a16:creationId xmlns:a16="http://schemas.microsoft.com/office/drawing/2014/main" xmlns="" id="{89EE137E-A545-4068-9F84-4488DDE933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3801146" y="4326138"/>
            <a:ext cx="1557336" cy="292969"/>
          </a:xfrm>
          <a:prstGeom prst="bentConnector3">
            <a:avLst>
              <a:gd name="adj1" fmla="val 100496"/>
            </a:avLst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582477" y="4038078"/>
            <a:ext cx="1638740" cy="1198501"/>
            <a:chOff x="2620577" y="3892912"/>
            <a:chExt cx="1707696" cy="1218868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xmlns="" id="{E61CD2E2-7702-415B-988C-189E7E69B31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714409" y="4502346"/>
              <a:ext cx="1218868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xmlns="" id="{7506EA17-59D2-4F8B-87AC-2D698C14461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474425" y="3039064"/>
              <a:ext cx="0" cy="1707696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2545578" y="4126316"/>
            <a:ext cx="1433020" cy="1110265"/>
            <a:chOff x="2583678" y="4001516"/>
            <a:chExt cx="1508570" cy="1110265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xmlns="" id="{61F3A470-78DB-45AA-906F-DB9A0823510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536821" y="4556355"/>
              <a:ext cx="1110265" cy="588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xmlns="" id="{6E56E88E-59AC-4E22-A32A-9D03300CD49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37963" y="3247232"/>
              <a:ext cx="0" cy="1508569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xmlns="" id="{45E238F0-8EC7-4287-A717-3D3D19D95FC7}"/>
              </a:ext>
            </a:extLst>
          </p:cNvPr>
          <p:cNvCxnSpPr>
            <a:cxnSpLocks/>
          </p:cNvCxnSpPr>
          <p:nvPr/>
        </p:nvCxnSpPr>
        <p:spPr>
          <a:xfrm rot="5400000" flipH="1">
            <a:off x="3289240" y="4829731"/>
            <a:ext cx="813489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xmlns="" id="{77025C8A-F9CF-4542-8EE1-97F593427100}"/>
              </a:ext>
            </a:extLst>
          </p:cNvPr>
          <p:cNvCxnSpPr>
            <a:cxnSpLocks/>
          </p:cNvCxnSpPr>
          <p:nvPr/>
        </p:nvCxnSpPr>
        <p:spPr>
          <a:xfrm rot="5400000" flipH="1">
            <a:off x="3043682" y="4829731"/>
            <a:ext cx="813489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xmlns="" id="{49AF7D74-EB45-4EBF-895F-1E52BF144063}"/>
              </a:ext>
            </a:extLst>
          </p:cNvPr>
          <p:cNvCxnSpPr>
            <a:cxnSpLocks/>
            <a:stCxn id="134" idx="2"/>
          </p:cNvCxnSpPr>
          <p:nvPr/>
        </p:nvCxnSpPr>
        <p:spPr>
          <a:xfrm rot="5400000" flipH="1">
            <a:off x="2795260" y="4830449"/>
            <a:ext cx="818059" cy="334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xmlns="" id="{E3439697-2246-41AF-89FB-1B1289018726}"/>
              </a:ext>
            </a:extLst>
          </p:cNvPr>
          <p:cNvCxnSpPr>
            <a:cxnSpLocks/>
            <a:stCxn id="135" idx="2"/>
          </p:cNvCxnSpPr>
          <p:nvPr/>
        </p:nvCxnSpPr>
        <p:spPr>
          <a:xfrm rot="5400000" flipH="1">
            <a:off x="2528137" y="4824352"/>
            <a:ext cx="815774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xmlns="" id="{ED423BE1-3F03-47A2-B1E4-4B907275C11C}"/>
              </a:ext>
            </a:extLst>
          </p:cNvPr>
          <p:cNvCxnSpPr>
            <a:cxnSpLocks/>
            <a:stCxn id="136" idx="2"/>
          </p:cNvCxnSpPr>
          <p:nvPr/>
        </p:nvCxnSpPr>
        <p:spPr>
          <a:xfrm rot="5400000" flipH="1">
            <a:off x="2266162" y="4829713"/>
            <a:ext cx="815774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xmlns="" id="{A4F82A3C-3179-4DD2-9E92-7081649EB14D}"/>
              </a:ext>
            </a:extLst>
          </p:cNvPr>
          <p:cNvCxnSpPr>
            <a:cxnSpLocks/>
          </p:cNvCxnSpPr>
          <p:nvPr/>
        </p:nvCxnSpPr>
        <p:spPr>
          <a:xfrm flipH="1" flipV="1">
            <a:off x="2472970" y="4422522"/>
            <a:ext cx="1230555" cy="46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xmlns="" id="{7AF0FDDE-538F-4C7E-B3AD-EC86DE00F969}"/>
              </a:ext>
            </a:extLst>
          </p:cNvPr>
          <p:cNvSpPr txBox="1"/>
          <p:nvPr/>
        </p:nvSpPr>
        <p:spPr>
          <a:xfrm rot="5400000">
            <a:off x="2489424" y="4822283"/>
            <a:ext cx="631405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000" b="1" dirty="0" smtClean="0">
                <a:solidFill>
                  <a:srgbClr val="00B050"/>
                </a:solidFill>
              </a:rPr>
              <a:t>HALL C</a:t>
            </a:r>
            <a:endParaRPr lang="en-US" sz="1000" b="1" dirty="0">
              <a:solidFill>
                <a:srgbClr val="00B050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D4A7F1B1-2A07-466D-A849-F7465A7832F6}"/>
              </a:ext>
            </a:extLst>
          </p:cNvPr>
          <p:cNvSpPr txBox="1"/>
          <p:nvPr/>
        </p:nvSpPr>
        <p:spPr>
          <a:xfrm rot="5400000">
            <a:off x="3115928" y="4807188"/>
            <a:ext cx="818059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0000"/>
                </a:solidFill>
              </a:rPr>
              <a:t>GND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xmlns="" id="{E067EB50-7192-418D-9720-86DDA1ED01F2}"/>
              </a:ext>
            </a:extLst>
          </p:cNvPr>
          <p:cNvSpPr txBox="1"/>
          <p:nvPr/>
        </p:nvSpPr>
        <p:spPr>
          <a:xfrm rot="5400000">
            <a:off x="3374776" y="4796581"/>
            <a:ext cx="818059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+5V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xmlns="" id="{E504C1C5-1ED4-4E80-A523-D63F1AFC73B5}"/>
              </a:ext>
            </a:extLst>
          </p:cNvPr>
          <p:cNvSpPr txBox="1"/>
          <p:nvPr/>
        </p:nvSpPr>
        <p:spPr>
          <a:xfrm>
            <a:off x="3088691" y="4249159"/>
            <a:ext cx="482330" cy="200055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700" b="1" i="1" dirty="0">
                <a:solidFill>
                  <a:srgbClr val="0070C0"/>
                </a:solidFill>
              </a:rPr>
              <a:t>Encoder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4C0AA6C1-0EF9-42D8-8F3C-3D10EDC8AE56}"/>
              </a:ext>
            </a:extLst>
          </p:cNvPr>
          <p:cNvSpPr txBox="1"/>
          <p:nvPr/>
        </p:nvSpPr>
        <p:spPr>
          <a:xfrm rot="5400000">
            <a:off x="4594066" y="3605121"/>
            <a:ext cx="88799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0070C0"/>
                </a:solidFill>
              </a:rPr>
              <a:t>12V-24V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2608034" y="3950406"/>
            <a:ext cx="1857857" cy="1305454"/>
            <a:chOff x="2620577" y="3892912"/>
            <a:chExt cx="1707696" cy="1218868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xmlns="" id="{E61CD2E2-7702-415B-988C-189E7E69B31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714409" y="4502346"/>
              <a:ext cx="1218868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xmlns="" id="{7506EA17-59D2-4F8B-87AC-2D698C14461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474425" y="3039064"/>
              <a:ext cx="0" cy="1707696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Oval 161">
            <a:extLst>
              <a:ext uri="{FF2B5EF4-FFF2-40B4-BE49-F238E27FC236}">
                <a16:creationId xmlns:a16="http://schemas.microsoft.com/office/drawing/2014/main" xmlns="" id="{EC1FB001-9FC2-4357-8417-962B2EC59E42}"/>
              </a:ext>
            </a:extLst>
          </p:cNvPr>
          <p:cNvSpPr/>
          <p:nvPr/>
        </p:nvSpPr>
        <p:spPr>
          <a:xfrm rot="5400000">
            <a:off x="4408758" y="5256290"/>
            <a:ext cx="92246" cy="868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xmlns="" id="{84A53850-470E-434B-9F4D-DB1D217909B0}"/>
              </a:ext>
            </a:extLst>
          </p:cNvPr>
          <p:cNvSpPr txBox="1"/>
          <p:nvPr/>
        </p:nvSpPr>
        <p:spPr>
          <a:xfrm rot="5400000">
            <a:off x="4280648" y="4990268"/>
            <a:ext cx="596334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A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76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400</Words>
  <Application>Microsoft Office PowerPoint</Application>
  <PresentationFormat>Custom</PresentationFormat>
  <Paragraphs>156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Myriad Pro</vt:lpstr>
      <vt:lpstr>SVN-Hemi Head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Rin</dc:creator>
  <cp:lastModifiedBy>Tyler</cp:lastModifiedBy>
  <cp:revision>73</cp:revision>
  <cp:lastPrinted>2020-11-01T17:35:51Z</cp:lastPrinted>
  <dcterms:created xsi:type="dcterms:W3CDTF">2020-10-26T05:35:06Z</dcterms:created>
  <dcterms:modified xsi:type="dcterms:W3CDTF">2021-03-02T11:02:37Z</dcterms:modified>
</cp:coreProperties>
</file>