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12" r:id="rId5"/>
    <p:sldId id="2509" r:id="rId6"/>
    <p:sldId id="2516" r:id="rId7"/>
    <p:sldId id="2515" r:id="rId8"/>
    <p:sldId id="2510" r:id="rId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E99757"/>
    <a:srgbClr val="CD8278"/>
    <a:srgbClr val="333F50"/>
    <a:srgbClr val="2C2153"/>
    <a:srgbClr val="A53F52"/>
    <a:srgbClr val="2F3342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0" autoAdjust="0"/>
    <p:restoredTop sz="94416" autoAdjust="0"/>
  </p:normalViewPr>
  <p:slideViewPr>
    <p:cSldViewPr snapToGrid="0">
      <p:cViewPr varScale="1">
        <p:scale>
          <a:sx n="80" d="100"/>
          <a:sy n="80" d="100"/>
        </p:scale>
        <p:origin x="970" y="5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10908"/>
    </p:cViewPr>
  </p:sorterViewPr>
  <p:notesViewPr>
    <p:cSldViewPr snapToGrid="0">
      <p:cViewPr>
        <p:scale>
          <a:sx n="100" d="100"/>
          <a:sy n="100" d="100"/>
        </p:scale>
        <p:origin x="2748" y="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18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\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ó thể là hình ảnh về đường và cây">
            <a:extLst>
              <a:ext uri="{FF2B5EF4-FFF2-40B4-BE49-F238E27FC236}">
                <a16:creationId xmlns:a16="http://schemas.microsoft.com/office/drawing/2014/main" id="{65094491-8566-E89D-891C-91B79056C4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" b="4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2FC6A98-CBAD-AD86-C60B-34873404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B7A78-EBE1-EE5F-C06A-9B42567EB1FC}"/>
              </a:ext>
            </a:extLst>
          </p:cNvPr>
          <p:cNvSpPr/>
          <p:nvPr userDrawn="1"/>
        </p:nvSpPr>
        <p:spPr>
          <a:xfrm>
            <a:off x="1525928" y="1720840"/>
            <a:ext cx="882568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WELCOME TO</a:t>
            </a:r>
            <a:b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b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AML</a:t>
            </a:r>
            <a:b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Automotive Mechatronics Lab</a:t>
            </a:r>
          </a:p>
        </p:txBody>
      </p:sp>
    </p:spTree>
    <p:extLst>
      <p:ext uri="{BB962C8B-B14F-4D97-AF65-F5344CB8AC3E}">
        <p14:creationId xmlns:p14="http://schemas.microsoft.com/office/powerpoint/2010/main" val="762222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1" y="4209066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1" y="2520781"/>
            <a:ext cx="5251450" cy="1661297"/>
          </a:xfrm>
        </p:spPr>
        <p:txBody>
          <a:bodyPr anchor="ctr"/>
          <a:lstStyle>
            <a:lvl1pPr algn="l">
              <a:defRPr sz="600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8052" y="6459286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234906"/>
            <a:ext cx="11129390" cy="42862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3200" cap="none" baseline="0">
                <a:solidFill>
                  <a:srgbClr val="333F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8662" y="853332"/>
            <a:ext cx="11129390" cy="557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sz="24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69" indent="-285757">
              <a:lnSpc>
                <a:spcPct val="150000"/>
              </a:lnSpc>
              <a:buFont typeface="Arial" panose="020B0604020202020204" pitchFamily="34" charset="0"/>
              <a:buChar char="‒"/>
              <a:defRPr sz="1801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0180" indent="-285757">
              <a:lnSpc>
                <a:spcPct val="150000"/>
              </a:lnSpc>
              <a:buFont typeface="Courier New" panose="02070309020205020404" pitchFamily="49" charset="0"/>
              <a:buChar char="o"/>
              <a:defRPr sz="160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43088" indent="-171454">
              <a:lnSpc>
                <a:spcPct val="150000"/>
              </a:lnSpc>
              <a:buFont typeface="Wingdings" panose="05000000000000000000" pitchFamily="2" charset="2"/>
              <a:buChar char="§"/>
              <a:defRPr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 txBox="1">
            <a:spLocks/>
          </p:cNvSpPr>
          <p:nvPr userDrawn="1"/>
        </p:nvSpPr>
        <p:spPr>
          <a:xfrm>
            <a:off x="594520" y="6268290"/>
            <a:ext cx="1796257" cy="365125"/>
          </a:xfrm>
          <a:prstGeom prst="rect">
            <a:avLst/>
          </a:prstGeom>
        </p:spPr>
        <p:txBody>
          <a:bodyPr vert="horz" lIns="91440" tIns="45721" rIns="91440" bIns="45721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401638" y="169069"/>
            <a:ext cx="105526" cy="5325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" name="Shape 61">
            <a:extLst>
              <a:ext uri="{FF2B5EF4-FFF2-40B4-BE49-F238E27FC236}">
                <a16:creationId xmlns:a16="http://schemas.microsoft.com/office/drawing/2014/main" id="{05512C7E-8265-588E-2653-97FA7D9A3979}"/>
              </a:ext>
            </a:extLst>
          </p:cNvPr>
          <p:cNvSpPr/>
          <p:nvPr userDrawn="1"/>
        </p:nvSpPr>
        <p:spPr>
          <a:xfrm>
            <a:off x="594517" y="6526851"/>
            <a:ext cx="3917661" cy="1924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9050" tIns="19050" rIns="19050" bIns="19050" anchor="ctr">
            <a:spAutoFit/>
          </a:bodyPr>
          <a:lstStyle/>
          <a:p>
            <a:r>
              <a:rPr lang="en-US" sz="1001" b="1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AML </a:t>
            </a:r>
            <a:r>
              <a:rPr lang="en-US" sz="1001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001" b="1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001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utomotive </a:t>
            </a:r>
            <a:r>
              <a:rPr lang="en-US" sz="1001" b="1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001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echatronics </a:t>
            </a:r>
            <a:r>
              <a:rPr lang="en-US" sz="1001" b="1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1001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aboratory  | Trung-Hieu Nguyen</a:t>
            </a:r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3" descr="Picture placeholder">
            <a:extLst>
              <a:ext uri="{FF2B5EF4-FFF2-40B4-BE49-F238E27FC236}">
                <a16:creationId xmlns:a16="http://schemas.microsoft.com/office/drawing/2014/main" id="{EC18E725-E04F-02A6-1F20-912BC6F801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3EA3EF-7CA5-801A-0DF1-16A00719C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lumMod val="97000"/>
                  <a:lumOff val="3000"/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29BDAD3-E5A9-AD1F-321D-BA8D1DAEF308}"/>
              </a:ext>
            </a:extLst>
          </p:cNvPr>
          <p:cNvGrpSpPr/>
          <p:nvPr userDrawn="1"/>
        </p:nvGrpSpPr>
        <p:grpSpPr>
          <a:xfrm>
            <a:off x="4410877" y="4765970"/>
            <a:ext cx="4139891" cy="2083012"/>
            <a:chOff x="2384320" y="4316097"/>
            <a:chExt cx="4139891" cy="2083012"/>
          </a:xfrm>
        </p:grpSpPr>
        <p:pic>
          <p:nvPicPr>
            <p:cNvPr id="9" name="Graphic 8" descr="User" title="Icon - Presenter Name">
              <a:extLst>
                <a:ext uri="{FF2B5EF4-FFF2-40B4-BE49-F238E27FC236}">
                  <a16:creationId xmlns:a16="http://schemas.microsoft.com/office/drawing/2014/main" id="{A2C4DBDE-7BE3-3F63-DFE7-686580AFB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84320" y="4316097"/>
              <a:ext cx="558449" cy="558449"/>
            </a:xfrm>
            <a:prstGeom prst="rect">
              <a:avLst/>
            </a:prstGeom>
          </p:spPr>
        </p:pic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7CA2AE69-3B08-B3E3-52D5-0AB808B08911}"/>
                </a:ext>
              </a:extLst>
            </p:cNvPr>
            <p:cNvSpPr txBox="1">
              <a:spLocks/>
            </p:cNvSpPr>
            <p:nvPr/>
          </p:nvSpPr>
          <p:spPr>
            <a:xfrm>
              <a:off x="3179165" y="4373291"/>
              <a:ext cx="3345046" cy="55844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None/>
                <a:defRPr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B0F0"/>
                </a:buClr>
              </a:pPr>
              <a:r>
                <a:rPr kumimoji="0" lang="en-US" sz="1800" u="none" strike="noStrike" kern="1200" cap="none" spc="30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cs typeface="Gill Sans" panose="020B0502020104020203" pitchFamily="34" charset="-79"/>
                </a:rPr>
                <a:t>Trung-Hieu Nguyen</a:t>
              </a:r>
            </a:p>
          </p:txBody>
        </p:sp>
        <p:pic>
          <p:nvPicPr>
            <p:cNvPr id="11" name="Graphic 10" descr="Smart Phone" title="Icon - Presenter Phone Number">
              <a:extLst>
                <a:ext uri="{FF2B5EF4-FFF2-40B4-BE49-F238E27FC236}">
                  <a16:creationId xmlns:a16="http://schemas.microsoft.com/office/drawing/2014/main" id="{60362720-902D-F49C-687A-C8B5BBE2A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84320" y="5135996"/>
              <a:ext cx="558449" cy="558449"/>
            </a:xfrm>
            <a:prstGeom prst="rect">
              <a:avLst/>
            </a:prstGeom>
          </p:spPr>
        </p:pic>
        <p:sp>
          <p:nvSpPr>
            <p:cNvPr id="12" name="Text Placeholder 17">
              <a:extLst>
                <a:ext uri="{FF2B5EF4-FFF2-40B4-BE49-F238E27FC236}">
                  <a16:creationId xmlns:a16="http://schemas.microsoft.com/office/drawing/2014/main" id="{33890A84-B2C5-3659-119A-A728D933DF8F}"/>
                </a:ext>
              </a:extLst>
            </p:cNvPr>
            <p:cNvSpPr txBox="1">
              <a:spLocks/>
            </p:cNvSpPr>
            <p:nvPr/>
          </p:nvSpPr>
          <p:spPr>
            <a:xfrm>
              <a:off x="3179165" y="5176965"/>
              <a:ext cx="3144655" cy="51748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lang="en-US" sz="1400" kern="1200" dirty="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20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8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600" kern="1200" dirty="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ZA" sz="1600" kern="1200" dirty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rgbClr val="00B0F0"/>
                </a:buClr>
              </a:pPr>
              <a:r>
                <a:rPr kumimoji="0" lang="en-US" sz="1800" u="none" strike="noStrike" kern="1200" cap="none" spc="30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cs typeface="Gill Sans Light" panose="020B0302020104020203" pitchFamily="34" charset="-79"/>
                </a:rPr>
                <a:t>0962497102</a:t>
              </a:r>
            </a:p>
          </p:txBody>
        </p:sp>
        <p:pic>
          <p:nvPicPr>
            <p:cNvPr id="13" name="Graphic 12" descr="Envelope" title="Icon Presenter Email">
              <a:extLst>
                <a:ext uri="{FF2B5EF4-FFF2-40B4-BE49-F238E27FC236}">
                  <a16:creationId xmlns:a16="http://schemas.microsoft.com/office/drawing/2014/main" id="{4813D160-6003-6D69-A228-5AD820CBF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84321" y="5840660"/>
              <a:ext cx="558449" cy="558449"/>
            </a:xfrm>
            <a:prstGeom prst="rect">
              <a:avLst/>
            </a:prstGeom>
          </p:spPr>
        </p:pic>
        <p:sp>
          <p:nvSpPr>
            <p:cNvPr id="14" name="Text Placeholder 18">
              <a:extLst>
                <a:ext uri="{FF2B5EF4-FFF2-40B4-BE49-F238E27FC236}">
                  <a16:creationId xmlns:a16="http://schemas.microsoft.com/office/drawing/2014/main" id="{0684B90E-6F0A-D6E8-A9BA-ED28E5ECB43A}"/>
                </a:ext>
              </a:extLst>
            </p:cNvPr>
            <p:cNvSpPr txBox="1">
              <a:spLocks/>
            </p:cNvSpPr>
            <p:nvPr/>
          </p:nvSpPr>
          <p:spPr>
            <a:xfrm>
              <a:off x="3179171" y="5908698"/>
              <a:ext cx="3345040" cy="355185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chemeClr val="accent1"/>
                </a:buClr>
                <a:buFont typeface="Arial" panose="020B0604020202020204" pitchFamily="34" charset="0"/>
                <a:buNone/>
                <a:defRPr lang="en-US" sz="1400" kern="1200" smtClean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20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8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US" sz="1600" kern="1200" smtClean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spcAft>
                  <a:spcPts val="500"/>
                </a:spcAft>
                <a:buFont typeface="Arial" panose="020B0604020202020204" pitchFamily="34" charset="0"/>
                <a:buChar char="•"/>
                <a:defRPr lang="en-ZA" sz="16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000"/>
                </a:spcBef>
                <a:spcAft>
                  <a:spcPts val="500"/>
                </a:spcAft>
                <a:buClr>
                  <a:srgbClr val="00B0F0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800" u="none" strike="noStrike" kern="1200" cap="none" spc="30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cs typeface="Gill Sans Light" panose="020B0302020104020203" pitchFamily="34" charset="-79"/>
                </a:rPr>
                <a:t>hieuntr@hcmute.edu.vn</a:t>
              </a:r>
              <a:r>
                <a:rPr kumimoji="0" lang="en-US" sz="1800" u="none" strike="noStrike" kern="1200" cap="none" spc="300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cs typeface="Gill Sans Light" panose="020B0302020104020203" pitchFamily="34" charset="-79"/>
                </a:rPr>
                <a:t>  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CF73CB1-1E31-56A2-F566-9802BE540A3D}"/>
              </a:ext>
            </a:extLst>
          </p:cNvPr>
          <p:cNvSpPr/>
          <p:nvPr userDrawn="1"/>
        </p:nvSpPr>
        <p:spPr>
          <a:xfrm>
            <a:off x="3349769" y="2298181"/>
            <a:ext cx="54924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spc="600" dirty="0">
                <a:solidFill>
                  <a:schemeClr val="bg1"/>
                </a:solidFill>
                <a:latin typeface="+mj-lt"/>
              </a:rPr>
              <a:t>For your attention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5962CB-7D69-2A97-EAA8-0025EE78F752}"/>
              </a:ext>
            </a:extLst>
          </p:cNvPr>
          <p:cNvSpPr/>
          <p:nvPr userDrawn="1"/>
        </p:nvSpPr>
        <p:spPr>
          <a:xfrm>
            <a:off x="3349769" y="1024744"/>
            <a:ext cx="54924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spc="6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311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90" y="5038491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1">
                <a:solidFill>
                  <a:schemeClr val="tx1"/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90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1" y="4209066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1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1" y="2520781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20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8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1">
                <a:solidFill>
                  <a:schemeClr val="bg1"/>
                </a:solidFill>
              </a:defRPr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8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1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1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8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1">
                <a:solidFill>
                  <a:schemeClr val="bg1"/>
                </a:solidFill>
              </a:defRPr>
            </a:lvl1pPr>
            <a:lvl2pPr marL="457211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8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1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1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20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801279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480554"/>
            <a:ext cx="3932238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801279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1"/>
            </a:lvl2pPr>
            <a:lvl3pPr>
              <a:defRPr sz="1600"/>
            </a:lvl3pPr>
            <a:lvl4pPr>
              <a:defRPr sz="1401"/>
            </a:lvl4pPr>
            <a:lvl5pPr>
              <a:defRPr sz="1401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801279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84980"/>
            <a:ext cx="3932238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11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9" indent="0">
              <a:buNone/>
              <a:defRPr sz="1001"/>
            </a:lvl7pPr>
            <a:lvl8pPr marL="3200480" indent="0">
              <a:buNone/>
              <a:defRPr sz="1001"/>
            </a:lvl8pPr>
            <a:lvl9pPr marL="3657691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801279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20" y="365127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20" y="1356570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05126" y="63352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8052" y="6478766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3" r:id="rId2"/>
    <p:sldLayoutId id="2147483677" r:id="rId3"/>
    <p:sldLayoutId id="2147483674" r:id="rId4"/>
    <p:sldLayoutId id="2147483675" r:id="rId5"/>
    <p:sldLayoutId id="2147483653" r:id="rId6"/>
    <p:sldLayoutId id="2147483670" r:id="rId7"/>
    <p:sldLayoutId id="2147483671" r:id="rId8"/>
    <p:sldLayoutId id="2147483672" r:id="rId9"/>
    <p:sldLayoutId id="2147483651" r:id="rId10"/>
  </p:sldLayoutIdLst>
  <p:hf hdr="0" ftr="0" dt="0"/>
  <p:txStyles>
    <p:titleStyle>
      <a:lvl1pPr algn="ctr" defTabSz="914423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150000"/>
        </a:lnSpc>
        <a:spcBef>
          <a:spcPts val="100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136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A6DEC-302B-49C8-AC11-FD6F37AF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7718" y="1655867"/>
            <a:ext cx="2260377" cy="744770"/>
          </a:xfrm>
        </p:spPr>
        <p:txBody>
          <a:bodyPr>
            <a:noAutofit/>
          </a:bodyPr>
          <a:lstStyle/>
          <a:p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TOPIC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4" name="Slide Number Placeholder 2093">
            <a:extLst>
              <a:ext uri="{FF2B5EF4-FFF2-40B4-BE49-F238E27FC236}">
                <a16:creationId xmlns:a16="http://schemas.microsoft.com/office/drawing/2014/main" id="{5DA62994-769D-4C19-BB0A-5144E0A5CFC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48051" y="6492875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556899" y="4389610"/>
            <a:ext cx="7290546" cy="1200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1801" spc="300">
                <a:cs typeface="Gill Sans" panose="020B0502020104020203" pitchFamily="34" charset="-79"/>
              </a:rPr>
              <a:t>Presenter :	- Nguyễn Đức Tài</a:t>
            </a:r>
          </a:p>
          <a:p>
            <a:pPr>
              <a:buClr>
                <a:srgbClr val="00B0F0"/>
              </a:buClr>
            </a:pPr>
            <a:r>
              <a:rPr lang="en-US" sz="1801" spc="300">
                <a:cs typeface="Gill Sans" panose="020B0502020104020203" pitchFamily="34" charset="-79"/>
              </a:rPr>
              <a:t>		- Thái Huỳnh Quốc Duy</a:t>
            </a:r>
          </a:p>
          <a:p>
            <a:pPr lvl="4">
              <a:buClr>
                <a:srgbClr val="00B0F0"/>
              </a:buClr>
            </a:pPr>
            <a:r>
              <a:rPr lang="en-US" sz="1801" spc="300">
                <a:cs typeface="Gill Sans" panose="020B0502020104020203" pitchFamily="34" charset="-79"/>
              </a:rPr>
              <a:t>- Diệp Sử Hào</a:t>
            </a:r>
          </a:p>
          <a:p>
            <a:pPr>
              <a:buClr>
                <a:srgbClr val="00B0F0"/>
              </a:buClr>
            </a:pPr>
            <a:r>
              <a:rPr lang="en-US" sz="1801" spc="300">
                <a:cs typeface="Gill Sans" panose="020B0502020104020203" pitchFamily="34" charset="-79"/>
              </a:rPr>
              <a:t>		- Nguyễn Võ Hoài Nam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96B627E-BC90-0FEE-06A7-10514AC3520C}"/>
              </a:ext>
            </a:extLst>
          </p:cNvPr>
          <p:cNvSpPr txBox="1">
            <a:spLocks/>
          </p:cNvSpPr>
          <p:nvPr/>
        </p:nvSpPr>
        <p:spPr>
          <a:xfrm>
            <a:off x="4864474" y="92880"/>
            <a:ext cx="7536922" cy="744770"/>
          </a:xfrm>
          <a:prstGeom prst="rect">
            <a:avLst/>
          </a:prstGeom>
        </p:spPr>
        <p:txBody>
          <a:bodyPr vert="horz" lIns="91440" tIns="45721" rIns="91440" bIns="45721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spc="6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Automotive Mechatronics Laboratory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87D26E-D67A-4318-AAB1-DCEAA89EE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" y="1"/>
            <a:ext cx="4679478" cy="6857999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2734962 w 6096000"/>
              <a:gd name="connsiteY2" fmla="*/ 6808573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82714"/>
              <a:gd name="connsiteX1" fmla="*/ 6096000 w 6096000"/>
              <a:gd name="connsiteY1" fmla="*/ 0 h 6882714"/>
              <a:gd name="connsiteX2" fmla="*/ 4242486 w 6096000"/>
              <a:gd name="connsiteY2" fmla="*/ 6882714 h 6882714"/>
              <a:gd name="connsiteX3" fmla="*/ 0 w 6096000"/>
              <a:gd name="connsiteY3" fmla="*/ 6858000 h 6882714"/>
              <a:gd name="connsiteX4" fmla="*/ 0 w 6096000"/>
              <a:gd name="connsiteY4" fmla="*/ 0 h 688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82714">
                <a:moveTo>
                  <a:pt x="0" y="0"/>
                </a:moveTo>
                <a:lnTo>
                  <a:pt x="6096000" y="0"/>
                </a:lnTo>
                <a:lnTo>
                  <a:pt x="4242486" y="6882714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1023B">
                  <a:alpha val="70000"/>
                </a:srgbClr>
              </a:gs>
              <a:gs pos="100000">
                <a:srgbClr val="E99757">
                  <a:alpha val="70000"/>
                </a:srgbClr>
              </a:gs>
              <a:gs pos="50000">
                <a:srgbClr val="A53F52">
                  <a:alpha val="7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01BD61-9A45-9877-04D2-87C0180FF99D}"/>
              </a:ext>
            </a:extLst>
          </p:cNvPr>
          <p:cNvSpPr/>
          <p:nvPr/>
        </p:nvSpPr>
        <p:spPr>
          <a:xfrm>
            <a:off x="4457505" y="6308145"/>
            <a:ext cx="2198789" cy="3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00B0F0"/>
              </a:buClr>
            </a:pPr>
            <a:r>
              <a:rPr lang="en-US" sz="1801" spc="300">
                <a:cs typeface="Gill Sans" panose="020B0502020104020203" pitchFamily="34" charset="-79"/>
              </a:rPr>
              <a:t>08 - 11 - 2023</a:t>
            </a:r>
            <a:endParaRPr lang="en-US" sz="1801" spc="300" dirty="0">
              <a:cs typeface="Gill Sans" panose="020B0502020104020203" pitchFamily="34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F1200E-AA9E-2980-5D67-6F405A4003C5}"/>
              </a:ext>
            </a:extLst>
          </p:cNvPr>
          <p:cNvSpPr/>
          <p:nvPr/>
        </p:nvSpPr>
        <p:spPr>
          <a:xfrm>
            <a:off x="9549262" y="6308145"/>
            <a:ext cx="2198789" cy="369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00B0F0"/>
              </a:buClr>
            </a:pPr>
            <a:r>
              <a:rPr lang="en-US" sz="1801" spc="300" dirty="0">
                <a:cs typeface="Gill Sans" panose="020B0502020104020203" pitchFamily="34" charset="-79"/>
              </a:rPr>
              <a:t>aml.edu.vn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E72F0-6200-0A2D-14E9-03ECE865B281}"/>
              </a:ext>
            </a:extLst>
          </p:cNvPr>
          <p:cNvSpPr txBox="1">
            <a:spLocks/>
          </p:cNvSpPr>
          <p:nvPr/>
        </p:nvSpPr>
        <p:spPr>
          <a:xfrm>
            <a:off x="5522520" y="2400637"/>
            <a:ext cx="5948314" cy="13181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23" rtl="0" eaLnBrk="1" latinLnBrk="0" hangingPunct="1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None/>
              <a:defRPr sz="2400" kern="1200" spc="60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11" indent="0" algn="l" defTabSz="914423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23" indent="0" algn="l" defTabSz="914423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34" indent="0" algn="l" defTabSz="914423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46" indent="0" algn="l" defTabSz="914423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57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69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80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91" indent="0" algn="l" defTabSz="91442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spc="300">
                <a:latin typeface="Arial" panose="020B0604020202020204" pitchFamily="34" charset="0"/>
                <a:cs typeface="Arial" panose="020B0604020202020204" pitchFamily="34" charset="0"/>
              </a:rPr>
              <a:t>Xây dựng mô hình mô phỏng xe máy điện</a:t>
            </a:r>
            <a:endParaRPr lang="en-US" sz="2800" spc="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5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39DB8-74D4-5926-F07D-C8F90CC12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vi-V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BE3270-DDB7-41D9-F4DF-161F9C09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552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 hidden="1">
            <a:extLst>
              <a:ext uri="{FF2B5EF4-FFF2-40B4-BE49-F238E27FC236}">
                <a16:creationId xmlns:a16="http://schemas.microsoft.com/office/drawing/2014/main" id="{F8E51203-B2C7-6F5D-293B-2FB45577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8C2E478F-E849-4A8C-AF1F-CBCC78A7CBF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3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3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E71848-B78E-4D58-BFA5-D2D5918911CD}">
  <ds:schemaRefs>
    <ds:schemaRef ds:uri="http://purl.org/dc/terms/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0B16AC2-D7DD-48B6-919A-4ADE887D7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0</TotalTime>
  <Words>51</Words>
  <Application>Microsoft Office PowerPoint</Application>
  <PresentationFormat>Widescreen</PresentationFormat>
  <Paragraphs>12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Gill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2021-11-18T16:35:01Z</dcterms:created>
  <dcterms:modified xsi:type="dcterms:W3CDTF">2024-05-09T00:13:04Z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