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55332" y="2347412"/>
            <a:ext cx="8560436" cy="16197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10665" y="4282016"/>
            <a:ext cx="7049770" cy="193110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03237" y="301625"/>
            <a:ext cx="9069388" cy="126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03237" y="1768475"/>
            <a:ext cx="9069388" cy="438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83712" y="6886575"/>
            <a:ext cx="190501" cy="195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/>
            <a:r>
              <a:t>AOL Messenger</a:t>
            </a:r>
          </a:p>
        </p:txBody>
      </p:sp>
      <p:sp>
        <p:nvSpPr>
          <p:cNvPr id="32" name="Shape 32"/>
          <p:cNvSpPr/>
          <p:nvPr>
            <p:ph type="subTitle" idx="1"/>
          </p:nvPr>
        </p:nvSpPr>
        <p:spPr>
          <a:xfrm>
            <a:off x="503237" y="1768475"/>
            <a:ext cx="9070976" cy="4384675"/>
          </a:xfrm>
          <a:prstGeom prst="rect">
            <a:avLst/>
          </a:prstGeom>
        </p:spPr>
        <p:txBody>
          <a:bodyPr anchor="ctr"/>
          <a:lstStyle/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An Obviously Limited Messenger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By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Chandler, Nick, Julian, Kevin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Team AwesomeO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Take-aways on git…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SzPct val="100000"/>
              <a:buChar char="•"/>
            </a:pPr>
            <a:r>
              <a:t>It’s difficult</a:t>
            </a:r>
          </a:p>
          <a:p>
            <a:pPr marL="320842" indent="-320842">
              <a:buSzPct val="100000"/>
              <a:buChar char="•"/>
            </a:pPr>
            <a:r>
              <a:t>Had to coordinate who would work on what and when to avoid merge-conflicts</a:t>
            </a:r>
          </a:p>
          <a:p>
            <a:pPr marL="320842" indent="-320842">
              <a:buSzPct val="100000"/>
              <a:buChar char="•"/>
            </a:pPr>
            <a:r>
              <a:t>Working on a large piece of software has its challenges</a:t>
            </a:r>
          </a:p>
          <a:p>
            <a:pPr marL="320842" indent="-320842">
              <a:buSzPct val="100000"/>
              <a:buChar char="•"/>
            </a:pPr>
            <a:r>
              <a:t>Can’t think of a better solution…</a:t>
            </a:r>
          </a:p>
          <a:p>
            <a:pPr lvl="2" marL="1082842" indent="-320842">
              <a:buSzPct val="100000"/>
              <a:buChar char="•"/>
            </a:pPr>
            <a:r>
              <a:t>Checkout code? Limits who can work on what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</a:t>
            </a:r>
          </a:p>
        </p:txBody>
      </p:sp>
      <p:pic>
        <p:nvPicPr>
          <p:cNvPr id="65" name="U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80" y="1699629"/>
            <a:ext cx="8864540" cy="5574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detail (server implementation)</a:t>
            </a:r>
          </a:p>
        </p:txBody>
      </p:sp>
      <p:pic>
        <p:nvPicPr>
          <p:cNvPr id="68" name="UML.png"/>
          <p:cNvPicPr>
            <a:picLocks noChangeAspect="1"/>
          </p:cNvPicPr>
          <p:nvPr/>
        </p:nvPicPr>
        <p:blipFill>
          <a:blip r:embed="rId2">
            <a:extLst/>
          </a:blip>
          <a:srcRect l="3012" t="0" r="47703" b="52292"/>
          <a:stretch>
            <a:fillRect/>
          </a:stretch>
        </p:blipFill>
        <p:spPr>
          <a:xfrm>
            <a:off x="498871" y="1529654"/>
            <a:ext cx="9073186" cy="55237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/>
            <a:r>
              <a:t>Sockets are Life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503237" y="1768475"/>
            <a:ext cx="9070976" cy="4384675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Sockets are the core of this project, without the sockets, this project would have been really hard. 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Sockets create two-way communication between two programs. 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t>Sockets are bounded by port numbers and ip address.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Bugs &amp; bug spray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9507" indent="-269507" defTabSz="384047">
              <a:spcBef>
                <a:spcPts val="1100"/>
              </a:spcBef>
              <a:buSzPct val="100000"/>
              <a:buChar char="•"/>
              <a:defRPr sz="2688"/>
            </a:pPr>
            <a:r>
              <a:t>So the original idea was to use a ton of frames. However, this created thread locks and null pointers</a:t>
            </a:r>
          </a:p>
          <a:p>
            <a:pPr marL="269507" indent="-269507" defTabSz="384047">
              <a:spcBef>
                <a:spcPts val="1100"/>
              </a:spcBef>
              <a:buSzPct val="100000"/>
              <a:buChar char="•"/>
              <a:defRPr sz="2688"/>
            </a:pPr>
            <a:r>
              <a:t>The fix for that was to simply use dialog boxes</a:t>
            </a:r>
          </a:p>
          <a:p>
            <a:pPr marL="269507" indent="-269507" defTabSz="384047">
              <a:spcBef>
                <a:spcPts val="1100"/>
              </a:spcBef>
              <a:buSzPct val="100000"/>
              <a:buChar char="•"/>
              <a:defRPr sz="2688"/>
            </a:pPr>
            <a:r>
              <a:t>The User list was being stubborn and not updating. Then we realized a for loop was needed to go through the ArrayList. Duh</a:t>
            </a:r>
          </a:p>
          <a:p>
            <a:pPr marL="269507" indent="-269507" defTabSz="384047">
              <a:spcBef>
                <a:spcPts val="1100"/>
              </a:spcBef>
              <a:buSzPct val="100000"/>
              <a:buChar char="•"/>
              <a:defRPr sz="2688"/>
            </a:pPr>
            <a:r>
              <a:t>Panel would not take new color. So we just made a sub panel that would take the color.</a:t>
            </a:r>
          </a:p>
          <a:p>
            <a:pPr marL="269507" indent="-269507" defTabSz="384047">
              <a:spcBef>
                <a:spcPts val="1100"/>
              </a:spcBef>
              <a:buSzPct val="100000"/>
              <a:buChar char="•"/>
              <a:defRPr sz="2688"/>
            </a:pPr>
            <a:r>
              <a:t>Logging in and out. Actually kind of troubling. Fix was to create a new class that would handle exits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Issues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SzPct val="100000"/>
              <a:buChar char="•"/>
            </a:pPr>
            <a:r>
              <a:t>Due to our crazy schedules, team meetings were done mostly on-line through Google hangouts</a:t>
            </a:r>
          </a:p>
          <a:p>
            <a:pPr marL="320842" indent="-320842">
              <a:buSzPct val="100000"/>
              <a:buChar char="•"/>
            </a:pPr>
            <a:r>
              <a:t>Git. Caused us a lot more issues than we would have liked to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GUI/View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988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Interesting classes:</a:t>
            </a:r>
          </a:p>
          <a:p>
            <a:pPr lvl="1" marL="56849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FileMenu</a:t>
            </a:r>
          </a:p>
          <a:p>
            <a:pPr lvl="3" marL="118571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Sets up complex file menu which talks back to serverController/clientController</a:t>
            </a:r>
          </a:p>
          <a:p>
            <a:pPr lvl="1" marL="56849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MessageFrame</a:t>
            </a:r>
          </a:p>
          <a:p>
            <a:pPr lvl="3" marL="118571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called by main, implements controllers for server and client based on user input</a:t>
            </a:r>
          </a:p>
          <a:p>
            <a:pPr lvl="1" marL="56849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DebugFrame</a:t>
            </a:r>
          </a:p>
          <a:p>
            <a:pPr lvl="3" marL="1185712" indent="-259882" defTabSz="370331">
              <a:spcBef>
                <a:spcPts val="1100"/>
              </a:spcBef>
              <a:buSzPct val="100000"/>
              <a:buChar char="•"/>
              <a:defRPr sz="2592"/>
            </a:pPr>
            <a:r>
              <a:t>runs debugging information in separate console instead of Standard.out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/>
            <a:r>
              <a:t>Debug console to trace server</a:t>
            </a:r>
          </a:p>
        </p:txBody>
      </p:sp>
      <p:pic>
        <p:nvPicPr>
          <p:cNvPr id="47" name="Screen Shot 2016-11-29 at 12.49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9769" y="1207445"/>
            <a:ext cx="4639499" cy="5141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Screen Shot 2016-11-29 at 12.50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3445" y="1712539"/>
            <a:ext cx="5805291" cy="5805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/>
            <a:r>
              <a:t>Preferences </a:t>
            </a:r>
          </a:p>
        </p:txBody>
      </p:sp>
      <p:pic>
        <p:nvPicPr>
          <p:cNvPr id="51" name="Screen Shot 2016-11-29 at 12.48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742" y="1752575"/>
            <a:ext cx="6128181" cy="6128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Screen Shot 2016-11-29 at 12.51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59" y="1304520"/>
            <a:ext cx="4853280" cy="3324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Screen Shot 2016-11-29 at 12.51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759" y="4110249"/>
            <a:ext cx="4853280" cy="3324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Controller bits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SzPct val="100000"/>
              <a:buChar char="•"/>
            </a:pPr>
            <a:r>
              <a:t>One view for both clients and users, sets up necessary controllers </a:t>
            </a:r>
          </a:p>
          <a:p>
            <a:pPr lvl="1" marL="701842" indent="-320842">
              <a:buSzPct val="100000"/>
              <a:buChar char="•"/>
            </a:pPr>
            <a:r>
              <a:t>Logging in as client:</a:t>
            </a:r>
          </a:p>
          <a:p>
            <a:pPr lvl="2" marL="1082842" indent="-320842">
              <a:buSzPct val="100000"/>
              <a:buChar char="•"/>
            </a:pPr>
            <a:r>
              <a:t>ClientController, ClientRunning, ListenFromServer</a:t>
            </a:r>
          </a:p>
          <a:p>
            <a:pPr lvl="1" marL="701842" indent="-320842">
              <a:buSzPct val="100000"/>
              <a:buChar char="•"/>
            </a:pPr>
            <a:r>
              <a:t>Logging in as server:</a:t>
            </a:r>
          </a:p>
          <a:p>
            <a:pPr lvl="2" marL="1082842" indent="-320842">
              <a:buSzPct val="100000"/>
              <a:buChar char="•"/>
            </a:pPr>
            <a:r>
              <a:t>ServerController, ServerRunning, as well as client controllers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27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Server’s models:</a:t>
            </a:r>
          </a:p>
          <a:p>
            <a:pPr lvl="2" marL="9204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ServerModel, ClientInstance (thread running for each connected client talking to ServerModel), sends strings through socket to clients</a:t>
            </a:r>
          </a:p>
          <a:p>
            <a:pPr marL="2727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Client’s models:</a:t>
            </a:r>
          </a:p>
          <a:p>
            <a:pPr lvl="2" marL="9204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ClientModel, sends Message objects to server</a:t>
            </a:r>
          </a:p>
          <a:p>
            <a:pPr marL="2727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Message model</a:t>
            </a:r>
          </a:p>
          <a:p>
            <a:pPr lvl="2" marL="920415" indent="-272715" defTabSz="388620">
              <a:spcBef>
                <a:spcPts val="1100"/>
              </a:spcBef>
              <a:buSzPct val="100000"/>
              <a:buChar char="•"/>
              <a:defRPr sz="2720"/>
            </a:pPr>
            <a:r>
              <a:t>Consists of </a:t>
            </a:r>
            <a:r>
              <a:rPr u="sng"/>
              <a:t>integer</a:t>
            </a:r>
            <a:r>
              <a:t> defining the message type (login/logout, message), and </a:t>
            </a:r>
            <a:r>
              <a:rPr u="sng"/>
              <a:t>string</a:t>
            </a:r>
            <a:r>
              <a:t> containing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