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9.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Lst>
  <p:notesMasterIdLst>
    <p:notesMasterId r:id="rId24"/>
  </p:notesMasterIdLst>
  <p:sldIdLst>
    <p:sldId id="256" r:id="rId3"/>
    <p:sldId id="647" r:id="rId4"/>
    <p:sldId id="648" r:id="rId5"/>
    <p:sldId id="652" r:id="rId6"/>
    <p:sldId id="666" r:id="rId7"/>
    <p:sldId id="667" r:id="rId8"/>
    <p:sldId id="669" r:id="rId9"/>
    <p:sldId id="670" r:id="rId10"/>
    <p:sldId id="673" r:id="rId11"/>
    <p:sldId id="668" r:id="rId12"/>
    <p:sldId id="675" r:id="rId13"/>
    <p:sldId id="671" r:id="rId14"/>
    <p:sldId id="672" r:id="rId15"/>
    <p:sldId id="676" r:id="rId16"/>
    <p:sldId id="677" r:id="rId17"/>
    <p:sldId id="678" r:id="rId18"/>
    <p:sldId id="674" r:id="rId19"/>
    <p:sldId id="679" r:id="rId20"/>
    <p:sldId id="680" r:id="rId21"/>
    <p:sldId id="681" r:id="rId22"/>
    <p:sldId id="682"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38D23"/>
    <a:srgbClr val="E40000"/>
    <a:srgbClr val="0066FF"/>
    <a:srgbClr val="0000CC"/>
    <a:srgbClr val="FFFFFF"/>
    <a:srgbClr val="8A0000"/>
    <a:srgbClr val="E99F8B"/>
    <a:srgbClr val="EAE3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97" autoAdjust="0"/>
    <p:restoredTop sz="69613" autoAdjust="0"/>
  </p:normalViewPr>
  <p:slideViewPr>
    <p:cSldViewPr>
      <p:cViewPr varScale="1">
        <p:scale>
          <a:sx n="51" d="100"/>
          <a:sy n="51" d="100"/>
        </p:scale>
        <p:origin x="1524" y="32"/>
      </p:cViewPr>
      <p:guideLst>
        <p:guide orient="horz" pos="1620"/>
        <p:guide pos="2880"/>
      </p:guideLst>
    </p:cSldViewPr>
  </p:slideViewPr>
  <p:outlineViewPr>
    <p:cViewPr>
      <p:scale>
        <a:sx n="33" d="100"/>
        <a:sy n="33" d="100"/>
      </p:scale>
      <p:origin x="48" y="37104"/>
    </p:cViewPr>
  </p:outlineViewPr>
  <p:notesTextViewPr>
    <p:cViewPr>
      <p:scale>
        <a:sx n="125" d="100"/>
        <a:sy n="125" d="100"/>
      </p:scale>
      <p:origin x="0" y="0"/>
    </p:cViewPr>
  </p:notesTextViewPr>
  <p:notesViewPr>
    <p:cSldViewPr>
      <p:cViewPr varScale="1">
        <p:scale>
          <a:sx n="52" d="100"/>
          <a:sy n="52" d="100"/>
        </p:scale>
        <p:origin x="166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5670A1-07FE-4E60-971A-EEC905C4E1F5}" type="datetimeFigureOut">
              <a:rPr lang="en-GB" smtClean="0"/>
              <a:t>11/03/2025</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67F285-4C50-4F3D-B624-80174EC101D3}" type="slidenum">
              <a:rPr lang="en-GB" smtClean="0"/>
              <a:t>‹#›</a:t>
            </a:fld>
            <a:endParaRPr lang="en-GB"/>
          </a:p>
        </p:txBody>
      </p:sp>
    </p:spTree>
    <p:extLst>
      <p:ext uri="{BB962C8B-B14F-4D97-AF65-F5344CB8AC3E}">
        <p14:creationId xmlns:p14="http://schemas.microsoft.com/office/powerpoint/2010/main" val="314403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algn="r">
              <a:lnSpc>
                <a:spcPct val="115000"/>
              </a:lnSpc>
              <a:spcAft>
                <a:spcPts val="800"/>
              </a:spcAft>
            </a:pPr>
            <a:r>
              <a:rPr lang="en-US" dirty="0"/>
              <a:t> </a:t>
            </a:r>
            <a:r>
              <a:rPr lang="en-US" sz="1800" kern="100" cap="all"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CYB 482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
        <p:nvSpPr>
          <p:cNvPr id="56" name="Google Shape;5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1</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0D5D5-C004-147B-F256-4EEE76DE0C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5D660A-DBCF-42A5-1C3A-63184C98A4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D43EBC-5915-7273-7108-212F72645EAB}"/>
              </a:ext>
            </a:extLst>
          </p:cNvPr>
          <p:cNvSpPr>
            <a:spLocks noGrp="1"/>
          </p:cNvSpPr>
          <p:nvPr>
            <p:ph type="body" idx="1"/>
          </p:nvPr>
        </p:nvSpPr>
        <p:spPr/>
        <p:txBody>
          <a:bodyPr/>
          <a:lstStyle/>
          <a:p>
            <a:r>
              <a:rPr lang="en-US" dirty="0"/>
              <a:t> Crude Oil, Gold mining</a:t>
            </a:r>
          </a:p>
          <a:p>
            <a:endParaRPr lang="en-US" dirty="0"/>
          </a:p>
        </p:txBody>
      </p:sp>
      <p:sp>
        <p:nvSpPr>
          <p:cNvPr id="4" name="Slide Number Placeholder 3">
            <a:extLst>
              <a:ext uri="{FF2B5EF4-FFF2-40B4-BE49-F238E27FC236}">
                <a16:creationId xmlns:a16="http://schemas.microsoft.com/office/drawing/2014/main" id="{0608830B-FAA7-7062-7AE1-EEAB5CA99917}"/>
              </a:ext>
            </a:extLst>
          </p:cNvPr>
          <p:cNvSpPr>
            <a:spLocks noGrp="1"/>
          </p:cNvSpPr>
          <p:nvPr>
            <p:ph type="sldNum" sz="quarter" idx="5"/>
          </p:nvPr>
        </p:nvSpPr>
        <p:spPr/>
        <p:txBody>
          <a:bodyPr/>
          <a:lstStyle/>
          <a:p>
            <a:fld id="{1867F285-4C50-4F3D-B624-80174EC101D3}" type="slidenum">
              <a:rPr lang="en-GB" smtClean="0"/>
              <a:t>10</a:t>
            </a:fld>
            <a:endParaRPr lang="en-GB"/>
          </a:p>
        </p:txBody>
      </p:sp>
    </p:spTree>
    <p:extLst>
      <p:ext uri="{BB962C8B-B14F-4D97-AF65-F5344CB8AC3E}">
        <p14:creationId xmlns:p14="http://schemas.microsoft.com/office/powerpoint/2010/main" val="4227734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7B534-3815-F653-E957-604DF27C18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C562AA-9405-61ED-8395-7536145864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EF2095-E8B2-4E03-08D8-1A0DE57588D7}"/>
              </a:ext>
            </a:extLst>
          </p:cNvPr>
          <p:cNvSpPr>
            <a:spLocks noGrp="1"/>
          </p:cNvSpPr>
          <p:nvPr>
            <p:ph type="body" idx="1"/>
          </p:nvPr>
        </p:nvSpPr>
        <p:spPr/>
        <p:txBody>
          <a:bodyPr/>
          <a:lstStyle/>
          <a:p>
            <a:r>
              <a:rPr lang="en-US" dirty="0"/>
              <a:t> </a:t>
            </a:r>
          </a:p>
        </p:txBody>
      </p:sp>
      <p:sp>
        <p:nvSpPr>
          <p:cNvPr id="4" name="Slide Number Placeholder 3">
            <a:extLst>
              <a:ext uri="{FF2B5EF4-FFF2-40B4-BE49-F238E27FC236}">
                <a16:creationId xmlns:a16="http://schemas.microsoft.com/office/drawing/2014/main" id="{54F39C24-6025-4DA8-7FFA-96F4E3ED4F0B}"/>
              </a:ext>
            </a:extLst>
          </p:cNvPr>
          <p:cNvSpPr>
            <a:spLocks noGrp="1"/>
          </p:cNvSpPr>
          <p:nvPr>
            <p:ph type="sldNum" sz="quarter" idx="5"/>
          </p:nvPr>
        </p:nvSpPr>
        <p:spPr/>
        <p:txBody>
          <a:bodyPr/>
          <a:lstStyle/>
          <a:p>
            <a:fld id="{1867F285-4C50-4F3D-B624-80174EC101D3}" type="slidenum">
              <a:rPr lang="en-GB" smtClean="0"/>
              <a:t>11</a:t>
            </a:fld>
            <a:endParaRPr lang="en-GB"/>
          </a:p>
        </p:txBody>
      </p:sp>
    </p:spTree>
    <p:extLst>
      <p:ext uri="{BB962C8B-B14F-4D97-AF65-F5344CB8AC3E}">
        <p14:creationId xmlns:p14="http://schemas.microsoft.com/office/powerpoint/2010/main" val="104733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2006F-B272-DD2C-6645-0EC53F039D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E0EBFC-405B-581B-FB59-55FA610B5D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9CBD83-9BEE-653E-0980-F5D1137664C6}"/>
              </a:ext>
            </a:extLst>
          </p:cNvPr>
          <p:cNvSpPr>
            <a:spLocks noGrp="1"/>
          </p:cNvSpPr>
          <p:nvPr>
            <p:ph type="body" idx="1"/>
          </p:nvPr>
        </p:nvSpPr>
        <p:spPr/>
        <p:txBody>
          <a:bodyPr/>
          <a:lstStyle/>
          <a:p>
            <a:r>
              <a:rPr lang="en-US" dirty="0"/>
              <a:t>Discuss what you understand by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von Neumann bottleneck</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endParaRPr lang="en-US" dirty="0"/>
          </a:p>
        </p:txBody>
      </p:sp>
      <p:sp>
        <p:nvSpPr>
          <p:cNvPr id="4" name="Slide Number Placeholder 3">
            <a:extLst>
              <a:ext uri="{FF2B5EF4-FFF2-40B4-BE49-F238E27FC236}">
                <a16:creationId xmlns:a16="http://schemas.microsoft.com/office/drawing/2014/main" id="{9A31B87E-DD83-B978-77DF-97866CF38465}"/>
              </a:ext>
            </a:extLst>
          </p:cNvPr>
          <p:cNvSpPr>
            <a:spLocks noGrp="1"/>
          </p:cNvSpPr>
          <p:nvPr>
            <p:ph type="sldNum" sz="quarter" idx="5"/>
          </p:nvPr>
        </p:nvSpPr>
        <p:spPr/>
        <p:txBody>
          <a:bodyPr/>
          <a:lstStyle/>
          <a:p>
            <a:fld id="{1867F285-4C50-4F3D-B624-80174EC101D3}" type="slidenum">
              <a:rPr lang="en-GB" smtClean="0"/>
              <a:t>12</a:t>
            </a:fld>
            <a:endParaRPr lang="en-GB"/>
          </a:p>
        </p:txBody>
      </p:sp>
    </p:spTree>
    <p:extLst>
      <p:ext uri="{BB962C8B-B14F-4D97-AF65-F5344CB8AC3E}">
        <p14:creationId xmlns:p14="http://schemas.microsoft.com/office/powerpoint/2010/main" val="1034133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61AB2-C2C4-D55C-DAAD-3C9CF057B1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561175-B007-52E5-36E0-D0FA7298E1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3B23AC-F685-111B-3839-994AD3E310C8}"/>
              </a:ext>
            </a:extLst>
          </p:cNvPr>
          <p:cNvSpPr>
            <a:spLocks noGrp="1"/>
          </p:cNvSpPr>
          <p:nvPr>
            <p:ph type="body" idx="1"/>
          </p:nvPr>
        </p:nvSpPr>
        <p:spPr/>
        <p:txBody>
          <a:bodyPr/>
          <a:lstStyle/>
          <a:p>
            <a:r>
              <a:rPr lang="en-US" dirty="0"/>
              <a:t> </a:t>
            </a:r>
          </a:p>
        </p:txBody>
      </p:sp>
      <p:sp>
        <p:nvSpPr>
          <p:cNvPr id="4" name="Slide Number Placeholder 3">
            <a:extLst>
              <a:ext uri="{FF2B5EF4-FFF2-40B4-BE49-F238E27FC236}">
                <a16:creationId xmlns:a16="http://schemas.microsoft.com/office/drawing/2014/main" id="{539B0EE7-8FB6-920E-7DD2-14323DDB9A62}"/>
              </a:ext>
            </a:extLst>
          </p:cNvPr>
          <p:cNvSpPr>
            <a:spLocks noGrp="1"/>
          </p:cNvSpPr>
          <p:nvPr>
            <p:ph type="sldNum" sz="quarter" idx="5"/>
          </p:nvPr>
        </p:nvSpPr>
        <p:spPr/>
        <p:txBody>
          <a:bodyPr/>
          <a:lstStyle/>
          <a:p>
            <a:fld id="{1867F285-4C50-4F3D-B624-80174EC101D3}" type="slidenum">
              <a:rPr lang="en-GB" smtClean="0"/>
              <a:t>13</a:t>
            </a:fld>
            <a:endParaRPr lang="en-GB"/>
          </a:p>
        </p:txBody>
      </p:sp>
    </p:spTree>
    <p:extLst>
      <p:ext uri="{BB962C8B-B14F-4D97-AF65-F5344CB8AC3E}">
        <p14:creationId xmlns:p14="http://schemas.microsoft.com/office/powerpoint/2010/main" val="2988399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5EB90-3602-A4E5-3DF7-603152FB6D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168CAC-9725-53CB-9EE3-5F5E39A055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8522B2-C368-B44F-8E16-4D4C3BA75799}"/>
              </a:ext>
            </a:extLst>
          </p:cNvPr>
          <p:cNvSpPr>
            <a:spLocks noGrp="1"/>
          </p:cNvSpPr>
          <p:nvPr>
            <p:ph type="body" idx="1"/>
          </p:nvPr>
        </p:nvSpPr>
        <p:spPr/>
        <p:txBody>
          <a:bodyPr/>
          <a:lstStyle/>
          <a:p>
            <a:r>
              <a:rPr lang="en-US" dirty="0"/>
              <a:t> 	</a:t>
            </a:r>
          </a:p>
        </p:txBody>
      </p:sp>
      <p:sp>
        <p:nvSpPr>
          <p:cNvPr id="4" name="Slide Number Placeholder 3">
            <a:extLst>
              <a:ext uri="{FF2B5EF4-FFF2-40B4-BE49-F238E27FC236}">
                <a16:creationId xmlns:a16="http://schemas.microsoft.com/office/drawing/2014/main" id="{A7242F34-B159-0263-F864-8A3FDBEED365}"/>
              </a:ext>
            </a:extLst>
          </p:cNvPr>
          <p:cNvSpPr>
            <a:spLocks noGrp="1"/>
          </p:cNvSpPr>
          <p:nvPr>
            <p:ph type="sldNum" sz="quarter" idx="5"/>
          </p:nvPr>
        </p:nvSpPr>
        <p:spPr/>
        <p:txBody>
          <a:bodyPr/>
          <a:lstStyle/>
          <a:p>
            <a:fld id="{1867F285-4C50-4F3D-B624-80174EC101D3}" type="slidenum">
              <a:rPr lang="en-GB" smtClean="0"/>
              <a:t>14</a:t>
            </a:fld>
            <a:endParaRPr lang="en-GB"/>
          </a:p>
        </p:txBody>
      </p:sp>
    </p:spTree>
    <p:extLst>
      <p:ext uri="{BB962C8B-B14F-4D97-AF65-F5344CB8AC3E}">
        <p14:creationId xmlns:p14="http://schemas.microsoft.com/office/powerpoint/2010/main" val="3365975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835A3-24B5-37C6-FA1C-25B77BADB6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33DC7B-2D84-38B3-B872-9FF5083D5A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ADB982-B25C-42E1-53DB-80146DB51BBC}"/>
              </a:ext>
            </a:extLst>
          </p:cNvPr>
          <p:cNvSpPr>
            <a:spLocks noGrp="1"/>
          </p:cNvSpPr>
          <p:nvPr>
            <p:ph type="body" idx="1"/>
          </p:nvPr>
        </p:nvSpPr>
        <p:spPr/>
        <p:txBody>
          <a:bodyPr/>
          <a:lstStyle/>
          <a:p>
            <a:r>
              <a:rPr lang="en-US" dirty="0"/>
              <a:t> 	</a:t>
            </a:r>
          </a:p>
        </p:txBody>
      </p:sp>
      <p:sp>
        <p:nvSpPr>
          <p:cNvPr id="4" name="Slide Number Placeholder 3">
            <a:extLst>
              <a:ext uri="{FF2B5EF4-FFF2-40B4-BE49-F238E27FC236}">
                <a16:creationId xmlns:a16="http://schemas.microsoft.com/office/drawing/2014/main" id="{5F7622BB-9691-D52A-6360-2AFBA7D813A3}"/>
              </a:ext>
            </a:extLst>
          </p:cNvPr>
          <p:cNvSpPr>
            <a:spLocks noGrp="1"/>
          </p:cNvSpPr>
          <p:nvPr>
            <p:ph type="sldNum" sz="quarter" idx="5"/>
          </p:nvPr>
        </p:nvSpPr>
        <p:spPr/>
        <p:txBody>
          <a:bodyPr/>
          <a:lstStyle/>
          <a:p>
            <a:fld id="{1867F285-4C50-4F3D-B624-80174EC101D3}" type="slidenum">
              <a:rPr lang="en-GB" smtClean="0"/>
              <a:t>15</a:t>
            </a:fld>
            <a:endParaRPr lang="en-GB"/>
          </a:p>
        </p:txBody>
      </p:sp>
    </p:spTree>
    <p:extLst>
      <p:ext uri="{BB962C8B-B14F-4D97-AF65-F5344CB8AC3E}">
        <p14:creationId xmlns:p14="http://schemas.microsoft.com/office/powerpoint/2010/main" val="3093447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5F8B9-16AF-7505-A1AB-17AA060763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CB54F1-C84A-3C11-1050-34D7BB75FC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B776ED-AEB5-10D7-3012-8620F54FED03}"/>
              </a:ext>
            </a:extLst>
          </p:cNvPr>
          <p:cNvSpPr>
            <a:spLocks noGrp="1"/>
          </p:cNvSpPr>
          <p:nvPr>
            <p:ph type="body" idx="1"/>
          </p:nvPr>
        </p:nvSpPr>
        <p:spPr/>
        <p:txBody>
          <a:bodyPr/>
          <a:lstStyle/>
          <a:p>
            <a:r>
              <a:rPr lang="en-US" dirty="0"/>
              <a:t> </a:t>
            </a:r>
          </a:p>
        </p:txBody>
      </p:sp>
      <p:sp>
        <p:nvSpPr>
          <p:cNvPr id="4" name="Slide Number Placeholder 3">
            <a:extLst>
              <a:ext uri="{FF2B5EF4-FFF2-40B4-BE49-F238E27FC236}">
                <a16:creationId xmlns:a16="http://schemas.microsoft.com/office/drawing/2014/main" id="{BA8D31F9-13F8-99C6-DEBA-C7F1884C7E7D}"/>
              </a:ext>
            </a:extLst>
          </p:cNvPr>
          <p:cNvSpPr>
            <a:spLocks noGrp="1"/>
          </p:cNvSpPr>
          <p:nvPr>
            <p:ph type="sldNum" sz="quarter" idx="5"/>
          </p:nvPr>
        </p:nvSpPr>
        <p:spPr/>
        <p:txBody>
          <a:bodyPr/>
          <a:lstStyle/>
          <a:p>
            <a:fld id="{1867F285-4C50-4F3D-B624-80174EC101D3}" type="slidenum">
              <a:rPr lang="en-GB" smtClean="0"/>
              <a:t>16</a:t>
            </a:fld>
            <a:endParaRPr lang="en-GB"/>
          </a:p>
        </p:txBody>
      </p:sp>
    </p:spTree>
    <p:extLst>
      <p:ext uri="{BB962C8B-B14F-4D97-AF65-F5344CB8AC3E}">
        <p14:creationId xmlns:p14="http://schemas.microsoft.com/office/powerpoint/2010/main" val="642301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663FC-40C4-E014-E616-9569F8B409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B67C4E-3755-834D-AFEA-FE0756A22B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78C0CF-1CBB-E48C-C453-A3C6494CF946}"/>
              </a:ext>
            </a:extLst>
          </p:cNvPr>
          <p:cNvSpPr>
            <a:spLocks noGrp="1"/>
          </p:cNvSpPr>
          <p:nvPr>
            <p:ph type="body" idx="1"/>
          </p:nvPr>
        </p:nvSpPr>
        <p:spPr/>
        <p:txBody>
          <a:bodyPr/>
          <a:lstStyle/>
          <a:p>
            <a:r>
              <a:rPr lang="en-US" dirty="0"/>
              <a:t> </a:t>
            </a:r>
          </a:p>
        </p:txBody>
      </p:sp>
      <p:sp>
        <p:nvSpPr>
          <p:cNvPr id="4" name="Slide Number Placeholder 3">
            <a:extLst>
              <a:ext uri="{FF2B5EF4-FFF2-40B4-BE49-F238E27FC236}">
                <a16:creationId xmlns:a16="http://schemas.microsoft.com/office/drawing/2014/main" id="{AC2C91F7-EF08-FEE1-BA29-541F2E067A8B}"/>
              </a:ext>
            </a:extLst>
          </p:cNvPr>
          <p:cNvSpPr>
            <a:spLocks noGrp="1"/>
          </p:cNvSpPr>
          <p:nvPr>
            <p:ph type="sldNum" sz="quarter" idx="5"/>
          </p:nvPr>
        </p:nvSpPr>
        <p:spPr/>
        <p:txBody>
          <a:bodyPr/>
          <a:lstStyle/>
          <a:p>
            <a:fld id="{1867F285-4C50-4F3D-B624-80174EC101D3}" type="slidenum">
              <a:rPr lang="en-GB" smtClean="0"/>
              <a:t>17</a:t>
            </a:fld>
            <a:endParaRPr lang="en-GB"/>
          </a:p>
        </p:txBody>
      </p:sp>
    </p:spTree>
    <p:extLst>
      <p:ext uri="{BB962C8B-B14F-4D97-AF65-F5344CB8AC3E}">
        <p14:creationId xmlns:p14="http://schemas.microsoft.com/office/powerpoint/2010/main" val="3168411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D55D3-96FC-1075-F4AE-F981D5A95F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FE654F-0029-D5C1-5689-E447B9EEE9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73CF05-B4BE-9C27-8D06-793B0374B44A}"/>
              </a:ext>
            </a:extLst>
          </p:cNvPr>
          <p:cNvSpPr>
            <a:spLocks noGrp="1"/>
          </p:cNvSpPr>
          <p:nvPr>
            <p:ph type="body" idx="1"/>
          </p:nvPr>
        </p:nvSpPr>
        <p:spPr/>
        <p:txBody>
          <a:bodyPr/>
          <a:lstStyle/>
          <a:p>
            <a:r>
              <a:rPr lang="en-US" dirty="0"/>
              <a:t> </a:t>
            </a:r>
          </a:p>
        </p:txBody>
      </p:sp>
      <p:sp>
        <p:nvSpPr>
          <p:cNvPr id="4" name="Slide Number Placeholder 3">
            <a:extLst>
              <a:ext uri="{FF2B5EF4-FFF2-40B4-BE49-F238E27FC236}">
                <a16:creationId xmlns:a16="http://schemas.microsoft.com/office/drawing/2014/main" id="{F84198EA-247B-7E72-71F8-CF9442C786BB}"/>
              </a:ext>
            </a:extLst>
          </p:cNvPr>
          <p:cNvSpPr>
            <a:spLocks noGrp="1"/>
          </p:cNvSpPr>
          <p:nvPr>
            <p:ph type="sldNum" sz="quarter" idx="5"/>
          </p:nvPr>
        </p:nvSpPr>
        <p:spPr/>
        <p:txBody>
          <a:bodyPr/>
          <a:lstStyle/>
          <a:p>
            <a:fld id="{1867F285-4C50-4F3D-B624-80174EC101D3}" type="slidenum">
              <a:rPr lang="en-GB" smtClean="0"/>
              <a:t>18</a:t>
            </a:fld>
            <a:endParaRPr lang="en-GB"/>
          </a:p>
        </p:txBody>
      </p:sp>
    </p:spTree>
    <p:extLst>
      <p:ext uri="{BB962C8B-B14F-4D97-AF65-F5344CB8AC3E}">
        <p14:creationId xmlns:p14="http://schemas.microsoft.com/office/powerpoint/2010/main" val="2451342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9EA89-A064-A5CF-6B6C-E65164BBDC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8F482F-A98A-596A-D88D-9DC860F916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031D5-74D2-512A-D50B-FC01715C48D5}"/>
              </a:ext>
            </a:extLst>
          </p:cNvPr>
          <p:cNvSpPr>
            <a:spLocks noGrp="1"/>
          </p:cNvSpPr>
          <p:nvPr>
            <p:ph type="body" idx="1"/>
          </p:nvPr>
        </p:nvSpPr>
        <p:spPr/>
        <p:txBody>
          <a:bodyPr/>
          <a:lstStyle/>
          <a:p>
            <a:r>
              <a:rPr lang="en-US" dirty="0"/>
              <a:t> </a:t>
            </a:r>
          </a:p>
        </p:txBody>
      </p:sp>
      <p:sp>
        <p:nvSpPr>
          <p:cNvPr id="4" name="Slide Number Placeholder 3">
            <a:extLst>
              <a:ext uri="{FF2B5EF4-FFF2-40B4-BE49-F238E27FC236}">
                <a16:creationId xmlns:a16="http://schemas.microsoft.com/office/drawing/2014/main" id="{FF6147C2-C219-504C-E4C1-340406841C71}"/>
              </a:ext>
            </a:extLst>
          </p:cNvPr>
          <p:cNvSpPr>
            <a:spLocks noGrp="1"/>
          </p:cNvSpPr>
          <p:nvPr>
            <p:ph type="sldNum" sz="quarter" idx="5"/>
          </p:nvPr>
        </p:nvSpPr>
        <p:spPr/>
        <p:txBody>
          <a:bodyPr/>
          <a:lstStyle/>
          <a:p>
            <a:fld id="{1867F285-4C50-4F3D-B624-80174EC101D3}" type="slidenum">
              <a:rPr lang="en-GB" smtClean="0"/>
              <a:t>19</a:t>
            </a:fld>
            <a:endParaRPr lang="en-GB"/>
          </a:p>
        </p:txBody>
      </p:sp>
    </p:spTree>
    <p:extLst>
      <p:ext uri="{BB962C8B-B14F-4D97-AF65-F5344CB8AC3E}">
        <p14:creationId xmlns:p14="http://schemas.microsoft.com/office/powerpoint/2010/main" val="238256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1867F285-4C50-4F3D-B624-80174EC101D3}" type="slidenum">
              <a:rPr lang="en-GB" smtClean="0"/>
              <a:t>2</a:t>
            </a:fld>
            <a:endParaRPr lang="en-GB"/>
          </a:p>
        </p:txBody>
      </p:sp>
    </p:spTree>
    <p:extLst>
      <p:ext uri="{BB962C8B-B14F-4D97-AF65-F5344CB8AC3E}">
        <p14:creationId xmlns:p14="http://schemas.microsoft.com/office/powerpoint/2010/main" val="42479669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27B5C-5217-6B72-8E9E-51838F75CC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19817E-2099-89F7-E712-8590EB5C02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D22208-4640-B7A5-6180-D923CA34B1DA}"/>
              </a:ext>
            </a:extLst>
          </p:cNvPr>
          <p:cNvSpPr>
            <a:spLocks noGrp="1"/>
          </p:cNvSpPr>
          <p:nvPr>
            <p:ph type="body" idx="1"/>
          </p:nvPr>
        </p:nvSpPr>
        <p:spPr/>
        <p:txBody>
          <a:bodyPr/>
          <a:lstStyle/>
          <a:p>
            <a:r>
              <a:rPr lang="en-US" dirty="0"/>
              <a:t> </a:t>
            </a:r>
          </a:p>
        </p:txBody>
      </p:sp>
      <p:sp>
        <p:nvSpPr>
          <p:cNvPr id="4" name="Slide Number Placeholder 3">
            <a:extLst>
              <a:ext uri="{FF2B5EF4-FFF2-40B4-BE49-F238E27FC236}">
                <a16:creationId xmlns:a16="http://schemas.microsoft.com/office/drawing/2014/main" id="{1351167F-4FBB-F3FE-396B-C6B30B79344F}"/>
              </a:ext>
            </a:extLst>
          </p:cNvPr>
          <p:cNvSpPr>
            <a:spLocks noGrp="1"/>
          </p:cNvSpPr>
          <p:nvPr>
            <p:ph type="sldNum" sz="quarter" idx="5"/>
          </p:nvPr>
        </p:nvSpPr>
        <p:spPr/>
        <p:txBody>
          <a:bodyPr/>
          <a:lstStyle/>
          <a:p>
            <a:fld id="{1867F285-4C50-4F3D-B624-80174EC101D3}" type="slidenum">
              <a:rPr lang="en-GB" smtClean="0"/>
              <a:t>20</a:t>
            </a:fld>
            <a:endParaRPr lang="en-GB"/>
          </a:p>
        </p:txBody>
      </p:sp>
    </p:spTree>
    <p:extLst>
      <p:ext uri="{BB962C8B-B14F-4D97-AF65-F5344CB8AC3E}">
        <p14:creationId xmlns:p14="http://schemas.microsoft.com/office/powerpoint/2010/main" val="389755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C0D7D-5857-23B9-2F6F-14A3D696F6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795892-54D9-6345-6160-DD03F95F7C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0F42A8-0EBC-6166-0A2D-F814AAFDAEF3}"/>
              </a:ext>
            </a:extLst>
          </p:cNvPr>
          <p:cNvSpPr>
            <a:spLocks noGrp="1"/>
          </p:cNvSpPr>
          <p:nvPr>
            <p:ph type="body" idx="1"/>
          </p:nvPr>
        </p:nvSpPr>
        <p:spPr/>
        <p:txBody>
          <a:bodyPr/>
          <a:lstStyle/>
          <a:p>
            <a:r>
              <a:rPr lang="en-US" dirty="0"/>
              <a:t> </a:t>
            </a:r>
          </a:p>
        </p:txBody>
      </p:sp>
      <p:sp>
        <p:nvSpPr>
          <p:cNvPr id="4" name="Slide Number Placeholder 3">
            <a:extLst>
              <a:ext uri="{FF2B5EF4-FFF2-40B4-BE49-F238E27FC236}">
                <a16:creationId xmlns:a16="http://schemas.microsoft.com/office/drawing/2014/main" id="{3278E43D-1F3F-2E7B-C3E6-3F2085E2DA73}"/>
              </a:ext>
            </a:extLst>
          </p:cNvPr>
          <p:cNvSpPr>
            <a:spLocks noGrp="1"/>
          </p:cNvSpPr>
          <p:nvPr>
            <p:ph type="sldNum" sz="quarter" idx="5"/>
          </p:nvPr>
        </p:nvSpPr>
        <p:spPr/>
        <p:txBody>
          <a:bodyPr/>
          <a:lstStyle/>
          <a:p>
            <a:fld id="{1867F285-4C50-4F3D-B624-80174EC101D3}" type="slidenum">
              <a:rPr lang="en-GB" smtClean="0"/>
              <a:t>21</a:t>
            </a:fld>
            <a:endParaRPr lang="en-GB"/>
          </a:p>
        </p:txBody>
      </p:sp>
    </p:spTree>
    <p:extLst>
      <p:ext uri="{BB962C8B-B14F-4D97-AF65-F5344CB8AC3E}">
        <p14:creationId xmlns:p14="http://schemas.microsoft.com/office/powerpoint/2010/main" val="1384673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D14E7D-A6E2-6F78-A49C-7C71C5A9FA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26B7CE-A69C-D01D-EFC2-4330D3B14D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C1A8EC-F981-AC5E-519C-05D3ECE38989}"/>
              </a:ext>
            </a:extLst>
          </p:cNvPr>
          <p:cNvSpPr>
            <a:spLocks noGrp="1"/>
          </p:cNvSpPr>
          <p:nvPr>
            <p:ph type="body" idx="1"/>
          </p:nvPr>
        </p:nvSpPr>
        <p:spPr/>
        <p:txBody>
          <a:bodyPr/>
          <a:lstStyle/>
          <a:p>
            <a:r>
              <a:rPr lang="en-US" dirty="0"/>
              <a:t> </a:t>
            </a:r>
          </a:p>
        </p:txBody>
      </p:sp>
      <p:sp>
        <p:nvSpPr>
          <p:cNvPr id="4" name="Slide Number Placeholder 3">
            <a:extLst>
              <a:ext uri="{FF2B5EF4-FFF2-40B4-BE49-F238E27FC236}">
                <a16:creationId xmlns:a16="http://schemas.microsoft.com/office/drawing/2014/main" id="{4EAD70C3-2637-9A99-872D-2B2E0E67562F}"/>
              </a:ext>
            </a:extLst>
          </p:cNvPr>
          <p:cNvSpPr>
            <a:spLocks noGrp="1"/>
          </p:cNvSpPr>
          <p:nvPr>
            <p:ph type="sldNum" sz="quarter" idx="5"/>
          </p:nvPr>
        </p:nvSpPr>
        <p:spPr/>
        <p:txBody>
          <a:bodyPr/>
          <a:lstStyle/>
          <a:p>
            <a:fld id="{1867F285-4C50-4F3D-B624-80174EC101D3}" type="slidenum">
              <a:rPr lang="en-GB" smtClean="0"/>
              <a:t>3</a:t>
            </a:fld>
            <a:endParaRPr lang="en-GB"/>
          </a:p>
        </p:txBody>
      </p:sp>
    </p:spTree>
    <p:extLst>
      <p:ext uri="{BB962C8B-B14F-4D97-AF65-F5344CB8AC3E}">
        <p14:creationId xmlns:p14="http://schemas.microsoft.com/office/powerpoint/2010/main" val="2017432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0E22F3-4159-60B5-3D34-E730E389D5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2F6DB7-60DA-ACB7-71CF-0E89F7057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1EE9FB-3A91-325E-08E2-7257FAA7691E}"/>
              </a:ext>
            </a:extLst>
          </p:cNvPr>
          <p:cNvSpPr>
            <a:spLocks noGrp="1"/>
          </p:cNvSpPr>
          <p:nvPr>
            <p:ph type="body" idx="1"/>
          </p:nvPr>
        </p:nvSpPr>
        <p:spPr/>
        <p:txBody>
          <a:bodyPr/>
          <a:lstStyle/>
          <a:p>
            <a:r>
              <a:rPr lang="en-US" dirty="0"/>
              <a:t> </a:t>
            </a:r>
          </a:p>
        </p:txBody>
      </p:sp>
      <p:sp>
        <p:nvSpPr>
          <p:cNvPr id="4" name="Slide Number Placeholder 3">
            <a:extLst>
              <a:ext uri="{FF2B5EF4-FFF2-40B4-BE49-F238E27FC236}">
                <a16:creationId xmlns:a16="http://schemas.microsoft.com/office/drawing/2014/main" id="{CAA9E7B2-041E-47F5-FC66-BF5DDC18F099}"/>
              </a:ext>
            </a:extLst>
          </p:cNvPr>
          <p:cNvSpPr>
            <a:spLocks noGrp="1"/>
          </p:cNvSpPr>
          <p:nvPr>
            <p:ph type="sldNum" sz="quarter" idx="5"/>
          </p:nvPr>
        </p:nvSpPr>
        <p:spPr/>
        <p:txBody>
          <a:bodyPr/>
          <a:lstStyle/>
          <a:p>
            <a:fld id="{1867F285-4C50-4F3D-B624-80174EC101D3}" type="slidenum">
              <a:rPr lang="en-GB" smtClean="0"/>
              <a:t>4</a:t>
            </a:fld>
            <a:endParaRPr lang="en-GB"/>
          </a:p>
        </p:txBody>
      </p:sp>
    </p:spTree>
    <p:extLst>
      <p:ext uri="{BB962C8B-B14F-4D97-AF65-F5344CB8AC3E}">
        <p14:creationId xmlns:p14="http://schemas.microsoft.com/office/powerpoint/2010/main" val="2647958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E68A5-3D51-BF41-8424-84D40F3EF7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BD9AA4-30EE-FCAE-5EB5-9493D7CE2E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0093E8-A575-6A2F-E985-DCCC958CC935}"/>
              </a:ext>
            </a:extLst>
          </p:cNvPr>
          <p:cNvSpPr>
            <a:spLocks noGrp="1"/>
          </p:cNvSpPr>
          <p:nvPr>
            <p:ph type="body" idx="1"/>
          </p:nvPr>
        </p:nvSpPr>
        <p:spPr/>
        <p:txBody>
          <a:bodyPr/>
          <a:lstStyle/>
          <a:p>
            <a:r>
              <a:rPr lang="en-US" dirty="0"/>
              <a:t> Crude Oil, Gold mining</a:t>
            </a:r>
          </a:p>
          <a:p>
            <a:endParaRPr lang="en-US" dirty="0"/>
          </a:p>
        </p:txBody>
      </p:sp>
      <p:sp>
        <p:nvSpPr>
          <p:cNvPr id="4" name="Slide Number Placeholder 3">
            <a:extLst>
              <a:ext uri="{FF2B5EF4-FFF2-40B4-BE49-F238E27FC236}">
                <a16:creationId xmlns:a16="http://schemas.microsoft.com/office/drawing/2014/main" id="{F15634F9-2649-E7AB-11A7-9481813D8701}"/>
              </a:ext>
            </a:extLst>
          </p:cNvPr>
          <p:cNvSpPr>
            <a:spLocks noGrp="1"/>
          </p:cNvSpPr>
          <p:nvPr>
            <p:ph type="sldNum" sz="quarter" idx="5"/>
          </p:nvPr>
        </p:nvSpPr>
        <p:spPr/>
        <p:txBody>
          <a:bodyPr/>
          <a:lstStyle/>
          <a:p>
            <a:fld id="{1867F285-4C50-4F3D-B624-80174EC101D3}" type="slidenum">
              <a:rPr lang="en-GB" smtClean="0"/>
              <a:t>5</a:t>
            </a:fld>
            <a:endParaRPr lang="en-GB"/>
          </a:p>
        </p:txBody>
      </p:sp>
    </p:spTree>
    <p:extLst>
      <p:ext uri="{BB962C8B-B14F-4D97-AF65-F5344CB8AC3E}">
        <p14:creationId xmlns:p14="http://schemas.microsoft.com/office/powerpoint/2010/main" val="2376423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A0DCB-E58C-D769-AAD1-9EF81E7CBB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5B3C9C-3783-043B-D759-0EDC962432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F7271C-40F3-B017-538D-B65E707188B0}"/>
              </a:ext>
            </a:extLst>
          </p:cNvPr>
          <p:cNvSpPr>
            <a:spLocks noGrp="1"/>
          </p:cNvSpPr>
          <p:nvPr>
            <p:ph type="body" idx="1"/>
          </p:nvPr>
        </p:nvSpPr>
        <p:spPr/>
        <p:txBody>
          <a:bodyPr/>
          <a:lstStyle/>
          <a:p>
            <a:r>
              <a:rPr lang="en-US" dirty="0"/>
              <a:t> </a:t>
            </a:r>
            <a:r>
              <a:rPr lang="en-US" b="0" i="1" dirty="0">
                <a:solidFill>
                  <a:srgbClr val="273239"/>
                </a:solidFill>
                <a:effectLst/>
                <a:latin typeface="Nunito" pitchFamily="2" charset="0"/>
              </a:rPr>
              <a:t>Instructions are fetched and executed one at a time in a specific order</a:t>
            </a:r>
            <a:endParaRPr lang="en-US" dirty="0"/>
          </a:p>
        </p:txBody>
      </p:sp>
      <p:sp>
        <p:nvSpPr>
          <p:cNvPr id="4" name="Slide Number Placeholder 3">
            <a:extLst>
              <a:ext uri="{FF2B5EF4-FFF2-40B4-BE49-F238E27FC236}">
                <a16:creationId xmlns:a16="http://schemas.microsoft.com/office/drawing/2014/main" id="{C8CD33F7-96A0-54E9-7CC2-2DBA78B45DBB}"/>
              </a:ext>
            </a:extLst>
          </p:cNvPr>
          <p:cNvSpPr>
            <a:spLocks noGrp="1"/>
          </p:cNvSpPr>
          <p:nvPr>
            <p:ph type="sldNum" sz="quarter" idx="5"/>
          </p:nvPr>
        </p:nvSpPr>
        <p:spPr/>
        <p:txBody>
          <a:bodyPr/>
          <a:lstStyle/>
          <a:p>
            <a:fld id="{1867F285-4C50-4F3D-B624-80174EC101D3}" type="slidenum">
              <a:rPr lang="en-GB" smtClean="0"/>
              <a:t>6</a:t>
            </a:fld>
            <a:endParaRPr lang="en-GB"/>
          </a:p>
        </p:txBody>
      </p:sp>
    </p:spTree>
    <p:extLst>
      <p:ext uri="{BB962C8B-B14F-4D97-AF65-F5344CB8AC3E}">
        <p14:creationId xmlns:p14="http://schemas.microsoft.com/office/powerpoint/2010/main" val="534724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5757B-F8A6-8A3F-D6D4-9C744CE337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27DE15-FBE7-946C-3E3C-E9AEFD4D76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F40C37-2415-0205-BF93-EA9E9EEB4C3E}"/>
              </a:ext>
            </a:extLst>
          </p:cNvPr>
          <p:cNvSpPr>
            <a:spLocks noGrp="1"/>
          </p:cNvSpPr>
          <p:nvPr>
            <p:ph type="body" idx="1"/>
          </p:nvPr>
        </p:nvSpPr>
        <p:spPr/>
        <p:txBody>
          <a:bodyPr/>
          <a:lstStyle/>
          <a:p>
            <a:r>
              <a:rPr lang="en-US" dirty="0"/>
              <a:t> </a:t>
            </a:r>
          </a:p>
        </p:txBody>
      </p:sp>
      <p:sp>
        <p:nvSpPr>
          <p:cNvPr id="4" name="Slide Number Placeholder 3">
            <a:extLst>
              <a:ext uri="{FF2B5EF4-FFF2-40B4-BE49-F238E27FC236}">
                <a16:creationId xmlns:a16="http://schemas.microsoft.com/office/drawing/2014/main" id="{01CB436E-C2D1-C8A3-2954-EEE1A85A8C44}"/>
              </a:ext>
            </a:extLst>
          </p:cNvPr>
          <p:cNvSpPr>
            <a:spLocks noGrp="1"/>
          </p:cNvSpPr>
          <p:nvPr>
            <p:ph type="sldNum" sz="quarter" idx="5"/>
          </p:nvPr>
        </p:nvSpPr>
        <p:spPr/>
        <p:txBody>
          <a:bodyPr/>
          <a:lstStyle/>
          <a:p>
            <a:fld id="{1867F285-4C50-4F3D-B624-80174EC101D3}" type="slidenum">
              <a:rPr lang="en-GB" smtClean="0"/>
              <a:t>7</a:t>
            </a:fld>
            <a:endParaRPr lang="en-GB"/>
          </a:p>
        </p:txBody>
      </p:sp>
    </p:spTree>
    <p:extLst>
      <p:ext uri="{BB962C8B-B14F-4D97-AF65-F5344CB8AC3E}">
        <p14:creationId xmlns:p14="http://schemas.microsoft.com/office/powerpoint/2010/main" val="4139068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962B9-6D1C-8883-59F9-B92DD4ADA1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5705AA-20D8-454C-065E-4748E31887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E8ED16-FFBD-14E4-9D7F-308F5FF5F80D}"/>
              </a:ext>
            </a:extLst>
          </p:cNvPr>
          <p:cNvSpPr>
            <a:spLocks noGrp="1"/>
          </p:cNvSpPr>
          <p:nvPr>
            <p:ph type="body" idx="1"/>
          </p:nvPr>
        </p:nvSpPr>
        <p:spPr/>
        <p:txBody>
          <a:bodyPr/>
          <a:lstStyle/>
          <a:p>
            <a:r>
              <a:rPr lang="en-US" dirty="0"/>
              <a:t> </a:t>
            </a:r>
          </a:p>
        </p:txBody>
      </p:sp>
      <p:sp>
        <p:nvSpPr>
          <p:cNvPr id="4" name="Slide Number Placeholder 3">
            <a:extLst>
              <a:ext uri="{FF2B5EF4-FFF2-40B4-BE49-F238E27FC236}">
                <a16:creationId xmlns:a16="http://schemas.microsoft.com/office/drawing/2014/main" id="{9969AE18-5DEF-84E2-6224-ACBD79768333}"/>
              </a:ext>
            </a:extLst>
          </p:cNvPr>
          <p:cNvSpPr>
            <a:spLocks noGrp="1"/>
          </p:cNvSpPr>
          <p:nvPr>
            <p:ph type="sldNum" sz="quarter" idx="5"/>
          </p:nvPr>
        </p:nvSpPr>
        <p:spPr/>
        <p:txBody>
          <a:bodyPr/>
          <a:lstStyle/>
          <a:p>
            <a:fld id="{1867F285-4C50-4F3D-B624-80174EC101D3}" type="slidenum">
              <a:rPr lang="en-GB" smtClean="0"/>
              <a:t>8</a:t>
            </a:fld>
            <a:endParaRPr lang="en-GB"/>
          </a:p>
        </p:txBody>
      </p:sp>
    </p:spTree>
    <p:extLst>
      <p:ext uri="{BB962C8B-B14F-4D97-AF65-F5344CB8AC3E}">
        <p14:creationId xmlns:p14="http://schemas.microsoft.com/office/powerpoint/2010/main" val="2777987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711FC-2FFA-6BCC-D655-3BC8903435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BF2769-AE93-1FC1-250C-3DB83AA7BB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A9322E-DC50-BFEB-0AD0-BA1CB2BE1A69}"/>
              </a:ext>
            </a:extLst>
          </p:cNvPr>
          <p:cNvSpPr>
            <a:spLocks noGrp="1"/>
          </p:cNvSpPr>
          <p:nvPr>
            <p:ph type="body" idx="1"/>
          </p:nvPr>
        </p:nvSpPr>
        <p:spPr/>
        <p:txBody>
          <a:bodyPr/>
          <a:lstStyle/>
          <a:p>
            <a:r>
              <a:rPr lang="en-US" dirty="0"/>
              <a:t> </a:t>
            </a:r>
          </a:p>
        </p:txBody>
      </p:sp>
      <p:sp>
        <p:nvSpPr>
          <p:cNvPr id="4" name="Slide Number Placeholder 3">
            <a:extLst>
              <a:ext uri="{FF2B5EF4-FFF2-40B4-BE49-F238E27FC236}">
                <a16:creationId xmlns:a16="http://schemas.microsoft.com/office/drawing/2014/main" id="{6E49306C-970D-4114-2DF7-37ED0D3E49F8}"/>
              </a:ext>
            </a:extLst>
          </p:cNvPr>
          <p:cNvSpPr>
            <a:spLocks noGrp="1"/>
          </p:cNvSpPr>
          <p:nvPr>
            <p:ph type="sldNum" sz="quarter" idx="5"/>
          </p:nvPr>
        </p:nvSpPr>
        <p:spPr/>
        <p:txBody>
          <a:bodyPr/>
          <a:lstStyle/>
          <a:p>
            <a:fld id="{1867F285-4C50-4F3D-B624-80174EC101D3}" type="slidenum">
              <a:rPr lang="en-GB" smtClean="0"/>
              <a:t>9</a:t>
            </a:fld>
            <a:endParaRPr lang="en-GB"/>
          </a:p>
        </p:txBody>
      </p:sp>
    </p:spTree>
    <p:extLst>
      <p:ext uri="{BB962C8B-B14F-4D97-AF65-F5344CB8AC3E}">
        <p14:creationId xmlns:p14="http://schemas.microsoft.com/office/powerpoint/2010/main" val="32581876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6450"/>
                    </a14:imgEffect>
                  </a14:imgLayer>
                </a14:imgProps>
              </a:ext>
              <a:ext uri="{28A0092B-C50C-407E-A947-70E740481C1C}">
                <a14:useLocalDpi xmlns:a14="http://schemas.microsoft.com/office/drawing/2010/main" val="0"/>
              </a:ext>
            </a:extLst>
          </a:blip>
          <a:srcRect t="27693" b="19207"/>
          <a:stretch/>
        </p:blipFill>
        <p:spPr bwMode="auto">
          <a:xfrm>
            <a:off x="0" y="-22011"/>
            <a:ext cx="9180512" cy="3473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userDrawn="1"/>
        </p:nvSpPr>
        <p:spPr>
          <a:xfrm>
            <a:off x="7884368" y="45763"/>
            <a:ext cx="1122707" cy="238509"/>
          </a:xfrm>
          <a:prstGeom prst="rect">
            <a:avLst/>
          </a:prstGeom>
          <a:noFill/>
        </p:spPr>
        <p:txBody>
          <a:bodyPr wrap="none" lIns="68562" tIns="34281" rIns="68562" bIns="34281" rtlCol="0">
            <a:spAutoFit/>
          </a:bodyPr>
          <a:lstStyle/>
          <a:p>
            <a:r>
              <a:rPr lang="en-US" sz="1100" dirty="0"/>
              <a:t>www.lmu.edu.ng</a:t>
            </a:r>
            <a:endParaRPr lang="en-GB" sz="1100" dirty="0"/>
          </a:p>
        </p:txBody>
      </p:sp>
      <p:sp>
        <p:nvSpPr>
          <p:cNvPr id="2" name="Title 1"/>
          <p:cNvSpPr>
            <a:spLocks noGrp="1"/>
          </p:cNvSpPr>
          <p:nvPr userDrawn="1">
            <p:ph type="ctrTitle"/>
          </p:nvPr>
        </p:nvSpPr>
        <p:spPr>
          <a:xfrm>
            <a:off x="395536" y="1633529"/>
            <a:ext cx="8352928" cy="1802317"/>
          </a:xfrm>
          <a:solidFill>
            <a:srgbClr val="C00000">
              <a:alpha val="16078"/>
            </a:srgbClr>
          </a:solidFill>
        </p:spPr>
        <p:txBody>
          <a:bodyPr>
            <a:noAutofit/>
          </a:bodyPr>
          <a:lstStyle>
            <a:lvl1pPr>
              <a:defRPr sz="4000" b="1">
                <a:solidFill>
                  <a:schemeClr val="bg1"/>
                </a:solidFill>
                <a:latin typeface="Book Antiqua" pitchFamily="18" charset="0"/>
              </a:defRPr>
            </a:lvl1pPr>
          </a:lstStyle>
          <a:p>
            <a:r>
              <a:rPr lang="en-US" dirty="0"/>
              <a:t>Click to edit Master title style</a:t>
            </a:r>
            <a:endParaRPr lang="en-GB" dirty="0"/>
          </a:p>
        </p:txBody>
      </p:sp>
      <p:sp>
        <p:nvSpPr>
          <p:cNvPr id="3" name="Subtitle 2"/>
          <p:cNvSpPr>
            <a:spLocks noGrp="1"/>
          </p:cNvSpPr>
          <p:nvPr userDrawn="1">
            <p:ph type="subTitle" idx="1"/>
          </p:nvPr>
        </p:nvSpPr>
        <p:spPr>
          <a:xfrm>
            <a:off x="1371600" y="3777580"/>
            <a:ext cx="6400800" cy="1314450"/>
          </a:xfrm>
          <a:noFill/>
        </p:spPr>
        <p:txBody>
          <a:bodyPr>
            <a:normAutofit/>
          </a:bodyPr>
          <a:lstStyle>
            <a:lvl1pPr marL="0" indent="0" algn="ctr">
              <a:buNone/>
              <a:defRPr sz="2800">
                <a:solidFill>
                  <a:schemeClr val="tx1"/>
                </a:solidFill>
                <a:latin typeface="Book Antiqu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pic>
        <p:nvPicPr>
          <p:cNvPr id="1029" name="Picture 5" descr="Image result for landmark university"/>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51520" y="165017"/>
            <a:ext cx="988747" cy="387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686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109"/>
          <p:cNvSpPr txBox="1">
            <a:spLocks noGrp="1"/>
          </p:cNvSpPr>
          <p:nvPr>
            <p:ph type="body" idx="1"/>
          </p:nvPr>
        </p:nvSpPr>
        <p:spPr>
          <a:xfrm>
            <a:off x="107504" y="1216634"/>
            <a:ext cx="4388296" cy="3443348"/>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solidFill>
                  <a:schemeClr val="dk1"/>
                </a:solidFill>
                <a:latin typeface="Rockwell"/>
                <a:ea typeface="Rockwell"/>
                <a:cs typeface="Rockwell"/>
                <a:sym typeface="Rockwell"/>
              </a:defRPr>
            </a:lvl1pPr>
            <a:lvl2pPr marL="914400" lvl="1" indent="-381000" algn="l">
              <a:spcBef>
                <a:spcPts val="480"/>
              </a:spcBef>
              <a:spcAft>
                <a:spcPts val="0"/>
              </a:spcAft>
              <a:buClr>
                <a:srgbClr val="C00000"/>
              </a:buClr>
              <a:buSzPts val="2400"/>
              <a:buChar char="–"/>
              <a:defRPr sz="2400">
                <a:solidFill>
                  <a:srgbClr val="C00000"/>
                </a:solidFill>
                <a:latin typeface="Rockwell"/>
                <a:ea typeface="Rockwell"/>
                <a:cs typeface="Rockwell"/>
                <a:sym typeface="Rockwell"/>
              </a:defRPr>
            </a:lvl2pPr>
            <a:lvl3pPr marL="1371600" lvl="2" indent="-355600" algn="l">
              <a:spcBef>
                <a:spcPts val="400"/>
              </a:spcBef>
              <a:spcAft>
                <a:spcPts val="0"/>
              </a:spcAft>
              <a:buClr>
                <a:srgbClr val="238D23"/>
              </a:buClr>
              <a:buSzPts val="2000"/>
              <a:buChar char="•"/>
              <a:defRPr sz="2000">
                <a:solidFill>
                  <a:srgbClr val="238D23"/>
                </a:solidFill>
                <a:latin typeface="Rockwell"/>
                <a:ea typeface="Rockwell"/>
                <a:cs typeface="Rockwell"/>
                <a:sym typeface="Rockwell"/>
              </a:defRPr>
            </a:lvl3pPr>
            <a:lvl4pPr marL="1828800" lvl="3" indent="-342900" algn="l">
              <a:spcBef>
                <a:spcPts val="360"/>
              </a:spcBef>
              <a:spcAft>
                <a:spcPts val="0"/>
              </a:spcAft>
              <a:buClr>
                <a:srgbClr val="C00000"/>
              </a:buClr>
              <a:buSzPts val="1800"/>
              <a:buChar char="–"/>
              <a:defRPr sz="1800">
                <a:solidFill>
                  <a:srgbClr val="C00000"/>
                </a:solidFill>
                <a:latin typeface="Rockwell"/>
                <a:ea typeface="Rockwell"/>
                <a:cs typeface="Rockwell"/>
                <a:sym typeface="Rockwell"/>
              </a:defRPr>
            </a:lvl4pPr>
            <a:lvl5pPr marL="2286000" lvl="4" indent="-342900" algn="l">
              <a:spcBef>
                <a:spcPts val="360"/>
              </a:spcBef>
              <a:spcAft>
                <a:spcPts val="0"/>
              </a:spcAft>
              <a:buClr>
                <a:srgbClr val="7030A0"/>
              </a:buClr>
              <a:buSzPts val="1800"/>
              <a:buChar char="»"/>
              <a:defRPr sz="1800">
                <a:solidFill>
                  <a:srgbClr val="7030A0"/>
                </a:solidFill>
                <a:latin typeface="Rockwell"/>
                <a:ea typeface="Rockwell"/>
                <a:cs typeface="Rockwell"/>
                <a:sym typeface="Rockwe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5" name="Google Shape;35;p109"/>
          <p:cNvSpPr txBox="1">
            <a:spLocks noGrp="1"/>
          </p:cNvSpPr>
          <p:nvPr>
            <p:ph type="body" idx="2"/>
          </p:nvPr>
        </p:nvSpPr>
        <p:spPr>
          <a:xfrm>
            <a:off x="4648200" y="1250330"/>
            <a:ext cx="4388296" cy="340965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solidFill>
                  <a:schemeClr val="dk1"/>
                </a:solidFill>
                <a:latin typeface="Rockwell"/>
                <a:ea typeface="Rockwell"/>
                <a:cs typeface="Rockwell"/>
                <a:sym typeface="Rockwell"/>
              </a:defRPr>
            </a:lvl1pPr>
            <a:lvl2pPr marL="914400" lvl="1" indent="-381000" algn="l">
              <a:spcBef>
                <a:spcPts val="480"/>
              </a:spcBef>
              <a:spcAft>
                <a:spcPts val="0"/>
              </a:spcAft>
              <a:buClr>
                <a:srgbClr val="C00000"/>
              </a:buClr>
              <a:buSzPts val="2400"/>
              <a:buChar char="–"/>
              <a:defRPr sz="2400">
                <a:solidFill>
                  <a:srgbClr val="C00000"/>
                </a:solidFill>
                <a:latin typeface="Rockwell"/>
                <a:ea typeface="Rockwell"/>
                <a:cs typeface="Rockwell"/>
                <a:sym typeface="Rockwell"/>
              </a:defRPr>
            </a:lvl2pPr>
            <a:lvl3pPr marL="1371600" lvl="2" indent="-355600" algn="l">
              <a:spcBef>
                <a:spcPts val="400"/>
              </a:spcBef>
              <a:spcAft>
                <a:spcPts val="0"/>
              </a:spcAft>
              <a:buClr>
                <a:srgbClr val="238D23"/>
              </a:buClr>
              <a:buSzPts val="2000"/>
              <a:buChar char="•"/>
              <a:defRPr sz="2000">
                <a:solidFill>
                  <a:srgbClr val="238D23"/>
                </a:solidFill>
                <a:latin typeface="Rockwell"/>
                <a:ea typeface="Rockwell"/>
                <a:cs typeface="Rockwell"/>
                <a:sym typeface="Rockwell"/>
              </a:defRPr>
            </a:lvl3pPr>
            <a:lvl4pPr marL="1828800" lvl="3" indent="-342900" algn="l">
              <a:spcBef>
                <a:spcPts val="360"/>
              </a:spcBef>
              <a:spcAft>
                <a:spcPts val="0"/>
              </a:spcAft>
              <a:buClr>
                <a:srgbClr val="C00000"/>
              </a:buClr>
              <a:buSzPts val="1800"/>
              <a:buChar char="–"/>
              <a:defRPr sz="1800">
                <a:solidFill>
                  <a:srgbClr val="C00000"/>
                </a:solidFill>
                <a:latin typeface="Rockwell"/>
                <a:ea typeface="Rockwell"/>
                <a:cs typeface="Rockwell"/>
                <a:sym typeface="Rockwell"/>
              </a:defRPr>
            </a:lvl4pPr>
            <a:lvl5pPr marL="2286000" lvl="4" indent="-342900" algn="l">
              <a:spcBef>
                <a:spcPts val="360"/>
              </a:spcBef>
              <a:spcAft>
                <a:spcPts val="0"/>
              </a:spcAft>
              <a:buClr>
                <a:srgbClr val="7030A0"/>
              </a:buClr>
              <a:buSzPts val="1800"/>
              <a:buChar char="»"/>
              <a:defRPr sz="1800">
                <a:solidFill>
                  <a:srgbClr val="7030A0"/>
                </a:solidFill>
                <a:latin typeface="Rockwell"/>
                <a:ea typeface="Rockwell"/>
                <a:cs typeface="Rockwell"/>
                <a:sym typeface="Rockwe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9"/>
          <p:cNvSpPr txBox="1">
            <a:spLocks noGrp="1"/>
          </p:cNvSpPr>
          <p:nvPr>
            <p:ph type="sldNum" idx="12"/>
          </p:nvPr>
        </p:nvSpPr>
        <p:spPr>
          <a:xfrm>
            <a:off x="3505200" y="4818186"/>
            <a:ext cx="21336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600" b="1">
                <a:solidFill>
                  <a:schemeClr val="lt1"/>
                </a:solidFill>
                <a:latin typeface="Book Antiqua"/>
                <a:ea typeface="Book Antiqua"/>
                <a:cs typeface="Book Antiqua"/>
                <a:sym typeface="Book Antiqua"/>
              </a:defRPr>
            </a:lvl1pPr>
            <a:lvl2pPr marL="0" lvl="1" indent="0" algn="ctr">
              <a:spcBef>
                <a:spcPts val="0"/>
              </a:spcBef>
              <a:buNone/>
              <a:defRPr sz="1600" b="1">
                <a:solidFill>
                  <a:schemeClr val="lt1"/>
                </a:solidFill>
                <a:latin typeface="Book Antiqua"/>
                <a:ea typeface="Book Antiqua"/>
                <a:cs typeface="Book Antiqua"/>
                <a:sym typeface="Book Antiqua"/>
              </a:defRPr>
            </a:lvl2pPr>
            <a:lvl3pPr marL="0" lvl="2" indent="0" algn="ctr">
              <a:spcBef>
                <a:spcPts val="0"/>
              </a:spcBef>
              <a:buNone/>
              <a:defRPr sz="1600" b="1">
                <a:solidFill>
                  <a:schemeClr val="lt1"/>
                </a:solidFill>
                <a:latin typeface="Book Antiqua"/>
                <a:ea typeface="Book Antiqua"/>
                <a:cs typeface="Book Antiqua"/>
                <a:sym typeface="Book Antiqua"/>
              </a:defRPr>
            </a:lvl3pPr>
            <a:lvl4pPr marL="0" lvl="3" indent="0" algn="ctr">
              <a:spcBef>
                <a:spcPts val="0"/>
              </a:spcBef>
              <a:buNone/>
              <a:defRPr sz="1600" b="1">
                <a:solidFill>
                  <a:schemeClr val="lt1"/>
                </a:solidFill>
                <a:latin typeface="Book Antiqua"/>
                <a:ea typeface="Book Antiqua"/>
                <a:cs typeface="Book Antiqua"/>
                <a:sym typeface="Book Antiqua"/>
              </a:defRPr>
            </a:lvl4pPr>
            <a:lvl5pPr marL="0" lvl="4" indent="0" algn="ctr">
              <a:spcBef>
                <a:spcPts val="0"/>
              </a:spcBef>
              <a:buNone/>
              <a:defRPr sz="1600" b="1">
                <a:solidFill>
                  <a:schemeClr val="lt1"/>
                </a:solidFill>
                <a:latin typeface="Book Antiqua"/>
                <a:ea typeface="Book Antiqua"/>
                <a:cs typeface="Book Antiqua"/>
                <a:sym typeface="Book Antiqua"/>
              </a:defRPr>
            </a:lvl5pPr>
            <a:lvl6pPr marL="0" lvl="5" indent="0" algn="ctr">
              <a:spcBef>
                <a:spcPts val="0"/>
              </a:spcBef>
              <a:buNone/>
              <a:defRPr sz="1600" b="1">
                <a:solidFill>
                  <a:schemeClr val="lt1"/>
                </a:solidFill>
                <a:latin typeface="Book Antiqua"/>
                <a:ea typeface="Book Antiqua"/>
                <a:cs typeface="Book Antiqua"/>
                <a:sym typeface="Book Antiqua"/>
              </a:defRPr>
            </a:lvl6pPr>
            <a:lvl7pPr marL="0" lvl="6" indent="0" algn="ctr">
              <a:spcBef>
                <a:spcPts val="0"/>
              </a:spcBef>
              <a:buNone/>
              <a:defRPr sz="1600" b="1">
                <a:solidFill>
                  <a:schemeClr val="lt1"/>
                </a:solidFill>
                <a:latin typeface="Book Antiqua"/>
                <a:ea typeface="Book Antiqua"/>
                <a:cs typeface="Book Antiqua"/>
                <a:sym typeface="Book Antiqua"/>
              </a:defRPr>
            </a:lvl7pPr>
            <a:lvl8pPr marL="0" lvl="7" indent="0" algn="ctr">
              <a:spcBef>
                <a:spcPts val="0"/>
              </a:spcBef>
              <a:buNone/>
              <a:defRPr sz="1600" b="1">
                <a:solidFill>
                  <a:schemeClr val="lt1"/>
                </a:solidFill>
                <a:latin typeface="Book Antiqua"/>
                <a:ea typeface="Book Antiqua"/>
                <a:cs typeface="Book Antiqua"/>
                <a:sym typeface="Book Antiqua"/>
              </a:defRPr>
            </a:lvl8pPr>
            <a:lvl9pPr marL="0" lvl="8" indent="0" algn="ctr">
              <a:spcBef>
                <a:spcPts val="0"/>
              </a:spcBef>
              <a:buNone/>
              <a:defRPr sz="1600" b="1">
                <a:solidFill>
                  <a:schemeClr val="lt1"/>
                </a:solidFill>
                <a:latin typeface="Book Antiqua"/>
                <a:ea typeface="Book Antiqua"/>
                <a:cs typeface="Book Antiqua"/>
                <a:sym typeface="Book Antiqua"/>
              </a:defRPr>
            </a:lvl9pPr>
          </a:lstStyle>
          <a:p>
            <a:pPr marL="0" lvl="0" indent="0" algn="ctr" rtl="0">
              <a:spcBef>
                <a:spcPts val="0"/>
              </a:spcBef>
              <a:spcAft>
                <a:spcPts val="0"/>
              </a:spcAft>
              <a:buNone/>
            </a:pPr>
            <a:fld id="{00000000-1234-1234-1234-123412341234}" type="slidenum">
              <a:rPr lang="en-US"/>
              <a:t>‹#›</a:t>
            </a:fld>
            <a:endParaRPr/>
          </a:p>
        </p:txBody>
      </p:sp>
      <p:sp>
        <p:nvSpPr>
          <p:cNvPr id="37" name="Google Shape;37;p109"/>
          <p:cNvSpPr txBox="1">
            <a:spLocks noGrp="1"/>
          </p:cNvSpPr>
          <p:nvPr>
            <p:ph type="title"/>
          </p:nvPr>
        </p:nvSpPr>
        <p:spPr>
          <a:xfrm>
            <a:off x="107504" y="205979"/>
            <a:ext cx="8928992"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953734"/>
              </a:buClr>
              <a:buSzPts val="4000"/>
              <a:buFont typeface="Book Antiqua"/>
              <a:buNone/>
              <a:defRPr sz="4000" b="1">
                <a:solidFill>
                  <a:srgbClr val="953734"/>
                </a:solidFill>
                <a:latin typeface="Book Antiqua"/>
                <a:ea typeface="Book Antiqua"/>
                <a:cs typeface="Book Antiqua"/>
                <a:sym typeface="Book Antiqu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38" name="Google Shape;38;p109"/>
          <p:cNvCxnSpPr/>
          <p:nvPr/>
        </p:nvCxnSpPr>
        <p:spPr>
          <a:xfrm>
            <a:off x="0" y="195486"/>
            <a:ext cx="9144000" cy="0"/>
          </a:xfrm>
          <a:prstGeom prst="straightConnector1">
            <a:avLst/>
          </a:prstGeom>
          <a:noFill/>
          <a:ln w="9525" cap="flat" cmpd="sng">
            <a:solidFill>
              <a:srgbClr val="7C5F9F"/>
            </a:solidFill>
            <a:prstDash val="solid"/>
            <a:round/>
            <a:headEnd type="none" w="sm" len="sm"/>
            <a:tailEnd type="none" w="sm" len="sm"/>
          </a:ln>
        </p:spPr>
      </p:cxnSp>
      <p:cxnSp>
        <p:nvCxnSpPr>
          <p:cNvPr id="39" name="Google Shape;39;p109"/>
          <p:cNvCxnSpPr/>
          <p:nvPr/>
        </p:nvCxnSpPr>
        <p:spPr>
          <a:xfrm>
            <a:off x="3289055" y="1070733"/>
            <a:ext cx="2565891" cy="0"/>
          </a:xfrm>
          <a:prstGeom prst="straightConnector1">
            <a:avLst/>
          </a:prstGeom>
          <a:noFill/>
          <a:ln w="9525" cap="flat" cmpd="sng">
            <a:solidFill>
              <a:srgbClr val="7C5F9F"/>
            </a:solidFill>
            <a:prstDash val="solid"/>
            <a:round/>
            <a:headEnd type="none" w="sm" len="sm"/>
            <a:tailEnd type="none" w="sm" len="sm"/>
          </a:ln>
        </p:spPr>
      </p:cxnSp>
      <p:pic>
        <p:nvPicPr>
          <p:cNvPr id="40" name="Google Shape;40;p109"/>
          <p:cNvPicPr preferRelativeResize="0"/>
          <p:nvPr/>
        </p:nvPicPr>
        <p:blipFill rotWithShape="1">
          <a:blip r:embed="rId2">
            <a:alphaModFix/>
          </a:blip>
          <a:srcRect l="398" t="37599" r="-397" b="55779"/>
          <a:stretch/>
        </p:blipFill>
        <p:spPr>
          <a:xfrm>
            <a:off x="0" y="4710363"/>
            <a:ext cx="9180512" cy="433137"/>
          </a:xfrm>
          <a:prstGeom prst="rect">
            <a:avLst/>
          </a:prstGeom>
          <a:noFill/>
          <a:ln>
            <a:noFill/>
          </a:ln>
        </p:spPr>
      </p:pic>
    </p:spTree>
    <p:extLst>
      <p:ext uri="{BB962C8B-B14F-4D97-AF65-F5344CB8AC3E}">
        <p14:creationId xmlns:p14="http://schemas.microsoft.com/office/powerpoint/2010/main" val="3983612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1"/>
        <p:cNvGrpSpPr/>
        <p:nvPr/>
      </p:nvGrpSpPr>
      <p:grpSpPr>
        <a:xfrm>
          <a:off x="0" y="0"/>
          <a:ext cx="0" cy="0"/>
          <a:chOff x="0" y="0"/>
          <a:chExt cx="0" cy="0"/>
        </a:xfrm>
      </p:grpSpPr>
      <p:sp>
        <p:nvSpPr>
          <p:cNvPr id="42" name="Google Shape;42;p1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5" name="Google Shape;45;p110"/>
          <p:cNvSpPr txBox="1"/>
          <p:nvPr/>
        </p:nvSpPr>
        <p:spPr>
          <a:xfrm>
            <a:off x="3505200" y="4818186"/>
            <a:ext cx="2133600" cy="27384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chemeClr val="lt1"/>
                </a:solidFill>
                <a:latin typeface="Book Antiqua"/>
                <a:ea typeface="Book Antiqua"/>
                <a:cs typeface="Book Antiqua"/>
                <a:sym typeface="Book Antiqua"/>
              </a:rPr>
              <a:t>‹#›</a:t>
            </a:fld>
            <a:endParaRPr sz="1600" b="1">
              <a:solidFill>
                <a:schemeClr val="lt1"/>
              </a:solidFill>
              <a:latin typeface="Book Antiqua"/>
              <a:ea typeface="Book Antiqua"/>
              <a:cs typeface="Book Antiqua"/>
              <a:sym typeface="Book Antiqua"/>
            </a:endParaRPr>
          </a:p>
        </p:txBody>
      </p:sp>
      <p:sp>
        <p:nvSpPr>
          <p:cNvPr id="46" name="Google Shape;46;p110"/>
          <p:cNvSpPr txBox="1">
            <a:spLocks noGrp="1"/>
          </p:cNvSpPr>
          <p:nvPr>
            <p:ph type="title"/>
          </p:nvPr>
        </p:nvSpPr>
        <p:spPr>
          <a:xfrm>
            <a:off x="107504" y="205979"/>
            <a:ext cx="8928992"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953734"/>
              </a:buClr>
              <a:buSzPts val="4000"/>
              <a:buFont typeface="Book Antiqua"/>
              <a:buNone/>
              <a:defRPr sz="4000" b="1">
                <a:solidFill>
                  <a:srgbClr val="953734"/>
                </a:solidFill>
                <a:latin typeface="Book Antiqua"/>
                <a:ea typeface="Book Antiqua"/>
                <a:cs typeface="Book Antiqua"/>
                <a:sym typeface="Book Antiqu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7" name="Google Shape;47;p110"/>
          <p:cNvCxnSpPr/>
          <p:nvPr/>
        </p:nvCxnSpPr>
        <p:spPr>
          <a:xfrm>
            <a:off x="0" y="195486"/>
            <a:ext cx="9144000" cy="0"/>
          </a:xfrm>
          <a:prstGeom prst="straightConnector1">
            <a:avLst/>
          </a:prstGeom>
          <a:noFill/>
          <a:ln w="9525" cap="flat" cmpd="sng">
            <a:solidFill>
              <a:srgbClr val="7C5F9F"/>
            </a:solidFill>
            <a:prstDash val="solid"/>
            <a:round/>
            <a:headEnd type="none" w="sm" len="sm"/>
            <a:tailEnd type="none" w="sm" len="sm"/>
          </a:ln>
        </p:spPr>
      </p:cxnSp>
      <p:cxnSp>
        <p:nvCxnSpPr>
          <p:cNvPr id="48" name="Google Shape;48;p110"/>
          <p:cNvCxnSpPr/>
          <p:nvPr/>
        </p:nvCxnSpPr>
        <p:spPr>
          <a:xfrm>
            <a:off x="3289055" y="1070733"/>
            <a:ext cx="2565891" cy="0"/>
          </a:xfrm>
          <a:prstGeom prst="straightConnector1">
            <a:avLst/>
          </a:prstGeom>
          <a:noFill/>
          <a:ln w="9525" cap="flat" cmpd="sng">
            <a:solidFill>
              <a:srgbClr val="7C5F9F"/>
            </a:solidFill>
            <a:prstDash val="solid"/>
            <a:round/>
            <a:headEnd type="none" w="sm" len="sm"/>
            <a:tailEnd type="none" w="sm" len="sm"/>
          </a:ln>
        </p:spPr>
      </p:cxnSp>
      <p:pic>
        <p:nvPicPr>
          <p:cNvPr id="49" name="Google Shape;49;p110"/>
          <p:cNvPicPr preferRelativeResize="0"/>
          <p:nvPr/>
        </p:nvPicPr>
        <p:blipFill rotWithShape="1">
          <a:blip r:embed="rId2">
            <a:alphaModFix/>
          </a:blip>
          <a:srcRect l="398" t="37599" r="-397" b="55779"/>
          <a:stretch/>
        </p:blipFill>
        <p:spPr>
          <a:xfrm>
            <a:off x="0" y="4710363"/>
            <a:ext cx="9180512" cy="433137"/>
          </a:xfrm>
          <a:prstGeom prst="rect">
            <a:avLst/>
          </a:prstGeom>
          <a:noFill/>
          <a:ln>
            <a:noFill/>
          </a:ln>
        </p:spPr>
      </p:pic>
    </p:spTree>
    <p:extLst>
      <p:ext uri="{BB962C8B-B14F-4D97-AF65-F5344CB8AC3E}">
        <p14:creationId xmlns:p14="http://schemas.microsoft.com/office/powerpoint/2010/main" val="584029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1"/>
          <p:cNvSpPr txBox="1">
            <a:spLocks noGrp="1"/>
          </p:cNvSpPr>
          <p:nvPr>
            <p:ph type="sldNum" idx="12"/>
          </p:nvPr>
        </p:nvSpPr>
        <p:spPr>
          <a:xfrm>
            <a:off x="8412287" y="4818186"/>
            <a:ext cx="624209"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600" b="1">
                <a:solidFill>
                  <a:schemeClr val="lt1"/>
                </a:solidFill>
                <a:latin typeface="Book Antiqua"/>
                <a:ea typeface="Book Antiqua"/>
                <a:cs typeface="Book Antiqua"/>
                <a:sym typeface="Book Antiqua"/>
              </a:defRPr>
            </a:lvl1pPr>
            <a:lvl2pPr marL="0" lvl="1" indent="0" algn="ctr">
              <a:spcBef>
                <a:spcPts val="0"/>
              </a:spcBef>
              <a:buNone/>
              <a:defRPr sz="1600" b="1">
                <a:solidFill>
                  <a:schemeClr val="lt1"/>
                </a:solidFill>
                <a:latin typeface="Book Antiqua"/>
                <a:ea typeface="Book Antiqua"/>
                <a:cs typeface="Book Antiqua"/>
                <a:sym typeface="Book Antiqua"/>
              </a:defRPr>
            </a:lvl2pPr>
            <a:lvl3pPr marL="0" lvl="2" indent="0" algn="ctr">
              <a:spcBef>
                <a:spcPts val="0"/>
              </a:spcBef>
              <a:buNone/>
              <a:defRPr sz="1600" b="1">
                <a:solidFill>
                  <a:schemeClr val="lt1"/>
                </a:solidFill>
                <a:latin typeface="Book Antiqua"/>
                <a:ea typeface="Book Antiqua"/>
                <a:cs typeface="Book Antiqua"/>
                <a:sym typeface="Book Antiqua"/>
              </a:defRPr>
            </a:lvl3pPr>
            <a:lvl4pPr marL="0" lvl="3" indent="0" algn="ctr">
              <a:spcBef>
                <a:spcPts val="0"/>
              </a:spcBef>
              <a:buNone/>
              <a:defRPr sz="1600" b="1">
                <a:solidFill>
                  <a:schemeClr val="lt1"/>
                </a:solidFill>
                <a:latin typeface="Book Antiqua"/>
                <a:ea typeface="Book Antiqua"/>
                <a:cs typeface="Book Antiqua"/>
                <a:sym typeface="Book Antiqua"/>
              </a:defRPr>
            </a:lvl4pPr>
            <a:lvl5pPr marL="0" lvl="4" indent="0" algn="ctr">
              <a:spcBef>
                <a:spcPts val="0"/>
              </a:spcBef>
              <a:buNone/>
              <a:defRPr sz="1600" b="1">
                <a:solidFill>
                  <a:schemeClr val="lt1"/>
                </a:solidFill>
                <a:latin typeface="Book Antiqua"/>
                <a:ea typeface="Book Antiqua"/>
                <a:cs typeface="Book Antiqua"/>
                <a:sym typeface="Book Antiqua"/>
              </a:defRPr>
            </a:lvl5pPr>
            <a:lvl6pPr marL="0" lvl="5" indent="0" algn="ctr">
              <a:spcBef>
                <a:spcPts val="0"/>
              </a:spcBef>
              <a:buNone/>
              <a:defRPr sz="1600" b="1">
                <a:solidFill>
                  <a:schemeClr val="lt1"/>
                </a:solidFill>
                <a:latin typeface="Book Antiqua"/>
                <a:ea typeface="Book Antiqua"/>
                <a:cs typeface="Book Antiqua"/>
                <a:sym typeface="Book Antiqua"/>
              </a:defRPr>
            </a:lvl6pPr>
            <a:lvl7pPr marL="0" lvl="6" indent="0" algn="ctr">
              <a:spcBef>
                <a:spcPts val="0"/>
              </a:spcBef>
              <a:buNone/>
              <a:defRPr sz="1600" b="1">
                <a:solidFill>
                  <a:schemeClr val="lt1"/>
                </a:solidFill>
                <a:latin typeface="Book Antiqua"/>
                <a:ea typeface="Book Antiqua"/>
                <a:cs typeface="Book Antiqua"/>
                <a:sym typeface="Book Antiqua"/>
              </a:defRPr>
            </a:lvl7pPr>
            <a:lvl8pPr marL="0" lvl="7" indent="0" algn="ctr">
              <a:spcBef>
                <a:spcPts val="0"/>
              </a:spcBef>
              <a:buNone/>
              <a:defRPr sz="1600" b="1">
                <a:solidFill>
                  <a:schemeClr val="lt1"/>
                </a:solidFill>
                <a:latin typeface="Book Antiqua"/>
                <a:ea typeface="Book Antiqua"/>
                <a:cs typeface="Book Antiqua"/>
                <a:sym typeface="Book Antiqua"/>
              </a:defRPr>
            </a:lvl8pPr>
            <a:lvl9pPr marL="0" lvl="8" indent="0" algn="ctr">
              <a:spcBef>
                <a:spcPts val="0"/>
              </a:spcBef>
              <a:buNone/>
              <a:defRPr sz="1600" b="1">
                <a:solidFill>
                  <a:schemeClr val="lt1"/>
                </a:solidFill>
                <a:latin typeface="Book Antiqua"/>
                <a:ea typeface="Book Antiqua"/>
                <a:cs typeface="Book Antiqua"/>
                <a:sym typeface="Book Antiqua"/>
              </a:defRPr>
            </a:lvl9pPr>
          </a:lstStyle>
          <a:p>
            <a:pPr marL="0" lvl="0" indent="0" algn="ctr" rtl="0">
              <a:spcBef>
                <a:spcPts val="0"/>
              </a:spcBef>
              <a:spcAft>
                <a:spcPts val="0"/>
              </a:spcAft>
              <a:buNone/>
            </a:pPr>
            <a:fld id="{00000000-1234-1234-1234-123412341234}" type="slidenum">
              <a:rPr lang="en-US"/>
              <a:t>‹#›</a:t>
            </a:fld>
            <a:endParaRPr/>
          </a:p>
        </p:txBody>
      </p:sp>
      <p:pic>
        <p:nvPicPr>
          <p:cNvPr id="52" name="Google Shape;52;p111"/>
          <p:cNvPicPr preferRelativeResize="0"/>
          <p:nvPr/>
        </p:nvPicPr>
        <p:blipFill rotWithShape="1">
          <a:blip r:embed="rId2">
            <a:alphaModFix/>
          </a:blip>
          <a:srcRect l="398" t="37599" r="-397" b="55779"/>
          <a:stretch/>
        </p:blipFill>
        <p:spPr>
          <a:xfrm>
            <a:off x="0" y="4710363"/>
            <a:ext cx="9180512" cy="433137"/>
          </a:xfrm>
          <a:prstGeom prst="rect">
            <a:avLst/>
          </a:prstGeom>
          <a:noFill/>
          <a:ln>
            <a:noFill/>
          </a:ln>
        </p:spPr>
      </p:pic>
    </p:spTree>
    <p:extLst>
      <p:ext uri="{BB962C8B-B14F-4D97-AF65-F5344CB8AC3E}">
        <p14:creationId xmlns:p14="http://schemas.microsoft.com/office/powerpoint/2010/main" val="2754314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6450"/>
                    </a14:imgEffect>
                  </a14:imgLayer>
                </a14:imgProps>
              </a:ext>
              <a:ext uri="{28A0092B-C50C-407E-A947-70E740481C1C}">
                <a14:useLocalDpi xmlns:a14="http://schemas.microsoft.com/office/drawing/2010/main" val="0"/>
              </a:ext>
            </a:extLst>
          </a:blip>
          <a:srcRect t="7022" b="4031"/>
          <a:stretch/>
        </p:blipFill>
        <p:spPr bwMode="auto">
          <a:xfrm>
            <a:off x="-18256" y="-452586"/>
            <a:ext cx="9180512" cy="581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userDrawn="1"/>
        </p:nvSpPr>
        <p:spPr>
          <a:xfrm>
            <a:off x="7812360" y="-357208"/>
            <a:ext cx="1122707" cy="238509"/>
          </a:xfrm>
          <a:prstGeom prst="rect">
            <a:avLst/>
          </a:prstGeom>
          <a:noFill/>
        </p:spPr>
        <p:txBody>
          <a:bodyPr wrap="none" lIns="68562" tIns="34281" rIns="68562" bIns="34281" rtlCol="0">
            <a:spAutoFit/>
          </a:bodyPr>
          <a:lstStyle/>
          <a:p>
            <a:r>
              <a:rPr lang="en-US" sz="1100" dirty="0">
                <a:solidFill>
                  <a:schemeClr val="bg1"/>
                </a:solidFill>
              </a:rPr>
              <a:t>www.lmu.edu.ng</a:t>
            </a:r>
            <a:endParaRPr lang="en-GB" sz="1100" dirty="0">
              <a:solidFill>
                <a:schemeClr val="bg1"/>
              </a:solidFill>
            </a:endParaRPr>
          </a:p>
        </p:txBody>
      </p:sp>
      <p:sp>
        <p:nvSpPr>
          <p:cNvPr id="2" name="Title 1"/>
          <p:cNvSpPr>
            <a:spLocks noGrp="1"/>
          </p:cNvSpPr>
          <p:nvPr userDrawn="1">
            <p:ph type="ctrTitle"/>
          </p:nvPr>
        </p:nvSpPr>
        <p:spPr>
          <a:xfrm>
            <a:off x="395536" y="1633529"/>
            <a:ext cx="8352928" cy="2090349"/>
          </a:xfrm>
          <a:solidFill>
            <a:srgbClr val="C00000">
              <a:alpha val="16078"/>
            </a:srgbClr>
          </a:solidFill>
        </p:spPr>
        <p:txBody>
          <a:bodyPr>
            <a:noAutofit/>
          </a:bodyPr>
          <a:lstStyle>
            <a:lvl1pPr>
              <a:defRPr sz="4800" b="1">
                <a:solidFill>
                  <a:schemeClr val="bg1"/>
                </a:solidFill>
                <a:latin typeface="Book Antiqua" pitchFamily="18" charset="0"/>
              </a:defRPr>
            </a:lvl1pPr>
          </a:lstStyle>
          <a:p>
            <a:r>
              <a:rPr lang="en-US" dirty="0"/>
              <a:t>Click to edit Master title style</a:t>
            </a:r>
            <a:endParaRPr lang="en-GB" dirty="0"/>
          </a:p>
        </p:txBody>
      </p:sp>
      <p:pic>
        <p:nvPicPr>
          <p:cNvPr id="1029" name="Picture 5" descr="Image result for landmark university"/>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504" y="-297050"/>
            <a:ext cx="1483251" cy="581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556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7504" y="205979"/>
            <a:ext cx="8928992" cy="857250"/>
          </a:xfrm>
        </p:spPr>
        <p:txBody>
          <a:bodyPr>
            <a:normAutofit/>
          </a:bodyPr>
          <a:lstStyle>
            <a:lvl1pPr>
              <a:defRPr sz="4000" b="1">
                <a:solidFill>
                  <a:schemeClr val="accent2">
                    <a:lumMod val="75000"/>
                  </a:schemeClr>
                </a:solidFill>
                <a:latin typeface="Book Antiqua" pitchFamily="18" charset="0"/>
              </a:defRPr>
            </a:lvl1pPr>
          </a:lstStyle>
          <a:p>
            <a:r>
              <a:rPr lang="en-US" dirty="0"/>
              <a:t>Click to edit Master title style</a:t>
            </a:r>
            <a:endParaRPr lang="en-GB" dirty="0"/>
          </a:p>
        </p:txBody>
      </p:sp>
      <p:sp>
        <p:nvSpPr>
          <p:cNvPr id="3" name="Content Placeholder 2"/>
          <p:cNvSpPr>
            <a:spLocks noGrp="1"/>
          </p:cNvSpPr>
          <p:nvPr>
            <p:ph idx="1"/>
          </p:nvPr>
        </p:nvSpPr>
        <p:spPr>
          <a:xfrm>
            <a:off x="107504" y="1200150"/>
            <a:ext cx="8928992" cy="3531839"/>
          </a:xfrm>
        </p:spPr>
        <p:txBody>
          <a:bodyPr>
            <a:normAutofit/>
          </a:bodyPr>
          <a:lstStyle>
            <a:lvl1pPr marL="342900" indent="-342900">
              <a:lnSpc>
                <a:spcPct val="100000"/>
              </a:lnSpc>
              <a:spcBef>
                <a:spcPts val="400"/>
              </a:spcBef>
              <a:spcAft>
                <a:spcPts val="500"/>
              </a:spcAft>
              <a:buFont typeface="Wingdings" pitchFamily="2" charset="2"/>
              <a:buChar char="§"/>
              <a:defRPr sz="2800">
                <a:solidFill>
                  <a:schemeClr val="tx1"/>
                </a:solidFill>
                <a:latin typeface="Rockwell" pitchFamily="18" charset="0"/>
              </a:defRPr>
            </a:lvl1pPr>
            <a:lvl2pPr>
              <a:lnSpc>
                <a:spcPct val="100000"/>
              </a:lnSpc>
              <a:spcBef>
                <a:spcPts val="400"/>
              </a:spcBef>
              <a:spcAft>
                <a:spcPts val="500"/>
              </a:spcAft>
              <a:defRPr sz="2400">
                <a:solidFill>
                  <a:srgbClr val="C00000"/>
                </a:solidFill>
                <a:latin typeface="Rockwell" pitchFamily="18" charset="0"/>
              </a:defRPr>
            </a:lvl2pPr>
            <a:lvl3pPr>
              <a:lnSpc>
                <a:spcPct val="100000"/>
              </a:lnSpc>
              <a:spcBef>
                <a:spcPts val="400"/>
              </a:spcBef>
              <a:spcAft>
                <a:spcPts val="500"/>
              </a:spcAft>
              <a:defRPr sz="2000">
                <a:solidFill>
                  <a:srgbClr val="238D23"/>
                </a:solidFill>
                <a:latin typeface="Rockwell" pitchFamily="18" charset="0"/>
              </a:defRPr>
            </a:lvl3pPr>
            <a:lvl4pPr>
              <a:lnSpc>
                <a:spcPct val="100000"/>
              </a:lnSpc>
              <a:spcBef>
                <a:spcPts val="400"/>
              </a:spcBef>
              <a:spcAft>
                <a:spcPts val="0"/>
              </a:spcAft>
              <a:defRPr sz="1800">
                <a:solidFill>
                  <a:srgbClr val="C00000"/>
                </a:solidFill>
                <a:latin typeface="Rockwell" pitchFamily="18" charset="0"/>
              </a:defRPr>
            </a:lvl4pPr>
            <a:lvl5pPr>
              <a:lnSpc>
                <a:spcPct val="100000"/>
              </a:lnSpc>
              <a:spcBef>
                <a:spcPts val="400"/>
              </a:spcBef>
              <a:spcAft>
                <a:spcPts val="500"/>
              </a:spcAft>
              <a:defRPr sz="1800">
                <a:solidFill>
                  <a:srgbClr val="7030A0"/>
                </a:solidFill>
                <a:latin typeface="Rockwell"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sz="quarter" idx="12"/>
          </p:nvPr>
        </p:nvSpPr>
        <p:spPr>
          <a:xfrm>
            <a:off x="3505200" y="4818186"/>
            <a:ext cx="2133600" cy="273844"/>
          </a:xfrm>
        </p:spPr>
        <p:txBody>
          <a:bodyPr/>
          <a:lstStyle>
            <a:lvl1pPr algn="ctr">
              <a:defRPr sz="1600" b="1">
                <a:solidFill>
                  <a:schemeClr val="bg1"/>
                </a:solidFill>
                <a:latin typeface="Book Antiqua" pitchFamily="18" charset="0"/>
              </a:defRPr>
            </a:lvl1pPr>
          </a:lstStyle>
          <a:p>
            <a:fld id="{B2D481B8-F12E-4FB9-A3A8-66EE472E4641}" type="slidenum">
              <a:rPr lang="en-GB" smtClean="0"/>
              <a:pPr/>
              <a:t>‹#›</a:t>
            </a:fld>
            <a:endParaRPr lang="en-GB"/>
          </a:p>
        </p:txBody>
      </p:sp>
      <p:cxnSp>
        <p:nvCxnSpPr>
          <p:cNvPr id="8" name="Straight Connector 7"/>
          <p:cNvCxnSpPr/>
          <p:nvPr userDrawn="1"/>
        </p:nvCxnSpPr>
        <p:spPr>
          <a:xfrm>
            <a:off x="0" y="195486"/>
            <a:ext cx="9144000" cy="0"/>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9" name="Straight Connector 8"/>
          <p:cNvCxnSpPr/>
          <p:nvPr userDrawn="1"/>
        </p:nvCxnSpPr>
        <p:spPr>
          <a:xfrm>
            <a:off x="3289055" y="1070733"/>
            <a:ext cx="2565891" cy="0"/>
          </a:xfrm>
          <a:prstGeom prst="line">
            <a:avLst/>
          </a:prstGeom>
          <a:ln/>
        </p:spPr>
        <p:style>
          <a:lnRef idx="1">
            <a:schemeClr val="accent4"/>
          </a:lnRef>
          <a:fillRef idx="0">
            <a:schemeClr val="accent4"/>
          </a:fillRef>
          <a:effectRef idx="0">
            <a:schemeClr val="accent4"/>
          </a:effectRef>
          <a:fontRef idx="minor">
            <a:schemeClr val="tx1"/>
          </a:fontRef>
        </p:style>
      </p:cxnSp>
      <p:pic>
        <p:nvPicPr>
          <p:cNvPr id="10" name="Picture 2"/>
          <p:cNvPicPr>
            <a:picLocks noChangeAspect="1" noChangeArrowheads="1"/>
          </p:cNvPicPr>
          <p:nvPr userDrawn="1"/>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l="398" t="37599" r="-398" b="55779"/>
          <a:stretch/>
        </p:blipFill>
        <p:spPr bwMode="auto">
          <a:xfrm>
            <a:off x="0" y="4710363"/>
            <a:ext cx="9180512" cy="43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398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7504" y="1216634"/>
            <a:ext cx="4388296" cy="3443348"/>
          </a:xfrm>
        </p:spPr>
        <p:txBody>
          <a:bodyPr/>
          <a:lstStyle>
            <a:lvl1pPr>
              <a:defRPr sz="2800">
                <a:solidFill>
                  <a:schemeClr val="tx1"/>
                </a:solidFill>
                <a:latin typeface="Rockwell" pitchFamily="18" charset="0"/>
              </a:defRPr>
            </a:lvl1pPr>
            <a:lvl2pPr>
              <a:defRPr sz="2400">
                <a:solidFill>
                  <a:srgbClr val="C00000"/>
                </a:solidFill>
                <a:latin typeface="Rockwell" pitchFamily="18" charset="0"/>
              </a:defRPr>
            </a:lvl2pPr>
            <a:lvl3pPr>
              <a:defRPr sz="2000">
                <a:solidFill>
                  <a:srgbClr val="238D23"/>
                </a:solidFill>
                <a:latin typeface="Rockwell" pitchFamily="18" charset="0"/>
              </a:defRPr>
            </a:lvl3pPr>
            <a:lvl4pPr>
              <a:defRPr sz="1800">
                <a:solidFill>
                  <a:srgbClr val="C00000"/>
                </a:solidFill>
                <a:latin typeface="Rockwell" pitchFamily="18" charset="0"/>
              </a:defRPr>
            </a:lvl4pPr>
            <a:lvl5pPr>
              <a:defRPr sz="1800">
                <a:solidFill>
                  <a:srgbClr val="7030A0"/>
                </a:solidFill>
                <a:latin typeface="Rockwell"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1250330"/>
            <a:ext cx="4388296" cy="3409652"/>
          </a:xfrm>
        </p:spPr>
        <p:txBody>
          <a:bodyPr/>
          <a:lstStyle>
            <a:lvl1pPr>
              <a:defRPr sz="2800">
                <a:solidFill>
                  <a:schemeClr val="tx1"/>
                </a:solidFill>
                <a:latin typeface="Rockwell" pitchFamily="18" charset="0"/>
              </a:defRPr>
            </a:lvl1pPr>
            <a:lvl2pPr>
              <a:defRPr sz="2400">
                <a:solidFill>
                  <a:srgbClr val="C00000"/>
                </a:solidFill>
                <a:latin typeface="Rockwell" pitchFamily="18" charset="0"/>
              </a:defRPr>
            </a:lvl2pPr>
            <a:lvl3pPr>
              <a:defRPr sz="2000">
                <a:solidFill>
                  <a:srgbClr val="238D23"/>
                </a:solidFill>
                <a:latin typeface="Rockwell" pitchFamily="18" charset="0"/>
              </a:defRPr>
            </a:lvl3pPr>
            <a:lvl4pPr>
              <a:defRPr sz="1800">
                <a:solidFill>
                  <a:srgbClr val="C00000"/>
                </a:solidFill>
                <a:latin typeface="Rockwell" pitchFamily="18" charset="0"/>
              </a:defRPr>
            </a:lvl4pPr>
            <a:lvl5pPr>
              <a:defRPr sz="1800">
                <a:solidFill>
                  <a:srgbClr val="7030A0"/>
                </a:solidFill>
                <a:latin typeface="Rockwell"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Slide Number Placeholder 5"/>
          <p:cNvSpPr>
            <a:spLocks noGrp="1"/>
          </p:cNvSpPr>
          <p:nvPr>
            <p:ph type="sldNum" sz="quarter" idx="12"/>
          </p:nvPr>
        </p:nvSpPr>
        <p:spPr>
          <a:xfrm>
            <a:off x="3505200" y="4818186"/>
            <a:ext cx="2133600" cy="273844"/>
          </a:xfrm>
        </p:spPr>
        <p:txBody>
          <a:bodyPr/>
          <a:lstStyle>
            <a:lvl1pPr algn="ctr">
              <a:defRPr sz="1600" b="1">
                <a:solidFill>
                  <a:schemeClr val="bg1"/>
                </a:solidFill>
                <a:latin typeface="Book Antiqua" pitchFamily="18" charset="0"/>
              </a:defRPr>
            </a:lvl1pPr>
          </a:lstStyle>
          <a:p>
            <a:fld id="{B2D481B8-F12E-4FB9-A3A8-66EE472E4641}" type="slidenum">
              <a:rPr lang="en-GB" smtClean="0"/>
              <a:pPr/>
              <a:t>‹#›</a:t>
            </a:fld>
            <a:endParaRPr lang="en-GB"/>
          </a:p>
        </p:txBody>
      </p:sp>
      <p:sp>
        <p:nvSpPr>
          <p:cNvPr id="10" name="Title 1"/>
          <p:cNvSpPr>
            <a:spLocks noGrp="1"/>
          </p:cNvSpPr>
          <p:nvPr>
            <p:ph type="title"/>
          </p:nvPr>
        </p:nvSpPr>
        <p:spPr>
          <a:xfrm>
            <a:off x="107504" y="205979"/>
            <a:ext cx="8928992" cy="857250"/>
          </a:xfrm>
        </p:spPr>
        <p:txBody>
          <a:bodyPr>
            <a:normAutofit/>
          </a:bodyPr>
          <a:lstStyle>
            <a:lvl1pPr>
              <a:defRPr sz="4000" b="1">
                <a:solidFill>
                  <a:schemeClr val="accent2">
                    <a:lumMod val="75000"/>
                  </a:schemeClr>
                </a:solidFill>
                <a:latin typeface="Book Antiqua" pitchFamily="18" charset="0"/>
              </a:defRPr>
            </a:lvl1pPr>
          </a:lstStyle>
          <a:p>
            <a:r>
              <a:rPr lang="en-US" dirty="0"/>
              <a:t>Click to edit Master title style</a:t>
            </a:r>
            <a:endParaRPr lang="en-GB" dirty="0"/>
          </a:p>
        </p:txBody>
      </p:sp>
      <p:cxnSp>
        <p:nvCxnSpPr>
          <p:cNvPr id="14" name="Straight Connector 13"/>
          <p:cNvCxnSpPr/>
          <p:nvPr userDrawn="1"/>
        </p:nvCxnSpPr>
        <p:spPr>
          <a:xfrm>
            <a:off x="0" y="195486"/>
            <a:ext cx="9144000" cy="0"/>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userDrawn="1"/>
        </p:nvCxnSpPr>
        <p:spPr>
          <a:xfrm>
            <a:off x="3289055" y="1070733"/>
            <a:ext cx="2565891" cy="0"/>
          </a:xfrm>
          <a:prstGeom prst="line">
            <a:avLst/>
          </a:prstGeom>
          <a:ln/>
        </p:spPr>
        <p:style>
          <a:lnRef idx="1">
            <a:schemeClr val="accent4"/>
          </a:lnRef>
          <a:fillRef idx="0">
            <a:schemeClr val="accent4"/>
          </a:fillRef>
          <a:effectRef idx="0">
            <a:schemeClr val="accent4"/>
          </a:effectRef>
          <a:fontRef idx="minor">
            <a:schemeClr val="tx1"/>
          </a:fontRef>
        </p:style>
      </p:cxnSp>
      <p:pic>
        <p:nvPicPr>
          <p:cNvPr id="9" name="Picture 2"/>
          <p:cNvPicPr>
            <a:picLocks noChangeAspect="1" noChangeArrowheads="1"/>
          </p:cNvPicPr>
          <p:nvPr userDrawn="1"/>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l="398" t="37599" r="-398" b="55779"/>
          <a:stretch/>
        </p:blipFill>
        <p:spPr bwMode="auto">
          <a:xfrm>
            <a:off x="0" y="4710363"/>
            <a:ext cx="9180512" cy="43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817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2D481B8-F12E-4FB9-A3A8-66EE472E4641}" type="slidenum">
              <a:rPr lang="en-GB" smtClean="0"/>
              <a:t>‹#›</a:t>
            </a:fld>
            <a:endParaRPr lang="en-GB"/>
          </a:p>
        </p:txBody>
      </p:sp>
      <p:sp>
        <p:nvSpPr>
          <p:cNvPr id="7" name="Slide Number Placeholder 5"/>
          <p:cNvSpPr txBox="1">
            <a:spLocks/>
          </p:cNvSpPr>
          <p:nvPr userDrawn="1"/>
        </p:nvSpPr>
        <p:spPr>
          <a:xfrm>
            <a:off x="3505200" y="4818186"/>
            <a:ext cx="2133600" cy="273844"/>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bg1"/>
                </a:solidFill>
                <a:latin typeface="Book Antiqu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D481B8-F12E-4FB9-A3A8-66EE472E4641}" type="slidenum">
              <a:rPr lang="en-GB" smtClean="0"/>
              <a:pPr/>
              <a:t>‹#›</a:t>
            </a:fld>
            <a:endParaRPr lang="en-GB"/>
          </a:p>
        </p:txBody>
      </p:sp>
      <p:sp>
        <p:nvSpPr>
          <p:cNvPr id="10" name="Title 1"/>
          <p:cNvSpPr>
            <a:spLocks noGrp="1"/>
          </p:cNvSpPr>
          <p:nvPr>
            <p:ph type="title"/>
          </p:nvPr>
        </p:nvSpPr>
        <p:spPr>
          <a:xfrm>
            <a:off x="107504" y="205979"/>
            <a:ext cx="8928992" cy="857250"/>
          </a:xfrm>
        </p:spPr>
        <p:txBody>
          <a:bodyPr>
            <a:normAutofit/>
          </a:bodyPr>
          <a:lstStyle>
            <a:lvl1pPr>
              <a:defRPr sz="4000" b="1">
                <a:solidFill>
                  <a:schemeClr val="accent2">
                    <a:lumMod val="75000"/>
                  </a:schemeClr>
                </a:solidFill>
                <a:latin typeface="Book Antiqua" pitchFamily="18" charset="0"/>
              </a:defRPr>
            </a:lvl1pPr>
          </a:lstStyle>
          <a:p>
            <a:r>
              <a:rPr lang="en-US" dirty="0"/>
              <a:t>Click to edit Master title style</a:t>
            </a:r>
            <a:endParaRPr lang="en-GB" dirty="0"/>
          </a:p>
        </p:txBody>
      </p:sp>
      <p:cxnSp>
        <p:nvCxnSpPr>
          <p:cNvPr id="13" name="Straight Connector 12"/>
          <p:cNvCxnSpPr/>
          <p:nvPr userDrawn="1"/>
        </p:nvCxnSpPr>
        <p:spPr>
          <a:xfrm>
            <a:off x="0" y="195486"/>
            <a:ext cx="9144000" cy="0"/>
          </a:xfrm>
          <a:prstGeom prst="line">
            <a:avLst/>
          </a:prstGeom>
          <a:ln/>
        </p:spPr>
        <p:style>
          <a:lnRef idx="1">
            <a:schemeClr val="accent4"/>
          </a:lnRef>
          <a:fillRef idx="0">
            <a:schemeClr val="accent4"/>
          </a:fillRef>
          <a:effectRef idx="0">
            <a:schemeClr val="accent4"/>
          </a:effectRef>
          <a:fontRef idx="minor">
            <a:schemeClr val="tx1"/>
          </a:fontRef>
        </p:style>
      </p:cxnSp>
      <p:cxnSp>
        <p:nvCxnSpPr>
          <p:cNvPr id="14" name="Straight Connector 13"/>
          <p:cNvCxnSpPr/>
          <p:nvPr userDrawn="1"/>
        </p:nvCxnSpPr>
        <p:spPr>
          <a:xfrm>
            <a:off x="3289055" y="1070733"/>
            <a:ext cx="2565891" cy="0"/>
          </a:xfrm>
          <a:prstGeom prst="line">
            <a:avLst/>
          </a:prstGeom>
          <a:ln/>
        </p:spPr>
        <p:style>
          <a:lnRef idx="1">
            <a:schemeClr val="accent4"/>
          </a:lnRef>
          <a:fillRef idx="0">
            <a:schemeClr val="accent4"/>
          </a:fillRef>
          <a:effectRef idx="0">
            <a:schemeClr val="accent4"/>
          </a:effectRef>
          <a:fontRef idx="minor">
            <a:schemeClr val="tx1"/>
          </a:fontRef>
        </p:style>
      </p:cxnSp>
      <p:pic>
        <p:nvPicPr>
          <p:cNvPr id="12" name="Picture 2"/>
          <p:cNvPicPr>
            <a:picLocks noChangeAspect="1" noChangeArrowheads="1"/>
          </p:cNvPicPr>
          <p:nvPr userDrawn="1"/>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l="398" t="37599" r="-398" b="55779"/>
          <a:stretch/>
        </p:blipFill>
        <p:spPr bwMode="auto">
          <a:xfrm>
            <a:off x="0" y="4710363"/>
            <a:ext cx="9180512" cy="43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7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412287" y="4818186"/>
            <a:ext cx="624209" cy="273844"/>
          </a:xfrm>
        </p:spPr>
        <p:txBody>
          <a:bodyPr/>
          <a:lstStyle>
            <a:lvl1pPr algn="ctr">
              <a:defRPr sz="1600" b="1">
                <a:solidFill>
                  <a:schemeClr val="bg1"/>
                </a:solidFill>
                <a:latin typeface="Book Antiqua" pitchFamily="18" charset="0"/>
              </a:defRPr>
            </a:lvl1pPr>
          </a:lstStyle>
          <a:p>
            <a:fld id="{B2D481B8-F12E-4FB9-A3A8-66EE472E4641}" type="slidenum">
              <a:rPr lang="en-GB" smtClean="0"/>
              <a:pPr/>
              <a:t>‹#›</a:t>
            </a:fld>
            <a:endParaRPr lang="en-GB"/>
          </a:p>
        </p:txBody>
      </p:sp>
      <p:pic>
        <p:nvPicPr>
          <p:cNvPr id="5" name="Picture 2"/>
          <p:cNvPicPr>
            <a:picLocks noChangeAspect="1" noChangeArrowheads="1"/>
          </p:cNvPicPr>
          <p:nvPr userDrawn="1"/>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l="398" t="37599" r="-398" b="55779"/>
          <a:stretch/>
        </p:blipFill>
        <p:spPr bwMode="auto">
          <a:xfrm>
            <a:off x="0" y="4710363"/>
            <a:ext cx="9180512" cy="43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537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pic>
        <p:nvPicPr>
          <p:cNvPr id="16" name="Google Shape;16;p106"/>
          <p:cNvPicPr preferRelativeResize="0"/>
          <p:nvPr/>
        </p:nvPicPr>
        <p:blipFill rotWithShape="1">
          <a:blip r:embed="rId2">
            <a:alphaModFix/>
          </a:blip>
          <a:srcRect t="27693" b="19206"/>
          <a:stretch/>
        </p:blipFill>
        <p:spPr>
          <a:xfrm>
            <a:off x="0" y="-22011"/>
            <a:ext cx="9180512" cy="3473355"/>
          </a:xfrm>
          <a:prstGeom prst="rect">
            <a:avLst/>
          </a:prstGeom>
          <a:noFill/>
          <a:ln>
            <a:noFill/>
          </a:ln>
        </p:spPr>
      </p:pic>
      <p:sp>
        <p:nvSpPr>
          <p:cNvPr id="17" name="Google Shape;17;p106"/>
          <p:cNvSpPr txBox="1"/>
          <p:nvPr/>
        </p:nvSpPr>
        <p:spPr>
          <a:xfrm>
            <a:off x="7884368" y="45763"/>
            <a:ext cx="1122707" cy="238509"/>
          </a:xfrm>
          <a:prstGeom prst="rect">
            <a:avLst/>
          </a:prstGeom>
          <a:noFill/>
          <a:ln>
            <a:noFill/>
          </a:ln>
        </p:spPr>
        <p:txBody>
          <a:bodyPr spcFirstLastPara="1" wrap="square" lIns="68550" tIns="34275" rIns="68550" bIns="34275" anchor="t" anchorCtr="0">
            <a:spAutoFit/>
          </a:bodyPr>
          <a:lstStyle/>
          <a:p>
            <a:pPr marL="0" marR="0" lvl="0" indent="0" algn="l" rtl="0">
              <a:spcBef>
                <a:spcPts val="0"/>
              </a:spcBef>
              <a:spcAft>
                <a:spcPts val="0"/>
              </a:spcAft>
              <a:buNone/>
            </a:pPr>
            <a:r>
              <a:rPr lang="en-US" sz="1100" b="0" i="0" u="none" strike="noStrike" cap="none">
                <a:solidFill>
                  <a:schemeClr val="dk1"/>
                </a:solidFill>
                <a:latin typeface="Calibri"/>
                <a:ea typeface="Calibri"/>
                <a:cs typeface="Calibri"/>
                <a:sym typeface="Calibri"/>
              </a:rPr>
              <a:t>www.lmu.edu.ng</a:t>
            </a:r>
            <a:endParaRPr sz="1100">
              <a:solidFill>
                <a:schemeClr val="dk1"/>
              </a:solidFill>
              <a:latin typeface="Calibri"/>
              <a:ea typeface="Calibri"/>
              <a:cs typeface="Calibri"/>
              <a:sym typeface="Calibri"/>
            </a:endParaRPr>
          </a:p>
        </p:txBody>
      </p:sp>
      <p:sp>
        <p:nvSpPr>
          <p:cNvPr id="18" name="Google Shape;18;p106"/>
          <p:cNvSpPr txBox="1">
            <a:spLocks noGrp="1"/>
          </p:cNvSpPr>
          <p:nvPr>
            <p:ph type="ctrTitle"/>
          </p:nvPr>
        </p:nvSpPr>
        <p:spPr>
          <a:xfrm>
            <a:off x="395536" y="1633529"/>
            <a:ext cx="8352928" cy="1802317"/>
          </a:xfrm>
          <a:prstGeom prst="rect">
            <a:avLst/>
          </a:prstGeom>
          <a:solidFill>
            <a:srgbClr val="C00000">
              <a:alpha val="15686"/>
            </a:srgbClr>
          </a:solidFill>
          <a:ln>
            <a:noFill/>
          </a:ln>
        </p:spPr>
        <p:txBody>
          <a:bodyPr spcFirstLastPara="1" wrap="square" lIns="91425" tIns="45700" rIns="91425" bIns="45700" anchor="ctr" anchorCtr="0">
            <a:noAutofit/>
          </a:bodyPr>
          <a:lstStyle>
            <a:lvl1pPr lvl="0" algn="ctr">
              <a:spcBef>
                <a:spcPts val="0"/>
              </a:spcBef>
              <a:spcAft>
                <a:spcPts val="0"/>
              </a:spcAft>
              <a:buClr>
                <a:schemeClr val="lt1"/>
              </a:buClr>
              <a:buSzPts val="4000"/>
              <a:buFont typeface="Book Antiqua"/>
              <a:buNone/>
              <a:defRPr sz="4000" b="1">
                <a:solidFill>
                  <a:schemeClr val="lt1"/>
                </a:solidFill>
                <a:latin typeface="Book Antiqua"/>
                <a:ea typeface="Book Antiqua"/>
                <a:cs typeface="Book Antiqua"/>
                <a:sym typeface="Book Antiqu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06"/>
          <p:cNvSpPr txBox="1">
            <a:spLocks noGrp="1"/>
          </p:cNvSpPr>
          <p:nvPr>
            <p:ph type="subTitle" idx="1"/>
          </p:nvPr>
        </p:nvSpPr>
        <p:spPr>
          <a:xfrm>
            <a:off x="1371600" y="3777580"/>
            <a:ext cx="6400800" cy="1314450"/>
          </a:xfrm>
          <a:prstGeom prst="rect">
            <a:avLst/>
          </a:prstGeom>
          <a:noFill/>
          <a:ln>
            <a:noFill/>
          </a:ln>
        </p:spPr>
        <p:txBody>
          <a:bodyPr spcFirstLastPara="1" wrap="square" lIns="91425" tIns="45700" rIns="91425" bIns="45700" anchor="t" anchorCtr="0">
            <a:normAutofit/>
          </a:bodyPr>
          <a:lstStyle>
            <a:lvl1pPr lvl="0" algn="ctr">
              <a:spcBef>
                <a:spcPts val="560"/>
              </a:spcBef>
              <a:spcAft>
                <a:spcPts val="0"/>
              </a:spcAft>
              <a:buClr>
                <a:schemeClr val="dk1"/>
              </a:buClr>
              <a:buSzPts val="2800"/>
              <a:buNone/>
              <a:defRPr sz="2800">
                <a:solidFill>
                  <a:schemeClr val="dk1"/>
                </a:solidFill>
                <a:latin typeface="Book Antiqua"/>
                <a:ea typeface="Book Antiqua"/>
                <a:cs typeface="Book Antiqua"/>
                <a:sym typeface="Book Antiqua"/>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pic>
        <p:nvPicPr>
          <p:cNvPr id="20" name="Google Shape;20;p106" descr="Image result for landmark university"/>
          <p:cNvPicPr preferRelativeResize="0"/>
          <p:nvPr/>
        </p:nvPicPr>
        <p:blipFill rotWithShape="1">
          <a:blip r:embed="rId3">
            <a:alphaModFix/>
          </a:blip>
          <a:srcRect/>
          <a:stretch/>
        </p:blipFill>
        <p:spPr>
          <a:xfrm>
            <a:off x="251520" y="165017"/>
            <a:ext cx="988747" cy="387514"/>
          </a:xfrm>
          <a:prstGeom prst="rect">
            <a:avLst/>
          </a:prstGeom>
          <a:noFill/>
          <a:ln>
            <a:noFill/>
          </a:ln>
        </p:spPr>
      </p:pic>
    </p:spTree>
    <p:extLst>
      <p:ext uri="{BB962C8B-B14F-4D97-AF65-F5344CB8AC3E}">
        <p14:creationId xmlns:p14="http://schemas.microsoft.com/office/powerpoint/2010/main" val="2896279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107"/>
          <p:cNvSpPr txBox="1">
            <a:spLocks noGrp="1"/>
          </p:cNvSpPr>
          <p:nvPr>
            <p:ph type="title"/>
          </p:nvPr>
        </p:nvSpPr>
        <p:spPr>
          <a:xfrm>
            <a:off x="107504" y="205979"/>
            <a:ext cx="8928992"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953734"/>
              </a:buClr>
              <a:buSzPts val="4000"/>
              <a:buFont typeface="Book Antiqua"/>
              <a:buNone/>
              <a:defRPr sz="4000" b="1">
                <a:solidFill>
                  <a:srgbClr val="953734"/>
                </a:solidFill>
                <a:latin typeface="Book Antiqua"/>
                <a:ea typeface="Book Antiqua"/>
                <a:cs typeface="Book Antiqua"/>
                <a:sym typeface="Book Antiqu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7"/>
          <p:cNvSpPr txBox="1">
            <a:spLocks noGrp="1"/>
          </p:cNvSpPr>
          <p:nvPr>
            <p:ph type="body" idx="1"/>
          </p:nvPr>
        </p:nvSpPr>
        <p:spPr>
          <a:xfrm>
            <a:off x="107504" y="1200150"/>
            <a:ext cx="8928992" cy="3531839"/>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400"/>
              </a:spcBef>
              <a:spcAft>
                <a:spcPts val="0"/>
              </a:spcAft>
              <a:buClr>
                <a:schemeClr val="dk1"/>
              </a:buClr>
              <a:buSzPts val="2800"/>
              <a:buFont typeface="Noto Sans Symbols"/>
              <a:buChar char="▪"/>
              <a:defRPr sz="2800">
                <a:solidFill>
                  <a:schemeClr val="dk1"/>
                </a:solidFill>
                <a:latin typeface="Rockwell"/>
                <a:ea typeface="Rockwell"/>
                <a:cs typeface="Rockwell"/>
                <a:sym typeface="Rockwell"/>
              </a:defRPr>
            </a:lvl1pPr>
            <a:lvl2pPr marL="914400" lvl="1" indent="-381000" algn="l">
              <a:lnSpc>
                <a:spcPct val="100000"/>
              </a:lnSpc>
              <a:spcBef>
                <a:spcPts val="500"/>
              </a:spcBef>
              <a:spcAft>
                <a:spcPts val="0"/>
              </a:spcAft>
              <a:buClr>
                <a:srgbClr val="C00000"/>
              </a:buClr>
              <a:buSzPts val="2400"/>
              <a:buChar char="–"/>
              <a:defRPr sz="2400">
                <a:solidFill>
                  <a:srgbClr val="C00000"/>
                </a:solidFill>
                <a:latin typeface="Rockwell"/>
                <a:ea typeface="Rockwell"/>
                <a:cs typeface="Rockwell"/>
                <a:sym typeface="Rockwell"/>
              </a:defRPr>
            </a:lvl2pPr>
            <a:lvl3pPr marL="1371600" lvl="2" indent="-355600" algn="l">
              <a:lnSpc>
                <a:spcPct val="100000"/>
              </a:lnSpc>
              <a:spcBef>
                <a:spcPts val="500"/>
              </a:spcBef>
              <a:spcAft>
                <a:spcPts val="0"/>
              </a:spcAft>
              <a:buClr>
                <a:srgbClr val="238D23"/>
              </a:buClr>
              <a:buSzPts val="2000"/>
              <a:buChar char="•"/>
              <a:defRPr sz="2000">
                <a:solidFill>
                  <a:srgbClr val="238D23"/>
                </a:solidFill>
                <a:latin typeface="Rockwell"/>
                <a:ea typeface="Rockwell"/>
                <a:cs typeface="Rockwell"/>
                <a:sym typeface="Rockwell"/>
              </a:defRPr>
            </a:lvl3pPr>
            <a:lvl4pPr marL="1828800" lvl="3" indent="-342900" algn="l">
              <a:lnSpc>
                <a:spcPct val="100000"/>
              </a:lnSpc>
              <a:spcBef>
                <a:spcPts val="500"/>
              </a:spcBef>
              <a:spcAft>
                <a:spcPts val="0"/>
              </a:spcAft>
              <a:buClr>
                <a:srgbClr val="C00000"/>
              </a:buClr>
              <a:buSzPts val="1800"/>
              <a:buChar char="–"/>
              <a:defRPr sz="1800">
                <a:solidFill>
                  <a:srgbClr val="C00000"/>
                </a:solidFill>
                <a:latin typeface="Rockwell"/>
                <a:ea typeface="Rockwell"/>
                <a:cs typeface="Rockwell"/>
                <a:sym typeface="Rockwell"/>
              </a:defRPr>
            </a:lvl4pPr>
            <a:lvl5pPr marL="2286000" lvl="4" indent="-342900" algn="l">
              <a:lnSpc>
                <a:spcPct val="100000"/>
              </a:lnSpc>
              <a:spcBef>
                <a:spcPts val="400"/>
              </a:spcBef>
              <a:spcAft>
                <a:spcPts val="0"/>
              </a:spcAft>
              <a:buClr>
                <a:srgbClr val="7030A0"/>
              </a:buClr>
              <a:buSzPts val="1800"/>
              <a:buChar char="»"/>
              <a:defRPr sz="1800">
                <a:solidFill>
                  <a:srgbClr val="7030A0"/>
                </a:solidFill>
                <a:latin typeface="Rockwell"/>
                <a:ea typeface="Rockwell"/>
                <a:cs typeface="Rockwell"/>
                <a:sym typeface="Rockwell"/>
              </a:defRPr>
            </a:lvl5pPr>
            <a:lvl6pPr marL="2743200" lvl="5" indent="-342900" algn="l">
              <a:spcBef>
                <a:spcPts val="5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07"/>
          <p:cNvSpPr txBox="1">
            <a:spLocks noGrp="1"/>
          </p:cNvSpPr>
          <p:nvPr>
            <p:ph type="sldNum" idx="12"/>
          </p:nvPr>
        </p:nvSpPr>
        <p:spPr>
          <a:xfrm>
            <a:off x="3505200" y="4818186"/>
            <a:ext cx="21336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600" b="1">
                <a:solidFill>
                  <a:schemeClr val="lt1"/>
                </a:solidFill>
                <a:latin typeface="Book Antiqua"/>
                <a:ea typeface="Book Antiqua"/>
                <a:cs typeface="Book Antiqua"/>
                <a:sym typeface="Book Antiqua"/>
              </a:defRPr>
            </a:lvl1pPr>
            <a:lvl2pPr marL="0" lvl="1" indent="0" algn="ctr">
              <a:spcBef>
                <a:spcPts val="0"/>
              </a:spcBef>
              <a:buNone/>
              <a:defRPr sz="1600" b="1">
                <a:solidFill>
                  <a:schemeClr val="lt1"/>
                </a:solidFill>
                <a:latin typeface="Book Antiqua"/>
                <a:ea typeface="Book Antiqua"/>
                <a:cs typeface="Book Antiqua"/>
                <a:sym typeface="Book Antiqua"/>
              </a:defRPr>
            </a:lvl2pPr>
            <a:lvl3pPr marL="0" lvl="2" indent="0" algn="ctr">
              <a:spcBef>
                <a:spcPts val="0"/>
              </a:spcBef>
              <a:buNone/>
              <a:defRPr sz="1600" b="1">
                <a:solidFill>
                  <a:schemeClr val="lt1"/>
                </a:solidFill>
                <a:latin typeface="Book Antiqua"/>
                <a:ea typeface="Book Antiqua"/>
                <a:cs typeface="Book Antiqua"/>
                <a:sym typeface="Book Antiqua"/>
              </a:defRPr>
            </a:lvl3pPr>
            <a:lvl4pPr marL="0" lvl="3" indent="0" algn="ctr">
              <a:spcBef>
                <a:spcPts val="0"/>
              </a:spcBef>
              <a:buNone/>
              <a:defRPr sz="1600" b="1">
                <a:solidFill>
                  <a:schemeClr val="lt1"/>
                </a:solidFill>
                <a:latin typeface="Book Antiqua"/>
                <a:ea typeface="Book Antiqua"/>
                <a:cs typeface="Book Antiqua"/>
                <a:sym typeface="Book Antiqua"/>
              </a:defRPr>
            </a:lvl4pPr>
            <a:lvl5pPr marL="0" lvl="4" indent="0" algn="ctr">
              <a:spcBef>
                <a:spcPts val="0"/>
              </a:spcBef>
              <a:buNone/>
              <a:defRPr sz="1600" b="1">
                <a:solidFill>
                  <a:schemeClr val="lt1"/>
                </a:solidFill>
                <a:latin typeface="Book Antiqua"/>
                <a:ea typeface="Book Antiqua"/>
                <a:cs typeface="Book Antiqua"/>
                <a:sym typeface="Book Antiqua"/>
              </a:defRPr>
            </a:lvl5pPr>
            <a:lvl6pPr marL="0" lvl="5" indent="0" algn="ctr">
              <a:spcBef>
                <a:spcPts val="0"/>
              </a:spcBef>
              <a:buNone/>
              <a:defRPr sz="1600" b="1">
                <a:solidFill>
                  <a:schemeClr val="lt1"/>
                </a:solidFill>
                <a:latin typeface="Book Antiqua"/>
                <a:ea typeface="Book Antiqua"/>
                <a:cs typeface="Book Antiqua"/>
                <a:sym typeface="Book Antiqua"/>
              </a:defRPr>
            </a:lvl6pPr>
            <a:lvl7pPr marL="0" lvl="6" indent="0" algn="ctr">
              <a:spcBef>
                <a:spcPts val="0"/>
              </a:spcBef>
              <a:buNone/>
              <a:defRPr sz="1600" b="1">
                <a:solidFill>
                  <a:schemeClr val="lt1"/>
                </a:solidFill>
                <a:latin typeface="Book Antiqua"/>
                <a:ea typeface="Book Antiqua"/>
                <a:cs typeface="Book Antiqua"/>
                <a:sym typeface="Book Antiqua"/>
              </a:defRPr>
            </a:lvl7pPr>
            <a:lvl8pPr marL="0" lvl="7" indent="0" algn="ctr">
              <a:spcBef>
                <a:spcPts val="0"/>
              </a:spcBef>
              <a:buNone/>
              <a:defRPr sz="1600" b="1">
                <a:solidFill>
                  <a:schemeClr val="lt1"/>
                </a:solidFill>
                <a:latin typeface="Book Antiqua"/>
                <a:ea typeface="Book Antiqua"/>
                <a:cs typeface="Book Antiqua"/>
                <a:sym typeface="Book Antiqua"/>
              </a:defRPr>
            </a:lvl8pPr>
            <a:lvl9pPr marL="0" lvl="8" indent="0" algn="ctr">
              <a:spcBef>
                <a:spcPts val="0"/>
              </a:spcBef>
              <a:buNone/>
              <a:defRPr sz="1600" b="1">
                <a:solidFill>
                  <a:schemeClr val="lt1"/>
                </a:solidFill>
                <a:latin typeface="Book Antiqua"/>
                <a:ea typeface="Book Antiqua"/>
                <a:cs typeface="Book Antiqua"/>
                <a:sym typeface="Book Antiqua"/>
              </a:defRPr>
            </a:lvl9pPr>
          </a:lstStyle>
          <a:p>
            <a:pPr marL="0" lvl="0" indent="0" algn="ctr" rtl="0">
              <a:spcBef>
                <a:spcPts val="0"/>
              </a:spcBef>
              <a:spcAft>
                <a:spcPts val="0"/>
              </a:spcAft>
              <a:buNone/>
            </a:pPr>
            <a:fld id="{00000000-1234-1234-1234-123412341234}" type="slidenum">
              <a:rPr lang="en-US"/>
              <a:t>‹#›</a:t>
            </a:fld>
            <a:endParaRPr/>
          </a:p>
        </p:txBody>
      </p:sp>
      <p:cxnSp>
        <p:nvCxnSpPr>
          <p:cNvPr id="25" name="Google Shape;25;p107"/>
          <p:cNvCxnSpPr/>
          <p:nvPr/>
        </p:nvCxnSpPr>
        <p:spPr>
          <a:xfrm>
            <a:off x="0" y="195486"/>
            <a:ext cx="9144000" cy="0"/>
          </a:xfrm>
          <a:prstGeom prst="straightConnector1">
            <a:avLst/>
          </a:prstGeom>
          <a:noFill/>
          <a:ln w="9525" cap="flat" cmpd="sng">
            <a:solidFill>
              <a:srgbClr val="7C5F9F"/>
            </a:solidFill>
            <a:prstDash val="solid"/>
            <a:round/>
            <a:headEnd type="none" w="sm" len="sm"/>
            <a:tailEnd type="none" w="sm" len="sm"/>
          </a:ln>
        </p:spPr>
      </p:cxnSp>
      <p:cxnSp>
        <p:nvCxnSpPr>
          <p:cNvPr id="26" name="Google Shape;26;p107"/>
          <p:cNvCxnSpPr/>
          <p:nvPr/>
        </p:nvCxnSpPr>
        <p:spPr>
          <a:xfrm>
            <a:off x="3289055" y="1070733"/>
            <a:ext cx="2565891" cy="0"/>
          </a:xfrm>
          <a:prstGeom prst="straightConnector1">
            <a:avLst/>
          </a:prstGeom>
          <a:noFill/>
          <a:ln w="9525" cap="flat" cmpd="sng">
            <a:solidFill>
              <a:srgbClr val="7C5F9F"/>
            </a:solidFill>
            <a:prstDash val="solid"/>
            <a:round/>
            <a:headEnd type="none" w="sm" len="sm"/>
            <a:tailEnd type="none" w="sm" len="sm"/>
          </a:ln>
        </p:spPr>
      </p:cxnSp>
      <p:pic>
        <p:nvPicPr>
          <p:cNvPr id="27" name="Google Shape;27;p107"/>
          <p:cNvPicPr preferRelativeResize="0"/>
          <p:nvPr/>
        </p:nvPicPr>
        <p:blipFill rotWithShape="1">
          <a:blip r:embed="rId2">
            <a:alphaModFix/>
          </a:blip>
          <a:srcRect l="398" t="37599" r="-397" b="55779"/>
          <a:stretch/>
        </p:blipFill>
        <p:spPr>
          <a:xfrm>
            <a:off x="0" y="4710363"/>
            <a:ext cx="9180512" cy="433137"/>
          </a:xfrm>
          <a:prstGeom prst="rect">
            <a:avLst/>
          </a:prstGeom>
          <a:noFill/>
          <a:ln>
            <a:noFill/>
          </a:ln>
        </p:spPr>
      </p:pic>
    </p:spTree>
    <p:extLst>
      <p:ext uri="{BB962C8B-B14F-4D97-AF65-F5344CB8AC3E}">
        <p14:creationId xmlns:p14="http://schemas.microsoft.com/office/powerpoint/2010/main" val="13976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pic>
        <p:nvPicPr>
          <p:cNvPr id="29" name="Google Shape;29;p108"/>
          <p:cNvPicPr preferRelativeResize="0"/>
          <p:nvPr/>
        </p:nvPicPr>
        <p:blipFill rotWithShape="1">
          <a:blip r:embed="rId2">
            <a:alphaModFix/>
          </a:blip>
          <a:srcRect t="7021" b="4031"/>
          <a:stretch/>
        </p:blipFill>
        <p:spPr>
          <a:xfrm>
            <a:off x="-18256" y="-452586"/>
            <a:ext cx="9180512" cy="5818138"/>
          </a:xfrm>
          <a:prstGeom prst="rect">
            <a:avLst/>
          </a:prstGeom>
          <a:noFill/>
          <a:ln>
            <a:noFill/>
          </a:ln>
        </p:spPr>
      </p:pic>
      <p:sp>
        <p:nvSpPr>
          <p:cNvPr id="30" name="Google Shape;30;p108"/>
          <p:cNvSpPr txBox="1"/>
          <p:nvPr/>
        </p:nvSpPr>
        <p:spPr>
          <a:xfrm>
            <a:off x="7812360" y="-357208"/>
            <a:ext cx="1122707" cy="238509"/>
          </a:xfrm>
          <a:prstGeom prst="rect">
            <a:avLst/>
          </a:prstGeom>
          <a:noFill/>
          <a:ln>
            <a:noFill/>
          </a:ln>
        </p:spPr>
        <p:txBody>
          <a:bodyPr spcFirstLastPara="1" wrap="square" lIns="68550" tIns="34275" rIns="68550" bIns="34275" anchor="t" anchorCtr="0">
            <a:spAutoFit/>
          </a:bodyPr>
          <a:lstStyle/>
          <a:p>
            <a:pPr marL="0" marR="0" lvl="0" indent="0" algn="l" rtl="0">
              <a:spcBef>
                <a:spcPts val="0"/>
              </a:spcBef>
              <a:spcAft>
                <a:spcPts val="0"/>
              </a:spcAft>
              <a:buNone/>
            </a:pPr>
            <a:r>
              <a:rPr lang="en-US" sz="1100">
                <a:solidFill>
                  <a:schemeClr val="lt1"/>
                </a:solidFill>
                <a:latin typeface="Calibri"/>
                <a:ea typeface="Calibri"/>
                <a:cs typeface="Calibri"/>
                <a:sym typeface="Calibri"/>
              </a:rPr>
              <a:t>www.lmu.edu.ng</a:t>
            </a:r>
            <a:endParaRPr sz="1100">
              <a:solidFill>
                <a:schemeClr val="lt1"/>
              </a:solidFill>
              <a:latin typeface="Calibri"/>
              <a:ea typeface="Calibri"/>
              <a:cs typeface="Calibri"/>
              <a:sym typeface="Calibri"/>
            </a:endParaRPr>
          </a:p>
        </p:txBody>
      </p:sp>
      <p:sp>
        <p:nvSpPr>
          <p:cNvPr id="31" name="Google Shape;31;p108"/>
          <p:cNvSpPr txBox="1">
            <a:spLocks noGrp="1"/>
          </p:cNvSpPr>
          <p:nvPr>
            <p:ph type="ctrTitle"/>
          </p:nvPr>
        </p:nvSpPr>
        <p:spPr>
          <a:xfrm>
            <a:off x="395536" y="1633529"/>
            <a:ext cx="8352928" cy="2090349"/>
          </a:xfrm>
          <a:prstGeom prst="rect">
            <a:avLst/>
          </a:prstGeom>
          <a:solidFill>
            <a:srgbClr val="C00000">
              <a:alpha val="15686"/>
            </a:srgbClr>
          </a:solidFill>
          <a:ln>
            <a:noFill/>
          </a:ln>
        </p:spPr>
        <p:txBody>
          <a:bodyPr spcFirstLastPara="1" wrap="square" lIns="91425" tIns="45700" rIns="91425" bIns="45700" anchor="ctr" anchorCtr="0">
            <a:noAutofit/>
          </a:bodyPr>
          <a:lstStyle>
            <a:lvl1pPr lvl="0" algn="ctr">
              <a:spcBef>
                <a:spcPts val="0"/>
              </a:spcBef>
              <a:spcAft>
                <a:spcPts val="0"/>
              </a:spcAft>
              <a:buClr>
                <a:schemeClr val="lt1"/>
              </a:buClr>
              <a:buSzPts val="4800"/>
              <a:buFont typeface="Book Antiqua"/>
              <a:buNone/>
              <a:defRPr sz="4800" b="1">
                <a:solidFill>
                  <a:schemeClr val="lt1"/>
                </a:solidFill>
                <a:latin typeface="Book Antiqua"/>
                <a:ea typeface="Book Antiqua"/>
                <a:cs typeface="Book Antiqua"/>
                <a:sym typeface="Book Antiqu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 name="Google Shape;32;p108" descr="Image result for landmark university"/>
          <p:cNvPicPr preferRelativeResize="0"/>
          <p:nvPr/>
        </p:nvPicPr>
        <p:blipFill rotWithShape="1">
          <a:blip r:embed="rId3">
            <a:alphaModFix/>
          </a:blip>
          <a:srcRect/>
          <a:stretch/>
        </p:blipFill>
        <p:spPr>
          <a:xfrm>
            <a:off x="107504" y="-297050"/>
            <a:ext cx="1483251" cy="581322"/>
          </a:xfrm>
          <a:prstGeom prst="rect">
            <a:avLst/>
          </a:prstGeom>
          <a:noFill/>
          <a:ln>
            <a:noFill/>
          </a:ln>
        </p:spPr>
      </p:pic>
    </p:spTree>
    <p:extLst>
      <p:ext uri="{BB962C8B-B14F-4D97-AF65-F5344CB8AC3E}">
        <p14:creationId xmlns:p14="http://schemas.microsoft.com/office/powerpoint/2010/main" val="32887739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2D481B8-F12E-4FB9-A3A8-66EE472E4641}" type="slidenum">
              <a:rPr lang="en-GB" smtClean="0"/>
              <a:t>‹#›</a:t>
            </a:fld>
            <a:endParaRPr lang="en-GB"/>
          </a:p>
        </p:txBody>
      </p:sp>
    </p:spTree>
    <p:extLst>
      <p:ext uri="{BB962C8B-B14F-4D97-AF65-F5344CB8AC3E}">
        <p14:creationId xmlns:p14="http://schemas.microsoft.com/office/powerpoint/2010/main" val="43547070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2" r:id="rId4"/>
    <p:sldLayoutId id="2147483654" r:id="rId5"/>
    <p:sldLayoutId id="2147483655" r:id="rId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5"/>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0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35519872"/>
      </p:ext>
    </p:extLst>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60" name="Google Shape;60;p1"/>
          <p:cNvSpPr txBox="1">
            <a:spLocks noGrp="1"/>
          </p:cNvSpPr>
          <p:nvPr>
            <p:ph type="subTitle" idx="1"/>
          </p:nvPr>
        </p:nvSpPr>
        <p:spPr>
          <a:xfrm>
            <a:off x="899592" y="3943920"/>
            <a:ext cx="7560840" cy="1224136"/>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200"/>
              <a:buNone/>
            </a:pPr>
            <a:r>
              <a:rPr lang="en-US" sz="3200" b="1">
                <a:solidFill>
                  <a:srgbClr val="FF0000"/>
                </a:solidFill>
              </a:rPr>
              <a:t>Lecturer:</a:t>
            </a:r>
            <a:endParaRPr/>
          </a:p>
          <a:p>
            <a:pPr marL="0" lvl="0" indent="0" algn="ctr" rtl="0">
              <a:spcBef>
                <a:spcPts val="640"/>
              </a:spcBef>
              <a:spcAft>
                <a:spcPts val="0"/>
              </a:spcAft>
              <a:buClr>
                <a:srgbClr val="FF0000"/>
              </a:buClr>
              <a:buSzPts val="3200"/>
              <a:buNone/>
            </a:pPr>
            <a:r>
              <a:rPr lang="en-US" sz="3200" b="1">
                <a:solidFill>
                  <a:srgbClr val="FF0000"/>
                </a:solidFill>
              </a:rPr>
              <a:t>Akande Noah O.  (Ph. D.)</a:t>
            </a:r>
            <a:endParaRPr/>
          </a:p>
        </p:txBody>
      </p:sp>
      <p:pic>
        <p:nvPicPr>
          <p:cNvPr id="3" name="Picture 2">
            <a:extLst>
              <a:ext uri="{FF2B5EF4-FFF2-40B4-BE49-F238E27FC236}">
                <a16:creationId xmlns:a16="http://schemas.microsoft.com/office/drawing/2014/main" id="{FABF047A-1A18-2D51-BED6-67F9E624C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539"/>
            <a:ext cx="9180512" cy="5141087"/>
          </a:xfrm>
          <a:prstGeom prst="rect">
            <a:avLst/>
          </a:prstGeom>
        </p:spPr>
      </p:pic>
      <p:sp>
        <p:nvSpPr>
          <p:cNvPr id="62" name="Google Shape;62;p1"/>
          <p:cNvSpPr txBox="1">
            <a:spLocks noGrp="1"/>
          </p:cNvSpPr>
          <p:nvPr>
            <p:ph type="ctrTitle"/>
          </p:nvPr>
        </p:nvSpPr>
        <p:spPr>
          <a:xfrm>
            <a:off x="-84308" y="1059582"/>
            <a:ext cx="9264820" cy="2700631"/>
          </a:xfrm>
          <a:prstGeom prst="rect">
            <a:avLst/>
          </a:prstGeom>
          <a:solidFill>
            <a:srgbClr val="C00000">
              <a:alpha val="15686"/>
            </a:srgbClr>
          </a:solidFill>
          <a:ln>
            <a:noFill/>
          </a:ln>
        </p:spPr>
        <p:txBody>
          <a:bodyPr spcFirstLastPara="1" wrap="square" lIns="91425" tIns="45700" rIns="91425" bIns="45700" anchor="ctr" anchorCtr="0">
            <a:noAutofit/>
          </a:bodyPr>
          <a:lstStyle/>
          <a:p>
            <a:pPr lvl="0">
              <a:buClr>
                <a:srgbClr val="FF0000"/>
              </a:buClr>
              <a:buSzPts val="5400"/>
            </a:pPr>
            <a:br>
              <a:rPr lang="en-US" sz="5400" cap="small" dirty="0">
                <a:solidFill>
                  <a:srgbClr val="FF0000"/>
                </a:solidFill>
              </a:rPr>
            </a:br>
            <a:br>
              <a:rPr lang="en-US" sz="5400" cap="small" dirty="0">
                <a:solidFill>
                  <a:srgbClr val="FF0000"/>
                </a:solidFill>
              </a:rPr>
            </a:br>
            <a:br>
              <a:rPr lang="en-US" sz="1200" cap="small" dirty="0">
                <a:solidFill>
                  <a:srgbClr val="FF0000"/>
                </a:solidFill>
              </a:rPr>
            </a:br>
            <a:r>
              <a:rPr lang="en-US" sz="4400" dirty="0"/>
              <a:t>CSC 808: ADVANCED COMPUTER ARCHITECTURE</a:t>
            </a:r>
            <a:br>
              <a:rPr lang="en-US" sz="4400" dirty="0"/>
            </a:br>
            <a:br>
              <a:rPr lang="en-US" sz="4400" dirty="0"/>
            </a:br>
            <a:r>
              <a:rPr lang="en-US" sz="4400" dirty="0"/>
              <a:t>Lecture Note 1</a:t>
            </a:r>
            <a:br>
              <a:rPr lang="en-US" sz="4400" dirty="0"/>
            </a:br>
            <a:r>
              <a:rPr lang="en-US" sz="2800" cap="small" dirty="0">
                <a:solidFill>
                  <a:srgbClr val="FFFF00"/>
                </a:solidFill>
              </a:rPr>
              <a:t>Ass. Prof O. N. </a:t>
            </a:r>
            <a:r>
              <a:rPr lang="en-US" sz="2800" cap="small" dirty="0" err="1">
                <a:solidFill>
                  <a:srgbClr val="FFFF00"/>
                </a:solidFill>
              </a:rPr>
              <a:t>akande</a:t>
            </a:r>
            <a:endParaRPr sz="2800" dirty="0">
              <a:solidFill>
                <a:srgbClr val="FFFF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0"/>
                                        <p:tgtEl>
                                          <p:spTgt spid="62"/>
                                        </p:tgtEl>
                                      </p:cBhvr>
                                    </p:animEffect>
                                  </p:childTnLst>
                                </p:cTn>
                              </p:par>
                            </p:childTnLst>
                          </p:cTn>
                        </p:par>
                        <p:par>
                          <p:cTn id="8" fill="hold">
                            <p:stCondLst>
                              <p:cond delay="5000"/>
                            </p:stCondLst>
                            <p:childTnLst>
                              <p:par>
                                <p:cTn id="9" presetID="10" presetClass="entr" presetSubtype="0" fill="hold" nodeType="afterEffect">
                                  <p:stCondLst>
                                    <p:cond delay="0"/>
                                  </p:stCondLst>
                                  <p:childTnLst>
                                    <p:set>
                                      <p:cBhvr>
                                        <p:cTn id="10" dur="1" fill="hold">
                                          <p:stCondLst>
                                            <p:cond delay="0"/>
                                          </p:stCondLst>
                                        </p:cTn>
                                        <p:tgtEl>
                                          <p:spTgt spid="60">
                                            <p:txEl>
                                              <p:pRg st="0" end="0"/>
                                            </p:txEl>
                                          </p:spTgt>
                                        </p:tgtEl>
                                        <p:attrNameLst>
                                          <p:attrName>style.visibility</p:attrName>
                                        </p:attrNameLst>
                                      </p:cBhvr>
                                      <p:to>
                                        <p:strVal val="visible"/>
                                      </p:to>
                                    </p:set>
                                    <p:animEffect transition="in" filter="fade">
                                      <p:cBhvr>
                                        <p:cTn id="11" dur="2000"/>
                                        <p:tgtEl>
                                          <p:spTgt spid="60">
                                            <p:txEl>
                                              <p:pRg st="0" end="0"/>
                                            </p:txEl>
                                          </p:spTgt>
                                        </p:tgtEl>
                                      </p:cBhvr>
                                    </p:animEffect>
                                  </p:childTnLst>
                                </p:cTn>
                              </p:par>
                            </p:childTnLst>
                          </p:cTn>
                        </p:par>
                        <p:par>
                          <p:cTn id="12" fill="hold">
                            <p:stCondLst>
                              <p:cond delay="7000"/>
                            </p:stCondLst>
                            <p:childTnLst>
                              <p:par>
                                <p:cTn id="13" presetID="10" presetClass="entr" presetSubtype="0" fill="hold" nodeType="afterEffect">
                                  <p:stCondLst>
                                    <p:cond delay="0"/>
                                  </p:stCondLst>
                                  <p:childTnLst>
                                    <p:set>
                                      <p:cBhvr>
                                        <p:cTn id="14" dur="1" fill="hold">
                                          <p:stCondLst>
                                            <p:cond delay="0"/>
                                          </p:stCondLst>
                                        </p:cTn>
                                        <p:tgtEl>
                                          <p:spTgt spid="60">
                                            <p:txEl>
                                              <p:pRg st="1" end="1"/>
                                            </p:txEl>
                                          </p:spTgt>
                                        </p:tgtEl>
                                        <p:attrNameLst>
                                          <p:attrName>style.visibility</p:attrName>
                                        </p:attrNameLst>
                                      </p:cBhvr>
                                      <p:to>
                                        <p:strVal val="visible"/>
                                      </p:to>
                                    </p:set>
                                    <p:animEffect transition="in" filter="fade">
                                      <p:cBhvr>
                                        <p:cTn id="15" dur="2000"/>
                                        <p:tgtEl>
                                          <p:spTgt spid="6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E8DBC-7553-E7CE-5002-22D20F5F2B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5B9129-8962-3596-5C54-76BFFCF03BFA}"/>
              </a:ext>
            </a:extLst>
          </p:cNvPr>
          <p:cNvSpPr>
            <a:spLocks noGrp="1"/>
          </p:cNvSpPr>
          <p:nvPr>
            <p:ph type="title"/>
          </p:nvPr>
        </p:nvSpPr>
        <p:spPr>
          <a:xfrm>
            <a:off x="0" y="456766"/>
            <a:ext cx="8928992" cy="386792"/>
          </a:xfrm>
        </p:spPr>
        <p:txBody>
          <a:bodyPr>
            <a:noAutofit/>
          </a:bodyPr>
          <a:lstStyle/>
          <a:p>
            <a:r>
              <a:rPr lang="en-US" sz="2800" dirty="0">
                <a:solidFill>
                  <a:srgbClr val="FF0000"/>
                </a:solidFill>
                <a:latin typeface="Cambria" panose="02040503050406030204" pitchFamily="18" charset="0"/>
                <a:ea typeface="Cambria" panose="02040503050406030204" pitchFamily="18" charset="0"/>
              </a:rPr>
              <a:t>Limitations of Von Neumann Architecture</a:t>
            </a:r>
          </a:p>
        </p:txBody>
      </p:sp>
      <p:sp>
        <p:nvSpPr>
          <p:cNvPr id="3" name="Content Placeholder 2">
            <a:extLst>
              <a:ext uri="{FF2B5EF4-FFF2-40B4-BE49-F238E27FC236}">
                <a16:creationId xmlns:a16="http://schemas.microsoft.com/office/drawing/2014/main" id="{B174018E-49B9-0E23-F1A0-FA348B2C1346}"/>
              </a:ext>
            </a:extLst>
          </p:cNvPr>
          <p:cNvSpPr>
            <a:spLocks noGrp="1"/>
          </p:cNvSpPr>
          <p:nvPr>
            <p:ph idx="1"/>
          </p:nvPr>
        </p:nvSpPr>
        <p:spPr>
          <a:xfrm>
            <a:off x="107504" y="1154895"/>
            <a:ext cx="8928992" cy="3531839"/>
          </a:xfrm>
        </p:spPr>
        <p:txBody>
          <a:bodyPr>
            <a:normAutofit fontScale="85000" lnSpcReduction="20000"/>
          </a:bodyPr>
          <a:lstStyle/>
          <a:p>
            <a:pPr algn="just" fontAlgn="base"/>
            <a:r>
              <a:rPr lang="en-US" b="1" dirty="0">
                <a:latin typeface="Maiandra GD" panose="020E0502030308020204" pitchFamily="34" charset="0"/>
              </a:rPr>
              <a:t>Memory Bottleneck</a:t>
            </a:r>
            <a:r>
              <a:rPr lang="en-US" dirty="0">
                <a:latin typeface="Maiandra GD" panose="020E0502030308020204" pitchFamily="34" charset="0"/>
              </a:rPr>
              <a:t>: Shared memory slows down data and instruction transfer.</a:t>
            </a:r>
          </a:p>
          <a:p>
            <a:pPr algn="just" fontAlgn="base"/>
            <a:r>
              <a:rPr lang="en-US" b="1" dirty="0">
                <a:latin typeface="Maiandra GD" panose="020E0502030308020204" pitchFamily="34" charset="0"/>
              </a:rPr>
              <a:t>Sequential Processing</a:t>
            </a:r>
            <a:r>
              <a:rPr lang="en-US" dirty="0">
                <a:latin typeface="Maiandra GD" panose="020E0502030308020204" pitchFamily="34" charset="0"/>
              </a:rPr>
              <a:t>: Cannot process data and instructions simultaneously.</a:t>
            </a:r>
          </a:p>
          <a:p>
            <a:pPr algn="just" fontAlgn="base"/>
            <a:r>
              <a:rPr lang="en-US" b="1" dirty="0">
                <a:latin typeface="Maiandra GD" panose="020E0502030308020204" pitchFamily="34" charset="0"/>
              </a:rPr>
              <a:t>Scalability Issues</a:t>
            </a:r>
            <a:r>
              <a:rPr lang="en-US" dirty="0">
                <a:latin typeface="Maiandra GD" panose="020E0502030308020204" pitchFamily="34" charset="0"/>
              </a:rPr>
              <a:t>: Struggles with high-performance tasks requiring rapid memory access.</a:t>
            </a:r>
          </a:p>
          <a:p>
            <a:pPr algn="just" fontAlgn="base"/>
            <a:r>
              <a:rPr lang="en-US" b="1" dirty="0">
                <a:latin typeface="Maiandra GD" panose="020E0502030308020204" pitchFamily="34" charset="0"/>
              </a:rPr>
              <a:t>Energy Inefficiency</a:t>
            </a:r>
            <a:r>
              <a:rPr lang="en-US" dirty="0">
                <a:latin typeface="Maiandra GD" panose="020E0502030308020204" pitchFamily="34" charset="0"/>
              </a:rPr>
              <a:t>: Frequent memory access increases power consumption.</a:t>
            </a:r>
          </a:p>
          <a:p>
            <a:pPr algn="just" fontAlgn="base"/>
            <a:r>
              <a:rPr lang="en-US" b="1" dirty="0">
                <a:latin typeface="Maiandra GD" panose="020E0502030308020204" pitchFamily="34" charset="0"/>
              </a:rPr>
              <a:t>Latency</a:t>
            </a:r>
            <a:r>
              <a:rPr lang="en-US" dirty="0">
                <a:latin typeface="Maiandra GD" panose="020E0502030308020204" pitchFamily="34" charset="0"/>
              </a:rPr>
              <a:t>: Data and instruction fetch delays reduce overall system efficiency.</a:t>
            </a:r>
          </a:p>
        </p:txBody>
      </p:sp>
      <p:sp>
        <p:nvSpPr>
          <p:cNvPr id="4" name="Slide Number Placeholder 3">
            <a:extLst>
              <a:ext uri="{FF2B5EF4-FFF2-40B4-BE49-F238E27FC236}">
                <a16:creationId xmlns:a16="http://schemas.microsoft.com/office/drawing/2014/main" id="{B3B941A2-CCBE-FB6B-5CF3-4EAE460B58CF}"/>
              </a:ext>
            </a:extLst>
          </p:cNvPr>
          <p:cNvSpPr>
            <a:spLocks noGrp="1"/>
          </p:cNvSpPr>
          <p:nvPr>
            <p:ph type="sldNum" sz="quarter" idx="12"/>
          </p:nvPr>
        </p:nvSpPr>
        <p:spPr/>
        <p:txBody>
          <a:bodyPr/>
          <a:lstStyle/>
          <a:p>
            <a:fld id="{B2D481B8-F12E-4FB9-A3A8-66EE472E4641}" type="slidenum">
              <a:rPr lang="en-GB" smtClean="0"/>
              <a:pPr/>
              <a:t>10</a:t>
            </a:fld>
            <a:endParaRPr lang="en-GB"/>
          </a:p>
        </p:txBody>
      </p:sp>
    </p:spTree>
    <p:extLst>
      <p:ext uri="{BB962C8B-B14F-4D97-AF65-F5344CB8AC3E}">
        <p14:creationId xmlns:p14="http://schemas.microsoft.com/office/powerpoint/2010/main" val="352484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8915E-E11B-9A0F-D988-6D8D18BB25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B3B190-FCF9-C507-97D3-10D9DE87E0CD}"/>
              </a:ext>
            </a:extLst>
          </p:cNvPr>
          <p:cNvSpPr>
            <a:spLocks noGrp="1"/>
          </p:cNvSpPr>
          <p:nvPr>
            <p:ph type="title"/>
          </p:nvPr>
        </p:nvSpPr>
        <p:spPr>
          <a:xfrm>
            <a:off x="0" y="456766"/>
            <a:ext cx="8928992" cy="386792"/>
          </a:xfrm>
        </p:spPr>
        <p:txBody>
          <a:bodyPr>
            <a:noAutofit/>
          </a:bodyPr>
          <a:lstStyle/>
          <a:p>
            <a:r>
              <a:rPr lang="en-US" sz="3200" dirty="0">
                <a:solidFill>
                  <a:srgbClr val="FF0000"/>
                </a:solidFill>
                <a:latin typeface="Cambria" panose="02040503050406030204" pitchFamily="18" charset="0"/>
                <a:ea typeface="Cambria" panose="02040503050406030204" pitchFamily="18" charset="0"/>
              </a:rPr>
              <a:t> </a:t>
            </a:r>
          </a:p>
        </p:txBody>
      </p:sp>
      <p:sp>
        <p:nvSpPr>
          <p:cNvPr id="4" name="Slide Number Placeholder 3">
            <a:extLst>
              <a:ext uri="{FF2B5EF4-FFF2-40B4-BE49-F238E27FC236}">
                <a16:creationId xmlns:a16="http://schemas.microsoft.com/office/drawing/2014/main" id="{E83CBDF5-7B3B-D466-D9B5-C496A46CF53E}"/>
              </a:ext>
            </a:extLst>
          </p:cNvPr>
          <p:cNvSpPr>
            <a:spLocks noGrp="1"/>
          </p:cNvSpPr>
          <p:nvPr>
            <p:ph type="sldNum" sz="quarter" idx="12"/>
          </p:nvPr>
        </p:nvSpPr>
        <p:spPr/>
        <p:txBody>
          <a:bodyPr/>
          <a:lstStyle/>
          <a:p>
            <a:fld id="{B2D481B8-F12E-4FB9-A3A8-66EE472E4641}" type="slidenum">
              <a:rPr lang="en-GB" smtClean="0"/>
              <a:pPr/>
              <a:t>11</a:t>
            </a:fld>
            <a:endParaRPr lang="en-GB"/>
          </a:p>
        </p:txBody>
      </p:sp>
      <p:pic>
        <p:nvPicPr>
          <p:cNvPr id="3" name="Picture 2">
            <a:extLst>
              <a:ext uri="{FF2B5EF4-FFF2-40B4-BE49-F238E27FC236}">
                <a16:creationId xmlns:a16="http://schemas.microsoft.com/office/drawing/2014/main" id="{45644141-A4B6-9F35-9396-F7FF6C1DC880}"/>
              </a:ext>
            </a:extLst>
          </p:cNvPr>
          <p:cNvPicPr>
            <a:picLocks noChangeAspect="1"/>
          </p:cNvPicPr>
          <p:nvPr/>
        </p:nvPicPr>
        <p:blipFill>
          <a:blip r:embed="rId3"/>
          <a:stretch>
            <a:fillRect/>
          </a:stretch>
        </p:blipFill>
        <p:spPr>
          <a:xfrm>
            <a:off x="755575" y="208777"/>
            <a:ext cx="7444631" cy="4609409"/>
          </a:xfrm>
          <a:prstGeom prst="rect">
            <a:avLst/>
          </a:prstGeom>
        </p:spPr>
      </p:pic>
    </p:spTree>
    <p:extLst>
      <p:ext uri="{BB962C8B-B14F-4D97-AF65-F5344CB8AC3E}">
        <p14:creationId xmlns:p14="http://schemas.microsoft.com/office/powerpoint/2010/main" val="4003011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A6E11-B7AD-72F5-D635-F5A45C9443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63335A-BF0F-5DA9-D536-F1F04F6566CD}"/>
              </a:ext>
            </a:extLst>
          </p:cNvPr>
          <p:cNvSpPr>
            <a:spLocks noGrp="1"/>
          </p:cNvSpPr>
          <p:nvPr>
            <p:ph type="title"/>
          </p:nvPr>
        </p:nvSpPr>
        <p:spPr>
          <a:xfrm>
            <a:off x="0" y="456766"/>
            <a:ext cx="8928992" cy="386792"/>
          </a:xfrm>
        </p:spPr>
        <p:txBody>
          <a:bodyPr>
            <a:noAutofit/>
          </a:bodyPr>
          <a:lstStyle/>
          <a:p>
            <a:r>
              <a:rPr lang="en-US" sz="3200" dirty="0">
                <a:solidFill>
                  <a:srgbClr val="FF0000"/>
                </a:solidFill>
                <a:latin typeface="Cambria" panose="02040503050406030204" pitchFamily="18" charset="0"/>
                <a:ea typeface="Cambria" panose="02040503050406030204" pitchFamily="18" charset="0"/>
              </a:rPr>
              <a:t> </a:t>
            </a:r>
          </a:p>
        </p:txBody>
      </p:sp>
      <p:sp>
        <p:nvSpPr>
          <p:cNvPr id="4" name="Slide Number Placeholder 3">
            <a:extLst>
              <a:ext uri="{FF2B5EF4-FFF2-40B4-BE49-F238E27FC236}">
                <a16:creationId xmlns:a16="http://schemas.microsoft.com/office/drawing/2014/main" id="{E9F466DC-1480-CCC3-4868-9FAC3300CB0C}"/>
              </a:ext>
            </a:extLst>
          </p:cNvPr>
          <p:cNvSpPr>
            <a:spLocks noGrp="1"/>
          </p:cNvSpPr>
          <p:nvPr>
            <p:ph type="sldNum" sz="quarter" idx="12"/>
          </p:nvPr>
        </p:nvSpPr>
        <p:spPr/>
        <p:txBody>
          <a:bodyPr/>
          <a:lstStyle/>
          <a:p>
            <a:fld id="{B2D481B8-F12E-4FB9-A3A8-66EE472E4641}" type="slidenum">
              <a:rPr lang="en-GB" smtClean="0"/>
              <a:pPr/>
              <a:t>12</a:t>
            </a:fld>
            <a:endParaRPr lang="en-GB"/>
          </a:p>
        </p:txBody>
      </p:sp>
      <p:sp>
        <p:nvSpPr>
          <p:cNvPr id="7" name="TextBox 6">
            <a:extLst>
              <a:ext uri="{FF2B5EF4-FFF2-40B4-BE49-F238E27FC236}">
                <a16:creationId xmlns:a16="http://schemas.microsoft.com/office/drawing/2014/main" id="{14DD3341-999C-1EC1-8B87-48B0F51B1284}"/>
              </a:ext>
            </a:extLst>
          </p:cNvPr>
          <p:cNvSpPr txBox="1"/>
          <p:nvPr/>
        </p:nvSpPr>
        <p:spPr>
          <a:xfrm>
            <a:off x="2276606" y="115834"/>
            <a:ext cx="4590788" cy="584775"/>
          </a:xfrm>
          <a:prstGeom prst="rect">
            <a:avLst/>
          </a:prstGeom>
          <a:noFill/>
        </p:spPr>
        <p:txBody>
          <a:bodyPr wrap="square">
            <a:spAutoFit/>
          </a:bodyPr>
          <a:lstStyle/>
          <a:p>
            <a:r>
              <a:rPr lang="en-US" sz="32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Harvard Architecture </a:t>
            </a:r>
            <a:endParaRPr lang="en-US" sz="3200" dirty="0">
              <a:solidFill>
                <a:srgbClr val="FF0000"/>
              </a:solidFill>
            </a:endParaRPr>
          </a:p>
        </p:txBody>
      </p:sp>
      <p:pic>
        <p:nvPicPr>
          <p:cNvPr id="9" name="Picture 8">
            <a:extLst>
              <a:ext uri="{FF2B5EF4-FFF2-40B4-BE49-F238E27FC236}">
                <a16:creationId xmlns:a16="http://schemas.microsoft.com/office/drawing/2014/main" id="{3144ECDD-3A69-E891-8AFB-F9277AFA890E}"/>
              </a:ext>
            </a:extLst>
          </p:cNvPr>
          <p:cNvPicPr>
            <a:picLocks noChangeAspect="1"/>
          </p:cNvPicPr>
          <p:nvPr/>
        </p:nvPicPr>
        <p:blipFill>
          <a:blip r:embed="rId3"/>
          <a:stretch>
            <a:fillRect/>
          </a:stretch>
        </p:blipFill>
        <p:spPr>
          <a:xfrm>
            <a:off x="670922" y="0"/>
            <a:ext cx="7802155" cy="5143500"/>
          </a:xfrm>
          <a:prstGeom prst="rect">
            <a:avLst/>
          </a:prstGeom>
        </p:spPr>
      </p:pic>
    </p:spTree>
    <p:extLst>
      <p:ext uri="{BB962C8B-B14F-4D97-AF65-F5344CB8AC3E}">
        <p14:creationId xmlns:p14="http://schemas.microsoft.com/office/powerpoint/2010/main" val="2938718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68F80-8038-0E73-1849-AA32E4A764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9A0EA3-57E5-6A24-51AB-4C819D45F9BC}"/>
              </a:ext>
            </a:extLst>
          </p:cNvPr>
          <p:cNvSpPr>
            <a:spLocks noGrp="1"/>
          </p:cNvSpPr>
          <p:nvPr>
            <p:ph type="title"/>
          </p:nvPr>
        </p:nvSpPr>
        <p:spPr>
          <a:xfrm>
            <a:off x="0" y="456766"/>
            <a:ext cx="8928992" cy="386792"/>
          </a:xfrm>
        </p:spPr>
        <p:txBody>
          <a:bodyPr>
            <a:noAutofit/>
          </a:bodyPr>
          <a:lstStyle/>
          <a:p>
            <a:r>
              <a:rPr lang="en-US" sz="3200" dirty="0">
                <a:solidFill>
                  <a:srgbClr val="FF0000"/>
                </a:solidFill>
                <a:latin typeface="Cambria" panose="02040503050406030204" pitchFamily="18" charset="0"/>
                <a:ea typeface="Cambria" panose="02040503050406030204" pitchFamily="18" charset="0"/>
              </a:rPr>
              <a:t> </a:t>
            </a:r>
          </a:p>
        </p:txBody>
      </p:sp>
      <p:sp>
        <p:nvSpPr>
          <p:cNvPr id="4" name="Slide Number Placeholder 3">
            <a:extLst>
              <a:ext uri="{FF2B5EF4-FFF2-40B4-BE49-F238E27FC236}">
                <a16:creationId xmlns:a16="http://schemas.microsoft.com/office/drawing/2014/main" id="{0D24CC2B-A960-3BBB-D33D-A7C29224AF18}"/>
              </a:ext>
            </a:extLst>
          </p:cNvPr>
          <p:cNvSpPr>
            <a:spLocks noGrp="1"/>
          </p:cNvSpPr>
          <p:nvPr>
            <p:ph type="sldNum" sz="quarter" idx="12"/>
          </p:nvPr>
        </p:nvSpPr>
        <p:spPr/>
        <p:txBody>
          <a:bodyPr/>
          <a:lstStyle/>
          <a:p>
            <a:fld id="{B2D481B8-F12E-4FB9-A3A8-66EE472E4641}" type="slidenum">
              <a:rPr lang="en-GB" smtClean="0"/>
              <a:pPr/>
              <a:t>13</a:t>
            </a:fld>
            <a:endParaRPr lang="en-GB"/>
          </a:p>
        </p:txBody>
      </p:sp>
      <p:sp>
        <p:nvSpPr>
          <p:cNvPr id="7" name="TextBox 6">
            <a:extLst>
              <a:ext uri="{FF2B5EF4-FFF2-40B4-BE49-F238E27FC236}">
                <a16:creationId xmlns:a16="http://schemas.microsoft.com/office/drawing/2014/main" id="{5A57E0BF-1C1E-0E29-4D8F-9FE543A5EF48}"/>
              </a:ext>
            </a:extLst>
          </p:cNvPr>
          <p:cNvSpPr txBox="1"/>
          <p:nvPr/>
        </p:nvSpPr>
        <p:spPr>
          <a:xfrm>
            <a:off x="2276606" y="115834"/>
            <a:ext cx="4590788" cy="584775"/>
          </a:xfrm>
          <a:prstGeom prst="rect">
            <a:avLst/>
          </a:prstGeom>
          <a:noFill/>
        </p:spPr>
        <p:txBody>
          <a:bodyPr wrap="square">
            <a:spAutoFit/>
          </a:bodyPr>
          <a:lstStyle/>
          <a:p>
            <a:r>
              <a:rPr lang="en-US" sz="32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Harvard Architecture </a:t>
            </a:r>
            <a:endParaRPr lang="en-US" sz="3200" dirty="0">
              <a:solidFill>
                <a:srgbClr val="FF0000"/>
              </a:solidFill>
            </a:endParaRPr>
          </a:p>
        </p:txBody>
      </p:sp>
      <p:pic>
        <p:nvPicPr>
          <p:cNvPr id="6" name="Picture 5">
            <a:extLst>
              <a:ext uri="{FF2B5EF4-FFF2-40B4-BE49-F238E27FC236}">
                <a16:creationId xmlns:a16="http://schemas.microsoft.com/office/drawing/2014/main" id="{6DCB19F8-1D99-2550-D518-B35381C9B2B1}"/>
              </a:ext>
            </a:extLst>
          </p:cNvPr>
          <p:cNvPicPr>
            <a:picLocks noChangeAspect="1"/>
          </p:cNvPicPr>
          <p:nvPr/>
        </p:nvPicPr>
        <p:blipFill>
          <a:blip r:embed="rId3"/>
          <a:stretch>
            <a:fillRect/>
          </a:stretch>
        </p:blipFill>
        <p:spPr>
          <a:xfrm>
            <a:off x="63332" y="90141"/>
            <a:ext cx="8802328" cy="4963218"/>
          </a:xfrm>
          <a:prstGeom prst="rect">
            <a:avLst/>
          </a:prstGeom>
        </p:spPr>
      </p:pic>
    </p:spTree>
    <p:extLst>
      <p:ext uri="{BB962C8B-B14F-4D97-AF65-F5344CB8AC3E}">
        <p14:creationId xmlns:p14="http://schemas.microsoft.com/office/powerpoint/2010/main" val="3762754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6A4F8-2362-3B61-C40F-DA42757B65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D261DB-44DC-8B46-E590-C1CBD507FAC1}"/>
              </a:ext>
            </a:extLst>
          </p:cNvPr>
          <p:cNvSpPr>
            <a:spLocks noGrp="1"/>
          </p:cNvSpPr>
          <p:nvPr>
            <p:ph type="title"/>
          </p:nvPr>
        </p:nvSpPr>
        <p:spPr>
          <a:xfrm>
            <a:off x="0" y="456766"/>
            <a:ext cx="8928992" cy="386792"/>
          </a:xfrm>
        </p:spPr>
        <p:txBody>
          <a:bodyPr>
            <a:noAutofit/>
          </a:bodyPr>
          <a:lstStyle/>
          <a:p>
            <a:r>
              <a:rPr lang="en-US" sz="3200" dirty="0">
                <a:solidFill>
                  <a:srgbClr val="FF0000"/>
                </a:solidFill>
                <a:latin typeface="Cambria" panose="02040503050406030204" pitchFamily="18" charset="0"/>
                <a:ea typeface="Cambria" panose="02040503050406030204" pitchFamily="18" charset="0"/>
              </a:rPr>
              <a:t> </a:t>
            </a:r>
          </a:p>
        </p:txBody>
      </p:sp>
      <p:sp>
        <p:nvSpPr>
          <p:cNvPr id="4" name="Slide Number Placeholder 3">
            <a:extLst>
              <a:ext uri="{FF2B5EF4-FFF2-40B4-BE49-F238E27FC236}">
                <a16:creationId xmlns:a16="http://schemas.microsoft.com/office/drawing/2014/main" id="{599FDCF5-0F19-DB08-EFCF-C1EC3C9067F7}"/>
              </a:ext>
            </a:extLst>
          </p:cNvPr>
          <p:cNvSpPr>
            <a:spLocks noGrp="1"/>
          </p:cNvSpPr>
          <p:nvPr>
            <p:ph type="sldNum" sz="quarter" idx="12"/>
          </p:nvPr>
        </p:nvSpPr>
        <p:spPr/>
        <p:txBody>
          <a:bodyPr/>
          <a:lstStyle/>
          <a:p>
            <a:fld id="{B2D481B8-F12E-4FB9-A3A8-66EE472E4641}" type="slidenum">
              <a:rPr lang="en-GB" smtClean="0"/>
              <a:pPr/>
              <a:t>14</a:t>
            </a:fld>
            <a:endParaRPr lang="en-GB"/>
          </a:p>
        </p:txBody>
      </p:sp>
      <p:pic>
        <p:nvPicPr>
          <p:cNvPr id="3" name="Picture 2" descr="Bus Structure in Computer Architecture">
            <a:extLst>
              <a:ext uri="{FF2B5EF4-FFF2-40B4-BE49-F238E27FC236}">
                <a16:creationId xmlns:a16="http://schemas.microsoft.com/office/drawing/2014/main" id="{E57BD6CB-9050-1A81-2258-15F2710419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638082" cy="4680520"/>
          </a:xfrm>
          <a:prstGeom prst="rect">
            <a:avLst/>
          </a:prstGeom>
          <a:noFill/>
          <a:ln>
            <a:noFill/>
          </a:ln>
        </p:spPr>
      </p:pic>
      <p:sp>
        <p:nvSpPr>
          <p:cNvPr id="8" name="TextBox 7">
            <a:extLst>
              <a:ext uri="{FF2B5EF4-FFF2-40B4-BE49-F238E27FC236}">
                <a16:creationId xmlns:a16="http://schemas.microsoft.com/office/drawing/2014/main" id="{9FB83184-66ED-EC33-A426-36EFA0B70881}"/>
              </a:ext>
            </a:extLst>
          </p:cNvPr>
          <p:cNvSpPr txBox="1"/>
          <p:nvPr/>
        </p:nvSpPr>
        <p:spPr>
          <a:xfrm>
            <a:off x="6372200" y="381893"/>
            <a:ext cx="2771800" cy="923330"/>
          </a:xfrm>
          <a:prstGeom prst="rect">
            <a:avLst/>
          </a:prstGeom>
          <a:noFill/>
        </p:spPr>
        <p:txBody>
          <a:bodyPr wrap="square">
            <a:spAutoFit/>
          </a:bodyPr>
          <a:lstStyle/>
          <a:p>
            <a:pPr algn="just"/>
            <a:r>
              <a:rPr lang="en-US" b="1" dirty="0"/>
              <a:t>A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bus is a </a:t>
            </a:r>
            <a:r>
              <a:rPr lang="en-US" b="1" dirty="0"/>
              <a:t>set of electronic cables that connects key computer components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379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853BD-94C1-FCEA-495D-7FD06FC927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93F9D5-C8BE-D96F-3CFA-71F566D630A5}"/>
              </a:ext>
            </a:extLst>
          </p:cNvPr>
          <p:cNvSpPr>
            <a:spLocks noGrp="1"/>
          </p:cNvSpPr>
          <p:nvPr>
            <p:ph type="title"/>
          </p:nvPr>
        </p:nvSpPr>
        <p:spPr>
          <a:xfrm>
            <a:off x="0" y="456766"/>
            <a:ext cx="8928992" cy="386792"/>
          </a:xfrm>
        </p:spPr>
        <p:txBody>
          <a:bodyPr>
            <a:noAutofit/>
          </a:bodyPr>
          <a:lstStyle/>
          <a:p>
            <a:r>
              <a:rPr lang="en-US" sz="3200" dirty="0">
                <a:solidFill>
                  <a:srgbClr val="FF0000"/>
                </a:solidFill>
                <a:latin typeface="Cambria" panose="02040503050406030204" pitchFamily="18" charset="0"/>
                <a:ea typeface="Cambria" panose="02040503050406030204" pitchFamily="18" charset="0"/>
              </a:rPr>
              <a:t> </a:t>
            </a:r>
          </a:p>
        </p:txBody>
      </p:sp>
      <p:sp>
        <p:nvSpPr>
          <p:cNvPr id="4" name="Slide Number Placeholder 3">
            <a:extLst>
              <a:ext uri="{FF2B5EF4-FFF2-40B4-BE49-F238E27FC236}">
                <a16:creationId xmlns:a16="http://schemas.microsoft.com/office/drawing/2014/main" id="{1BA375F2-0A85-0451-22AB-FC1DAD366D57}"/>
              </a:ext>
            </a:extLst>
          </p:cNvPr>
          <p:cNvSpPr>
            <a:spLocks noGrp="1"/>
          </p:cNvSpPr>
          <p:nvPr>
            <p:ph type="sldNum" sz="quarter" idx="12"/>
          </p:nvPr>
        </p:nvSpPr>
        <p:spPr/>
        <p:txBody>
          <a:bodyPr/>
          <a:lstStyle/>
          <a:p>
            <a:fld id="{B2D481B8-F12E-4FB9-A3A8-66EE472E4641}" type="slidenum">
              <a:rPr lang="en-GB" smtClean="0"/>
              <a:pPr/>
              <a:t>15</a:t>
            </a:fld>
            <a:endParaRPr lang="en-GB"/>
          </a:p>
        </p:txBody>
      </p:sp>
      <p:pic>
        <p:nvPicPr>
          <p:cNvPr id="6" name="Picture 5">
            <a:extLst>
              <a:ext uri="{FF2B5EF4-FFF2-40B4-BE49-F238E27FC236}">
                <a16:creationId xmlns:a16="http://schemas.microsoft.com/office/drawing/2014/main" id="{CC0C84B8-A4F0-7D58-A05D-31C32FF6D316}"/>
              </a:ext>
            </a:extLst>
          </p:cNvPr>
          <p:cNvPicPr>
            <a:picLocks noChangeAspect="1"/>
          </p:cNvPicPr>
          <p:nvPr/>
        </p:nvPicPr>
        <p:blipFill>
          <a:blip r:embed="rId3"/>
          <a:stretch>
            <a:fillRect/>
          </a:stretch>
        </p:blipFill>
        <p:spPr>
          <a:xfrm>
            <a:off x="428046" y="290194"/>
            <a:ext cx="8287907" cy="4563112"/>
          </a:xfrm>
          <a:prstGeom prst="rect">
            <a:avLst/>
          </a:prstGeom>
        </p:spPr>
      </p:pic>
    </p:spTree>
    <p:extLst>
      <p:ext uri="{BB962C8B-B14F-4D97-AF65-F5344CB8AC3E}">
        <p14:creationId xmlns:p14="http://schemas.microsoft.com/office/powerpoint/2010/main" val="751085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794D5-7D16-3D94-27AA-6AED58435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5C71D4-3185-CA30-3934-E29EF89CC66E}"/>
              </a:ext>
            </a:extLst>
          </p:cNvPr>
          <p:cNvSpPr>
            <a:spLocks noGrp="1"/>
          </p:cNvSpPr>
          <p:nvPr>
            <p:ph type="title"/>
          </p:nvPr>
        </p:nvSpPr>
        <p:spPr>
          <a:xfrm>
            <a:off x="0" y="456766"/>
            <a:ext cx="8928992" cy="386792"/>
          </a:xfrm>
        </p:spPr>
        <p:txBody>
          <a:bodyPr>
            <a:noAutofit/>
          </a:bodyPr>
          <a:lstStyle/>
          <a:p>
            <a:r>
              <a:rPr lang="en-US" sz="2800" dirty="0">
                <a:solidFill>
                  <a:srgbClr val="FF0000"/>
                </a:solidFill>
                <a:latin typeface="Cambria" panose="02040503050406030204" pitchFamily="18" charset="0"/>
                <a:ea typeface="Cambria" panose="02040503050406030204" pitchFamily="18" charset="0"/>
              </a:rPr>
              <a:t>Bus Transmission Modes</a:t>
            </a:r>
          </a:p>
        </p:txBody>
      </p:sp>
      <p:sp>
        <p:nvSpPr>
          <p:cNvPr id="3" name="Content Placeholder 2">
            <a:extLst>
              <a:ext uri="{FF2B5EF4-FFF2-40B4-BE49-F238E27FC236}">
                <a16:creationId xmlns:a16="http://schemas.microsoft.com/office/drawing/2014/main" id="{E42CBF22-E293-4EC8-7F41-B6DF2EB590FD}"/>
              </a:ext>
            </a:extLst>
          </p:cNvPr>
          <p:cNvSpPr>
            <a:spLocks noGrp="1"/>
          </p:cNvSpPr>
          <p:nvPr>
            <p:ph idx="1"/>
          </p:nvPr>
        </p:nvSpPr>
        <p:spPr>
          <a:xfrm>
            <a:off x="107504" y="1154895"/>
            <a:ext cx="8928992" cy="3531839"/>
          </a:xfrm>
        </p:spPr>
        <p:txBody>
          <a:bodyPr>
            <a:normAutofit lnSpcReduction="10000"/>
          </a:bodyPr>
          <a:lstStyle/>
          <a:p>
            <a:pPr algn="just" fontAlgn="base"/>
            <a:r>
              <a:rPr lang="en-US" dirty="0">
                <a:solidFill>
                  <a:srgbClr val="FF0000"/>
                </a:solidFill>
              </a:rPr>
              <a:t>A synchronous bus </a:t>
            </a:r>
            <a:r>
              <a:rPr lang="en-US" dirty="0"/>
              <a:t>operates using a </a:t>
            </a:r>
            <a:r>
              <a:rPr lang="en-US" dirty="0">
                <a:solidFill>
                  <a:srgbClr val="0000FF"/>
                </a:solidFill>
              </a:rPr>
              <a:t>shared clock signal</a:t>
            </a:r>
            <a:r>
              <a:rPr lang="en-US" dirty="0"/>
              <a:t> that synchronizes all data transfers. </a:t>
            </a:r>
          </a:p>
          <a:p>
            <a:pPr algn="just" fontAlgn="base"/>
            <a:r>
              <a:rPr lang="en-US" dirty="0"/>
              <a:t>Every device connected to the bus follows the same timing sequence dictated by the clock. </a:t>
            </a:r>
          </a:p>
          <a:p>
            <a:pPr algn="just" fontAlgn="base"/>
            <a:r>
              <a:rPr lang="en-US" dirty="0"/>
              <a:t>Therefore, all data transfers occur at </a:t>
            </a:r>
            <a:r>
              <a:rPr lang="en-US" b="1" dirty="0"/>
              <a:t>fixed time intervals</a:t>
            </a:r>
            <a:r>
              <a:rPr lang="en-US" dirty="0"/>
              <a:t> based on the clock signal. </a:t>
            </a:r>
          </a:p>
          <a:p>
            <a:pPr algn="just" fontAlgn="base"/>
            <a:r>
              <a:rPr lang="en-US" dirty="0"/>
              <a:t>A </a:t>
            </a:r>
            <a:r>
              <a:rPr lang="en-US" b="1" dirty="0"/>
              <a:t>clock cycle</a:t>
            </a:r>
            <a:r>
              <a:rPr lang="en-US" dirty="0"/>
              <a:t> determines when data is placed on the bus and when it is read. </a:t>
            </a:r>
            <a:endParaRPr lang="en-US" dirty="0">
              <a:latin typeface="Maiandra GD" panose="020E0502030308020204" pitchFamily="34" charset="0"/>
            </a:endParaRPr>
          </a:p>
        </p:txBody>
      </p:sp>
      <p:sp>
        <p:nvSpPr>
          <p:cNvPr id="4" name="Slide Number Placeholder 3">
            <a:extLst>
              <a:ext uri="{FF2B5EF4-FFF2-40B4-BE49-F238E27FC236}">
                <a16:creationId xmlns:a16="http://schemas.microsoft.com/office/drawing/2014/main" id="{15F50EA1-7C26-F1B8-2160-E0C66CE6B9DA}"/>
              </a:ext>
            </a:extLst>
          </p:cNvPr>
          <p:cNvSpPr>
            <a:spLocks noGrp="1"/>
          </p:cNvSpPr>
          <p:nvPr>
            <p:ph type="sldNum" sz="quarter" idx="12"/>
          </p:nvPr>
        </p:nvSpPr>
        <p:spPr/>
        <p:txBody>
          <a:bodyPr/>
          <a:lstStyle/>
          <a:p>
            <a:fld id="{B2D481B8-F12E-4FB9-A3A8-66EE472E4641}" type="slidenum">
              <a:rPr lang="en-GB" smtClean="0"/>
              <a:pPr/>
              <a:t>16</a:t>
            </a:fld>
            <a:endParaRPr lang="en-GB"/>
          </a:p>
        </p:txBody>
      </p:sp>
    </p:spTree>
    <p:extLst>
      <p:ext uri="{BB962C8B-B14F-4D97-AF65-F5344CB8AC3E}">
        <p14:creationId xmlns:p14="http://schemas.microsoft.com/office/powerpoint/2010/main" val="108887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2C80E-10AC-8F8F-6030-B31C1FAA32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353754-E60E-C0C1-EDE9-A0D888377DCB}"/>
              </a:ext>
            </a:extLst>
          </p:cNvPr>
          <p:cNvSpPr>
            <a:spLocks noGrp="1"/>
          </p:cNvSpPr>
          <p:nvPr>
            <p:ph type="title"/>
          </p:nvPr>
        </p:nvSpPr>
        <p:spPr>
          <a:xfrm>
            <a:off x="0" y="456766"/>
            <a:ext cx="8928992" cy="386792"/>
          </a:xfrm>
        </p:spPr>
        <p:txBody>
          <a:bodyPr>
            <a:noAutofit/>
          </a:bodyPr>
          <a:lstStyle/>
          <a:p>
            <a:r>
              <a:rPr lang="en-US" sz="2800" dirty="0">
                <a:solidFill>
                  <a:srgbClr val="FF0000"/>
                </a:solidFill>
                <a:latin typeface="Cambria" panose="02040503050406030204" pitchFamily="18" charset="0"/>
                <a:ea typeface="Cambria" panose="02040503050406030204" pitchFamily="18" charset="0"/>
              </a:rPr>
              <a:t>Bus Transmission Modes</a:t>
            </a:r>
          </a:p>
        </p:txBody>
      </p:sp>
      <p:sp>
        <p:nvSpPr>
          <p:cNvPr id="3" name="Content Placeholder 2">
            <a:extLst>
              <a:ext uri="{FF2B5EF4-FFF2-40B4-BE49-F238E27FC236}">
                <a16:creationId xmlns:a16="http://schemas.microsoft.com/office/drawing/2014/main" id="{6C1D9659-4832-13C3-1685-154EFE03ACAA}"/>
              </a:ext>
            </a:extLst>
          </p:cNvPr>
          <p:cNvSpPr>
            <a:spLocks noGrp="1"/>
          </p:cNvSpPr>
          <p:nvPr>
            <p:ph idx="1"/>
          </p:nvPr>
        </p:nvSpPr>
        <p:spPr>
          <a:xfrm>
            <a:off x="107504" y="1154895"/>
            <a:ext cx="8928992" cy="3531839"/>
          </a:xfrm>
        </p:spPr>
        <p:txBody>
          <a:bodyPr>
            <a:normAutofit/>
          </a:bodyPr>
          <a:lstStyle/>
          <a:p>
            <a:pPr algn="just" fontAlgn="base"/>
            <a:r>
              <a:rPr lang="en-US" dirty="0">
                <a:solidFill>
                  <a:srgbClr val="FF0000"/>
                </a:solidFill>
              </a:rPr>
              <a:t>A synchronous bus </a:t>
            </a:r>
            <a:r>
              <a:rPr lang="en-US" dirty="0"/>
              <a:t>operates using a  </a:t>
            </a:r>
            <a:r>
              <a:rPr lang="en-US" dirty="0">
                <a:solidFill>
                  <a:srgbClr val="0000FF"/>
                </a:solidFill>
              </a:rPr>
              <a:t>handshaking signals</a:t>
            </a:r>
            <a:r>
              <a:rPr lang="en-US" dirty="0"/>
              <a:t> between sender and receiver. </a:t>
            </a:r>
          </a:p>
          <a:p>
            <a:pPr algn="just" fontAlgn="base"/>
            <a:r>
              <a:rPr lang="en-US" dirty="0"/>
              <a:t>It uses </a:t>
            </a:r>
            <a:r>
              <a:rPr lang="en-US" dirty="0">
                <a:solidFill>
                  <a:srgbClr val="0000FF"/>
                </a:solidFill>
              </a:rPr>
              <a:t>request (REQ) </a:t>
            </a:r>
            <a:r>
              <a:rPr lang="en-US" dirty="0"/>
              <a:t>and </a:t>
            </a:r>
            <a:r>
              <a:rPr lang="en-US" dirty="0">
                <a:solidFill>
                  <a:srgbClr val="0000FF"/>
                </a:solidFill>
              </a:rPr>
              <a:t>acknowledge (ACK) </a:t>
            </a:r>
            <a:r>
              <a:rPr lang="en-US" dirty="0"/>
              <a:t>signals to control data flow. </a:t>
            </a:r>
            <a:endParaRPr lang="en-US" dirty="0">
              <a:latin typeface="Maiandra GD" panose="020E0502030308020204" pitchFamily="34" charset="0"/>
            </a:endParaRPr>
          </a:p>
        </p:txBody>
      </p:sp>
      <p:sp>
        <p:nvSpPr>
          <p:cNvPr id="4" name="Slide Number Placeholder 3">
            <a:extLst>
              <a:ext uri="{FF2B5EF4-FFF2-40B4-BE49-F238E27FC236}">
                <a16:creationId xmlns:a16="http://schemas.microsoft.com/office/drawing/2014/main" id="{8A7B3086-98F6-2C28-005E-4C219A31296D}"/>
              </a:ext>
            </a:extLst>
          </p:cNvPr>
          <p:cNvSpPr>
            <a:spLocks noGrp="1"/>
          </p:cNvSpPr>
          <p:nvPr>
            <p:ph type="sldNum" sz="quarter" idx="12"/>
          </p:nvPr>
        </p:nvSpPr>
        <p:spPr/>
        <p:txBody>
          <a:bodyPr/>
          <a:lstStyle/>
          <a:p>
            <a:fld id="{B2D481B8-F12E-4FB9-A3A8-66EE472E4641}" type="slidenum">
              <a:rPr lang="en-GB" smtClean="0"/>
              <a:pPr/>
              <a:t>17</a:t>
            </a:fld>
            <a:endParaRPr lang="en-GB"/>
          </a:p>
        </p:txBody>
      </p:sp>
    </p:spTree>
    <p:extLst>
      <p:ext uri="{BB962C8B-B14F-4D97-AF65-F5344CB8AC3E}">
        <p14:creationId xmlns:p14="http://schemas.microsoft.com/office/powerpoint/2010/main" val="1903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10638-7E65-95F7-3627-D98DB2F958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7C3B44-FD3C-762A-6F1A-6D6CDC718569}"/>
              </a:ext>
            </a:extLst>
          </p:cNvPr>
          <p:cNvSpPr>
            <a:spLocks noGrp="1"/>
          </p:cNvSpPr>
          <p:nvPr>
            <p:ph type="title"/>
          </p:nvPr>
        </p:nvSpPr>
        <p:spPr>
          <a:xfrm>
            <a:off x="0" y="456766"/>
            <a:ext cx="8928992" cy="386792"/>
          </a:xfrm>
        </p:spPr>
        <p:txBody>
          <a:bodyPr>
            <a:noAutofit/>
          </a:bodyPr>
          <a:lstStyle/>
          <a:p>
            <a:r>
              <a:rPr lang="en-US" sz="2800" dirty="0">
                <a:solidFill>
                  <a:srgbClr val="FF0000"/>
                </a:solidFill>
                <a:latin typeface="Cambria" panose="02040503050406030204" pitchFamily="18" charset="0"/>
                <a:ea typeface="Cambria" panose="02040503050406030204" pitchFamily="18" charset="0"/>
              </a:rPr>
              <a:t>Bus Transmission Modes</a:t>
            </a:r>
          </a:p>
        </p:txBody>
      </p:sp>
      <p:sp>
        <p:nvSpPr>
          <p:cNvPr id="4" name="Slide Number Placeholder 3">
            <a:extLst>
              <a:ext uri="{FF2B5EF4-FFF2-40B4-BE49-F238E27FC236}">
                <a16:creationId xmlns:a16="http://schemas.microsoft.com/office/drawing/2014/main" id="{70FE369A-660B-8CC3-A263-66E40A1CE554}"/>
              </a:ext>
            </a:extLst>
          </p:cNvPr>
          <p:cNvSpPr>
            <a:spLocks noGrp="1"/>
          </p:cNvSpPr>
          <p:nvPr>
            <p:ph type="sldNum" sz="quarter" idx="12"/>
          </p:nvPr>
        </p:nvSpPr>
        <p:spPr/>
        <p:txBody>
          <a:bodyPr/>
          <a:lstStyle/>
          <a:p>
            <a:fld id="{B2D481B8-F12E-4FB9-A3A8-66EE472E4641}" type="slidenum">
              <a:rPr lang="en-GB" smtClean="0"/>
              <a:pPr/>
              <a:t>18</a:t>
            </a:fld>
            <a:endParaRPr lang="en-GB"/>
          </a:p>
        </p:txBody>
      </p:sp>
      <p:pic>
        <p:nvPicPr>
          <p:cNvPr id="8" name="Picture 7">
            <a:extLst>
              <a:ext uri="{FF2B5EF4-FFF2-40B4-BE49-F238E27FC236}">
                <a16:creationId xmlns:a16="http://schemas.microsoft.com/office/drawing/2014/main" id="{922D8CB4-ADF8-4BB4-66F4-4541001BA205}"/>
              </a:ext>
            </a:extLst>
          </p:cNvPr>
          <p:cNvPicPr>
            <a:picLocks noChangeAspect="1"/>
          </p:cNvPicPr>
          <p:nvPr/>
        </p:nvPicPr>
        <p:blipFill>
          <a:blip r:embed="rId3"/>
          <a:srcRect l="219" t="10085" r="6320" b="13458"/>
          <a:stretch/>
        </p:blipFill>
        <p:spPr>
          <a:xfrm>
            <a:off x="35496" y="843558"/>
            <a:ext cx="9056644" cy="3600400"/>
          </a:xfrm>
          <a:prstGeom prst="rect">
            <a:avLst/>
          </a:prstGeom>
        </p:spPr>
      </p:pic>
    </p:spTree>
    <p:extLst>
      <p:ext uri="{BB962C8B-B14F-4D97-AF65-F5344CB8AC3E}">
        <p14:creationId xmlns:p14="http://schemas.microsoft.com/office/powerpoint/2010/main" val="2623068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B71B3-2754-F17E-FF2A-0435AA064A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C1B886-B724-6EF1-024D-20F6522D1B3E}"/>
              </a:ext>
            </a:extLst>
          </p:cNvPr>
          <p:cNvSpPr>
            <a:spLocks noGrp="1"/>
          </p:cNvSpPr>
          <p:nvPr>
            <p:ph type="title"/>
          </p:nvPr>
        </p:nvSpPr>
        <p:spPr>
          <a:xfrm>
            <a:off x="0" y="456766"/>
            <a:ext cx="8928992" cy="386792"/>
          </a:xfrm>
        </p:spPr>
        <p:txBody>
          <a:bodyPr>
            <a:noAutofit/>
          </a:bodyPr>
          <a:lstStyle/>
          <a:p>
            <a:r>
              <a:rPr lang="en-US" sz="2800" dirty="0">
                <a:solidFill>
                  <a:srgbClr val="FF0000"/>
                </a:solidFill>
                <a:latin typeface="Cambria" panose="02040503050406030204" pitchFamily="18" charset="0"/>
                <a:ea typeface="Cambria" panose="02040503050406030204" pitchFamily="18" charset="0"/>
              </a:rPr>
              <a:t>Performance Metrics Used in Computer Architectures</a:t>
            </a:r>
          </a:p>
        </p:txBody>
      </p:sp>
      <p:sp>
        <p:nvSpPr>
          <p:cNvPr id="3" name="Content Placeholder 2">
            <a:extLst>
              <a:ext uri="{FF2B5EF4-FFF2-40B4-BE49-F238E27FC236}">
                <a16:creationId xmlns:a16="http://schemas.microsoft.com/office/drawing/2014/main" id="{3FC4436A-6A58-6963-1DC0-2EC478CEFF1E}"/>
              </a:ext>
            </a:extLst>
          </p:cNvPr>
          <p:cNvSpPr>
            <a:spLocks noGrp="1"/>
          </p:cNvSpPr>
          <p:nvPr>
            <p:ph idx="1"/>
          </p:nvPr>
        </p:nvSpPr>
        <p:spPr>
          <a:xfrm>
            <a:off x="107504" y="1154895"/>
            <a:ext cx="8928992" cy="3531839"/>
          </a:xfrm>
        </p:spPr>
        <p:txBody>
          <a:bodyPr>
            <a:normAutofit/>
          </a:bodyPr>
          <a:lstStyle/>
          <a:p>
            <a:pPr algn="just" fontAlgn="base"/>
            <a:r>
              <a:rPr lang="en-US" b="1" dirty="0">
                <a:solidFill>
                  <a:srgbClr val="0000FF"/>
                </a:solidFill>
              </a:rPr>
              <a:t>Clock speed: </a:t>
            </a:r>
            <a:r>
              <a:rPr lang="en-US" dirty="0"/>
              <a:t>is the number of </a:t>
            </a:r>
            <a:r>
              <a:rPr lang="en-US" dirty="0">
                <a:solidFill>
                  <a:srgbClr val="FF0000"/>
                </a:solidFill>
              </a:rPr>
              <a:t>clock cycles </a:t>
            </a:r>
            <a:r>
              <a:rPr lang="en-US" dirty="0"/>
              <a:t>a processor completes per second, which influences how many instructions can be executed</a:t>
            </a:r>
          </a:p>
          <a:p>
            <a:pPr algn="just" fontAlgn="base"/>
            <a:r>
              <a:rPr lang="en-US" b="1" dirty="0"/>
              <a:t>Cycles Per Instruction (CPI):</a:t>
            </a:r>
            <a:r>
              <a:rPr lang="en-US" dirty="0"/>
              <a:t> Defines the average number of cycles required to execute an instruction. </a:t>
            </a:r>
            <a:endParaRPr lang="en-US" dirty="0">
              <a:latin typeface="Maiandra GD" panose="020E0502030308020204" pitchFamily="34" charset="0"/>
            </a:endParaRPr>
          </a:p>
        </p:txBody>
      </p:sp>
      <p:sp>
        <p:nvSpPr>
          <p:cNvPr id="4" name="Slide Number Placeholder 3">
            <a:extLst>
              <a:ext uri="{FF2B5EF4-FFF2-40B4-BE49-F238E27FC236}">
                <a16:creationId xmlns:a16="http://schemas.microsoft.com/office/drawing/2014/main" id="{F9EBF5F0-CA5B-71BF-F659-750DFA78B048}"/>
              </a:ext>
            </a:extLst>
          </p:cNvPr>
          <p:cNvSpPr>
            <a:spLocks noGrp="1"/>
          </p:cNvSpPr>
          <p:nvPr>
            <p:ph type="sldNum" sz="quarter" idx="12"/>
          </p:nvPr>
        </p:nvSpPr>
        <p:spPr/>
        <p:txBody>
          <a:bodyPr/>
          <a:lstStyle/>
          <a:p>
            <a:fld id="{B2D481B8-F12E-4FB9-A3A8-66EE472E4641}" type="slidenum">
              <a:rPr lang="en-GB" smtClean="0"/>
              <a:pPr/>
              <a:t>19</a:t>
            </a:fld>
            <a:endParaRPr lang="en-GB"/>
          </a:p>
        </p:txBody>
      </p:sp>
      <p:pic>
        <p:nvPicPr>
          <p:cNvPr id="6" name="Picture 5">
            <a:extLst>
              <a:ext uri="{FF2B5EF4-FFF2-40B4-BE49-F238E27FC236}">
                <a16:creationId xmlns:a16="http://schemas.microsoft.com/office/drawing/2014/main" id="{434801CE-6A62-51D9-39FE-CA271314A1E4}"/>
              </a:ext>
            </a:extLst>
          </p:cNvPr>
          <p:cNvPicPr>
            <a:picLocks noChangeAspect="1"/>
          </p:cNvPicPr>
          <p:nvPr/>
        </p:nvPicPr>
        <p:blipFill>
          <a:blip r:embed="rId3"/>
          <a:srcRect t="5257" r="9001"/>
          <a:stretch/>
        </p:blipFill>
        <p:spPr>
          <a:xfrm>
            <a:off x="2629925" y="3558538"/>
            <a:ext cx="6017749" cy="1106872"/>
          </a:xfrm>
          <a:prstGeom prst="rect">
            <a:avLst/>
          </a:prstGeom>
        </p:spPr>
      </p:pic>
    </p:spTree>
    <p:extLst>
      <p:ext uri="{BB962C8B-B14F-4D97-AF65-F5344CB8AC3E}">
        <p14:creationId xmlns:p14="http://schemas.microsoft.com/office/powerpoint/2010/main" val="165104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620D-4A69-419A-9F53-557BBEEA308C}"/>
              </a:ext>
            </a:extLst>
          </p:cNvPr>
          <p:cNvSpPr>
            <a:spLocks noGrp="1"/>
          </p:cNvSpPr>
          <p:nvPr>
            <p:ph type="title"/>
          </p:nvPr>
        </p:nvSpPr>
        <p:spPr>
          <a:xfrm>
            <a:off x="0" y="456766"/>
            <a:ext cx="8928992" cy="386792"/>
          </a:xfrm>
        </p:spPr>
        <p:txBody>
          <a:bodyPr>
            <a:noAutofit/>
          </a:bodyPr>
          <a:lstStyle/>
          <a:p>
            <a:r>
              <a:rPr lang="en-US" sz="3200" dirty="0">
                <a:solidFill>
                  <a:srgbClr val="FF0000"/>
                </a:solidFill>
                <a:latin typeface="Cambria" panose="02040503050406030204" pitchFamily="18" charset="0"/>
                <a:ea typeface="Cambria" panose="02040503050406030204" pitchFamily="18" charset="0"/>
              </a:rPr>
              <a:t>Advanced Computer Architecture </a:t>
            </a:r>
          </a:p>
        </p:txBody>
      </p:sp>
      <p:sp>
        <p:nvSpPr>
          <p:cNvPr id="3" name="Content Placeholder 2">
            <a:extLst>
              <a:ext uri="{FF2B5EF4-FFF2-40B4-BE49-F238E27FC236}">
                <a16:creationId xmlns:a16="http://schemas.microsoft.com/office/drawing/2014/main" id="{0EACAF66-76EC-4236-B73F-4B5DE51386FF}"/>
              </a:ext>
            </a:extLst>
          </p:cNvPr>
          <p:cNvSpPr>
            <a:spLocks noGrp="1"/>
          </p:cNvSpPr>
          <p:nvPr>
            <p:ph idx="1"/>
          </p:nvPr>
        </p:nvSpPr>
        <p:spPr>
          <a:xfrm>
            <a:off x="107504" y="1154895"/>
            <a:ext cx="8928992" cy="3531839"/>
          </a:xfrm>
        </p:spPr>
        <p:txBody>
          <a:bodyPr>
            <a:normAutofit/>
          </a:bodyPr>
          <a:lstStyle/>
          <a:p>
            <a:pPr algn="just"/>
            <a:r>
              <a:rPr lang="en-US" dirty="0"/>
              <a:t>Computer architecture refers to the design and organization of a computer system, focusing on how various components interact to execute instructions efficiently.</a:t>
            </a:r>
          </a:p>
        </p:txBody>
      </p:sp>
      <p:sp>
        <p:nvSpPr>
          <p:cNvPr id="4" name="Slide Number Placeholder 3">
            <a:extLst>
              <a:ext uri="{FF2B5EF4-FFF2-40B4-BE49-F238E27FC236}">
                <a16:creationId xmlns:a16="http://schemas.microsoft.com/office/drawing/2014/main" id="{67FDF61C-0F31-42E9-9BCF-C3A05F6DDBD4}"/>
              </a:ext>
            </a:extLst>
          </p:cNvPr>
          <p:cNvSpPr>
            <a:spLocks noGrp="1"/>
          </p:cNvSpPr>
          <p:nvPr>
            <p:ph type="sldNum" sz="quarter" idx="12"/>
          </p:nvPr>
        </p:nvSpPr>
        <p:spPr/>
        <p:txBody>
          <a:bodyPr/>
          <a:lstStyle/>
          <a:p>
            <a:fld id="{B2D481B8-F12E-4FB9-A3A8-66EE472E4641}" type="slidenum">
              <a:rPr lang="en-GB" smtClean="0"/>
              <a:pPr/>
              <a:t>2</a:t>
            </a:fld>
            <a:endParaRPr lang="en-GB"/>
          </a:p>
        </p:txBody>
      </p:sp>
    </p:spTree>
    <p:extLst>
      <p:ext uri="{BB962C8B-B14F-4D97-AF65-F5344CB8AC3E}">
        <p14:creationId xmlns:p14="http://schemas.microsoft.com/office/powerpoint/2010/main" val="377867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FFEF8-D0AA-8E31-694C-22130EF0F9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933831-D355-0E9D-41DC-73039033FF53}"/>
              </a:ext>
            </a:extLst>
          </p:cNvPr>
          <p:cNvSpPr>
            <a:spLocks noGrp="1"/>
          </p:cNvSpPr>
          <p:nvPr>
            <p:ph type="title"/>
          </p:nvPr>
        </p:nvSpPr>
        <p:spPr>
          <a:xfrm>
            <a:off x="0" y="456766"/>
            <a:ext cx="8928992" cy="386792"/>
          </a:xfrm>
        </p:spPr>
        <p:txBody>
          <a:bodyPr>
            <a:noAutofit/>
          </a:bodyPr>
          <a:lstStyle/>
          <a:p>
            <a:r>
              <a:rPr lang="en-US" sz="2800" dirty="0">
                <a:solidFill>
                  <a:srgbClr val="FF0000"/>
                </a:solidFill>
                <a:latin typeface="Cambria" panose="02040503050406030204" pitchFamily="18" charset="0"/>
                <a:ea typeface="Cambria" panose="02040503050406030204" pitchFamily="18" charset="0"/>
              </a:rPr>
              <a:t>Performance Metrics Used in Computer Architectures</a:t>
            </a:r>
          </a:p>
        </p:txBody>
      </p:sp>
      <p:sp>
        <p:nvSpPr>
          <p:cNvPr id="3" name="Content Placeholder 2">
            <a:extLst>
              <a:ext uri="{FF2B5EF4-FFF2-40B4-BE49-F238E27FC236}">
                <a16:creationId xmlns:a16="http://schemas.microsoft.com/office/drawing/2014/main" id="{C500110F-1BFC-3D9E-03E9-5B3574A2447A}"/>
              </a:ext>
            </a:extLst>
          </p:cNvPr>
          <p:cNvSpPr>
            <a:spLocks noGrp="1"/>
          </p:cNvSpPr>
          <p:nvPr>
            <p:ph idx="1"/>
          </p:nvPr>
        </p:nvSpPr>
        <p:spPr>
          <a:xfrm>
            <a:off x="107504" y="1169421"/>
            <a:ext cx="8928992" cy="3531839"/>
          </a:xfrm>
        </p:spPr>
        <p:txBody>
          <a:bodyPr>
            <a:normAutofit/>
          </a:bodyPr>
          <a:lstStyle/>
          <a:p>
            <a:pPr algn="just" fontAlgn="base"/>
            <a:r>
              <a:rPr lang="en-US" b="1" dirty="0"/>
              <a:t>Million Instructions Per Second (MPIS): </a:t>
            </a:r>
            <a:r>
              <a:rPr lang="en-US" dirty="0"/>
              <a:t>Measures how many millions of instructions a processor executes per second. </a:t>
            </a:r>
          </a:p>
          <a:p>
            <a:pPr algn="just" fontAlgn="base"/>
            <a:r>
              <a:rPr lang="en-US" b="1" dirty="0"/>
              <a:t>Floating-Point Operations Per Second (FLOPS): </a:t>
            </a:r>
            <a:r>
              <a:rPr lang="en-US" dirty="0"/>
              <a:t>Measures the number of floating-point arithmetic operations a system can perform per second. . </a:t>
            </a:r>
            <a:endParaRPr lang="en-US" dirty="0">
              <a:latin typeface="Maiandra GD" panose="020E0502030308020204" pitchFamily="34" charset="0"/>
            </a:endParaRPr>
          </a:p>
        </p:txBody>
      </p:sp>
      <p:sp>
        <p:nvSpPr>
          <p:cNvPr id="4" name="Slide Number Placeholder 3">
            <a:extLst>
              <a:ext uri="{FF2B5EF4-FFF2-40B4-BE49-F238E27FC236}">
                <a16:creationId xmlns:a16="http://schemas.microsoft.com/office/drawing/2014/main" id="{C6114A72-0A67-A521-113B-815748DDFCF3}"/>
              </a:ext>
            </a:extLst>
          </p:cNvPr>
          <p:cNvSpPr>
            <a:spLocks noGrp="1"/>
          </p:cNvSpPr>
          <p:nvPr>
            <p:ph type="sldNum" sz="quarter" idx="12"/>
          </p:nvPr>
        </p:nvSpPr>
        <p:spPr/>
        <p:txBody>
          <a:bodyPr/>
          <a:lstStyle/>
          <a:p>
            <a:fld id="{B2D481B8-F12E-4FB9-A3A8-66EE472E4641}" type="slidenum">
              <a:rPr lang="en-GB" smtClean="0"/>
              <a:pPr/>
              <a:t>20</a:t>
            </a:fld>
            <a:endParaRPr lang="en-GB"/>
          </a:p>
        </p:txBody>
      </p:sp>
      <p:pic>
        <p:nvPicPr>
          <p:cNvPr id="7" name="Picture 6">
            <a:extLst>
              <a:ext uri="{FF2B5EF4-FFF2-40B4-BE49-F238E27FC236}">
                <a16:creationId xmlns:a16="http://schemas.microsoft.com/office/drawing/2014/main" id="{04DF2C28-55AB-85BA-777B-5F02A55C4311}"/>
              </a:ext>
            </a:extLst>
          </p:cNvPr>
          <p:cNvPicPr>
            <a:picLocks noChangeAspect="1"/>
          </p:cNvPicPr>
          <p:nvPr/>
        </p:nvPicPr>
        <p:blipFill>
          <a:blip r:embed="rId3"/>
          <a:stretch>
            <a:fillRect/>
          </a:stretch>
        </p:blipFill>
        <p:spPr>
          <a:xfrm>
            <a:off x="6016598" y="2067694"/>
            <a:ext cx="3010320" cy="638264"/>
          </a:xfrm>
          <a:prstGeom prst="rect">
            <a:avLst/>
          </a:prstGeom>
        </p:spPr>
      </p:pic>
      <p:pic>
        <p:nvPicPr>
          <p:cNvPr id="9" name="Picture 8">
            <a:extLst>
              <a:ext uri="{FF2B5EF4-FFF2-40B4-BE49-F238E27FC236}">
                <a16:creationId xmlns:a16="http://schemas.microsoft.com/office/drawing/2014/main" id="{3BB64AF7-6B6C-50D9-848A-C45B3E54CF21}"/>
              </a:ext>
            </a:extLst>
          </p:cNvPr>
          <p:cNvPicPr>
            <a:picLocks noChangeAspect="1"/>
          </p:cNvPicPr>
          <p:nvPr/>
        </p:nvPicPr>
        <p:blipFill>
          <a:blip r:embed="rId4"/>
          <a:stretch>
            <a:fillRect/>
          </a:stretch>
        </p:blipFill>
        <p:spPr>
          <a:xfrm>
            <a:off x="3203848" y="4141648"/>
            <a:ext cx="3705742" cy="523948"/>
          </a:xfrm>
          <a:prstGeom prst="rect">
            <a:avLst/>
          </a:prstGeom>
        </p:spPr>
      </p:pic>
    </p:spTree>
    <p:extLst>
      <p:ext uri="{BB962C8B-B14F-4D97-AF65-F5344CB8AC3E}">
        <p14:creationId xmlns:p14="http://schemas.microsoft.com/office/powerpoint/2010/main" val="42917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8A3BF3-91F5-DCEE-6328-AB6CB0BC20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F0B118-CCEB-44EC-9F48-4001E43B59BC}"/>
              </a:ext>
            </a:extLst>
          </p:cNvPr>
          <p:cNvSpPr>
            <a:spLocks noGrp="1"/>
          </p:cNvSpPr>
          <p:nvPr>
            <p:ph type="title"/>
          </p:nvPr>
        </p:nvSpPr>
        <p:spPr>
          <a:xfrm>
            <a:off x="0" y="456766"/>
            <a:ext cx="8928992" cy="386792"/>
          </a:xfrm>
        </p:spPr>
        <p:txBody>
          <a:bodyPr>
            <a:noAutofit/>
          </a:bodyPr>
          <a:lstStyle/>
          <a:p>
            <a:r>
              <a:rPr lang="en-US" sz="2800" dirty="0">
                <a:solidFill>
                  <a:srgbClr val="FF0000"/>
                </a:solidFill>
                <a:latin typeface="Cambria" panose="02040503050406030204" pitchFamily="18" charset="0"/>
                <a:ea typeface="Cambria" panose="02040503050406030204" pitchFamily="18" charset="0"/>
              </a:rPr>
              <a:t>Performance Metrics Used in Computer Architectures</a:t>
            </a:r>
          </a:p>
        </p:txBody>
      </p:sp>
      <p:sp>
        <p:nvSpPr>
          <p:cNvPr id="3" name="Content Placeholder 2">
            <a:extLst>
              <a:ext uri="{FF2B5EF4-FFF2-40B4-BE49-F238E27FC236}">
                <a16:creationId xmlns:a16="http://schemas.microsoft.com/office/drawing/2014/main" id="{76AFC381-7358-14CF-96A1-3BF3641EE1AC}"/>
              </a:ext>
            </a:extLst>
          </p:cNvPr>
          <p:cNvSpPr>
            <a:spLocks noGrp="1"/>
          </p:cNvSpPr>
          <p:nvPr>
            <p:ph idx="1"/>
          </p:nvPr>
        </p:nvSpPr>
        <p:spPr>
          <a:xfrm>
            <a:off x="107504" y="1154895"/>
            <a:ext cx="8928992" cy="3531839"/>
          </a:xfrm>
        </p:spPr>
        <p:txBody>
          <a:bodyPr>
            <a:normAutofit/>
          </a:bodyPr>
          <a:lstStyle/>
          <a:p>
            <a:pPr algn="just" fontAlgn="base"/>
            <a:r>
              <a:rPr lang="en-US" dirty="0"/>
              <a:t>How does lower CPI values indicate better performance ? </a:t>
            </a:r>
          </a:p>
          <a:p>
            <a:pPr algn="just" fontAlgn="base"/>
            <a:r>
              <a:rPr lang="en-US" dirty="0"/>
              <a:t>Does higher MIPS values indicate better performance ?</a:t>
            </a:r>
            <a:endParaRPr lang="en-US" dirty="0">
              <a:latin typeface="Maiandra GD" panose="020E0502030308020204" pitchFamily="34" charset="0"/>
            </a:endParaRPr>
          </a:p>
        </p:txBody>
      </p:sp>
      <p:sp>
        <p:nvSpPr>
          <p:cNvPr id="4" name="Slide Number Placeholder 3">
            <a:extLst>
              <a:ext uri="{FF2B5EF4-FFF2-40B4-BE49-F238E27FC236}">
                <a16:creationId xmlns:a16="http://schemas.microsoft.com/office/drawing/2014/main" id="{48E945FC-1C75-D5CB-F06E-6673E05144F0}"/>
              </a:ext>
            </a:extLst>
          </p:cNvPr>
          <p:cNvSpPr>
            <a:spLocks noGrp="1"/>
          </p:cNvSpPr>
          <p:nvPr>
            <p:ph type="sldNum" sz="quarter" idx="12"/>
          </p:nvPr>
        </p:nvSpPr>
        <p:spPr/>
        <p:txBody>
          <a:bodyPr/>
          <a:lstStyle/>
          <a:p>
            <a:fld id="{B2D481B8-F12E-4FB9-A3A8-66EE472E4641}" type="slidenum">
              <a:rPr lang="en-GB" smtClean="0"/>
              <a:pPr/>
              <a:t>21</a:t>
            </a:fld>
            <a:endParaRPr lang="en-GB"/>
          </a:p>
        </p:txBody>
      </p:sp>
    </p:spTree>
    <p:extLst>
      <p:ext uri="{BB962C8B-B14F-4D97-AF65-F5344CB8AC3E}">
        <p14:creationId xmlns:p14="http://schemas.microsoft.com/office/powerpoint/2010/main" val="355687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5785D-C2F1-9BF0-79EB-1CF83E5535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60FFA2-4B4F-5C1B-FB28-5C0DD8A71869}"/>
              </a:ext>
            </a:extLst>
          </p:cNvPr>
          <p:cNvSpPr>
            <a:spLocks noGrp="1"/>
          </p:cNvSpPr>
          <p:nvPr>
            <p:ph type="title"/>
          </p:nvPr>
        </p:nvSpPr>
        <p:spPr>
          <a:xfrm>
            <a:off x="0" y="456766"/>
            <a:ext cx="8928992" cy="386792"/>
          </a:xfrm>
        </p:spPr>
        <p:txBody>
          <a:bodyPr>
            <a:noAutofit/>
          </a:bodyPr>
          <a:lstStyle/>
          <a:p>
            <a:r>
              <a:rPr lang="en-US" sz="3200" dirty="0">
                <a:solidFill>
                  <a:srgbClr val="FF0000"/>
                </a:solidFill>
                <a:latin typeface="Cambria" panose="02040503050406030204" pitchFamily="18" charset="0"/>
                <a:ea typeface="Cambria" panose="02040503050406030204" pitchFamily="18" charset="0"/>
              </a:rPr>
              <a:t> </a:t>
            </a:r>
          </a:p>
        </p:txBody>
      </p:sp>
      <p:sp>
        <p:nvSpPr>
          <p:cNvPr id="4" name="Slide Number Placeholder 3">
            <a:extLst>
              <a:ext uri="{FF2B5EF4-FFF2-40B4-BE49-F238E27FC236}">
                <a16:creationId xmlns:a16="http://schemas.microsoft.com/office/drawing/2014/main" id="{53530CA6-028F-7518-9A19-FAC20DC26B1E}"/>
              </a:ext>
            </a:extLst>
          </p:cNvPr>
          <p:cNvSpPr>
            <a:spLocks noGrp="1"/>
          </p:cNvSpPr>
          <p:nvPr>
            <p:ph type="sldNum" sz="quarter" idx="12"/>
          </p:nvPr>
        </p:nvSpPr>
        <p:spPr/>
        <p:txBody>
          <a:bodyPr/>
          <a:lstStyle/>
          <a:p>
            <a:fld id="{B2D481B8-F12E-4FB9-A3A8-66EE472E4641}" type="slidenum">
              <a:rPr lang="en-GB" smtClean="0"/>
              <a:pPr/>
              <a:t>3</a:t>
            </a:fld>
            <a:endParaRPr lang="en-GB"/>
          </a:p>
        </p:txBody>
      </p:sp>
      <p:pic>
        <p:nvPicPr>
          <p:cNvPr id="9" name="Picture 8">
            <a:extLst>
              <a:ext uri="{FF2B5EF4-FFF2-40B4-BE49-F238E27FC236}">
                <a16:creationId xmlns:a16="http://schemas.microsoft.com/office/drawing/2014/main" id="{FA8C669E-E343-597A-43CE-571935E8361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33597"/>
            <a:ext cx="5452539" cy="4899984"/>
          </a:xfrm>
          <a:prstGeom prst="rect">
            <a:avLst/>
          </a:prstGeom>
          <a:noFill/>
          <a:ln>
            <a:noFill/>
          </a:ln>
        </p:spPr>
      </p:pic>
    </p:spTree>
    <p:extLst>
      <p:ext uri="{BB962C8B-B14F-4D97-AF65-F5344CB8AC3E}">
        <p14:creationId xmlns:p14="http://schemas.microsoft.com/office/powerpoint/2010/main" val="1968124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4D5E5-7617-C62B-0880-DB34E86656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F263A7-B035-E463-64FF-7E3BE9A62E07}"/>
              </a:ext>
            </a:extLst>
          </p:cNvPr>
          <p:cNvSpPr>
            <a:spLocks noGrp="1"/>
          </p:cNvSpPr>
          <p:nvPr>
            <p:ph type="title"/>
          </p:nvPr>
        </p:nvSpPr>
        <p:spPr>
          <a:xfrm>
            <a:off x="0" y="456766"/>
            <a:ext cx="8928992" cy="386792"/>
          </a:xfrm>
        </p:spPr>
        <p:txBody>
          <a:bodyPr>
            <a:noAutofit/>
          </a:bodyPr>
          <a:lstStyle/>
          <a:p>
            <a:r>
              <a:rPr lang="en-US" sz="2800" dirty="0">
                <a:solidFill>
                  <a:srgbClr val="FF0000"/>
                </a:solidFill>
                <a:latin typeface="Cambria" panose="02040503050406030204" pitchFamily="18" charset="0"/>
                <a:ea typeface="Cambria" panose="02040503050406030204" pitchFamily="18" charset="0"/>
              </a:rPr>
              <a:t>Components of Computer Architecture</a:t>
            </a:r>
          </a:p>
        </p:txBody>
      </p:sp>
      <p:sp>
        <p:nvSpPr>
          <p:cNvPr id="3" name="Content Placeholder 2">
            <a:extLst>
              <a:ext uri="{FF2B5EF4-FFF2-40B4-BE49-F238E27FC236}">
                <a16:creationId xmlns:a16="http://schemas.microsoft.com/office/drawing/2014/main" id="{9327C096-2A24-A811-A798-5A2C3F16A9E7}"/>
              </a:ext>
            </a:extLst>
          </p:cNvPr>
          <p:cNvSpPr>
            <a:spLocks noGrp="1"/>
          </p:cNvSpPr>
          <p:nvPr>
            <p:ph idx="1"/>
          </p:nvPr>
        </p:nvSpPr>
        <p:spPr>
          <a:xfrm>
            <a:off x="107504" y="1154895"/>
            <a:ext cx="8928992" cy="3531839"/>
          </a:xfrm>
        </p:spPr>
        <p:txBody>
          <a:bodyPr>
            <a:normAutofit fontScale="85000" lnSpcReduction="10000"/>
          </a:bodyPr>
          <a:lstStyle/>
          <a:p>
            <a:pPr lvl="0" algn="just"/>
            <a:r>
              <a:rPr lang="en-US" b="1" dirty="0">
                <a:latin typeface="Maiandra GD" panose="020E0502030308020204" pitchFamily="34" charset="0"/>
              </a:rPr>
              <a:t>Instruction Set Architecture (ISA):</a:t>
            </a:r>
            <a:r>
              <a:rPr lang="en-US" dirty="0">
                <a:latin typeface="Maiandra GD" panose="020E0502030308020204" pitchFamily="34" charset="0"/>
              </a:rPr>
              <a:t> Defines the set of machine instructions a processor can execute, including data types, registers, addressing modes, and execution control.</a:t>
            </a:r>
          </a:p>
          <a:p>
            <a:pPr lvl="0" algn="just"/>
            <a:r>
              <a:rPr lang="en-US" b="1" dirty="0">
                <a:latin typeface="Maiandra GD" panose="020E0502030308020204" pitchFamily="34" charset="0"/>
              </a:rPr>
              <a:t>Microarchitecture:</a:t>
            </a:r>
            <a:r>
              <a:rPr lang="en-US" dirty="0">
                <a:latin typeface="Maiandra GD" panose="020E0502030308020204" pitchFamily="34" charset="0"/>
              </a:rPr>
              <a:t> The internal design of a processor, including pipeline structure, execution units, and cache organization, which determines how instructions are processed.</a:t>
            </a:r>
          </a:p>
          <a:p>
            <a:pPr lvl="0" algn="just"/>
            <a:r>
              <a:rPr lang="en-US" b="1" dirty="0">
                <a:latin typeface="Maiandra GD" panose="020E0502030308020204" pitchFamily="34" charset="0"/>
              </a:rPr>
              <a:t>Memory Hierarchy:</a:t>
            </a:r>
            <a:r>
              <a:rPr lang="en-US" dirty="0">
                <a:latin typeface="Maiandra GD" panose="020E0502030308020204" pitchFamily="34" charset="0"/>
              </a:rPr>
              <a:t> captures how storage components (registers, cache, RAM, and secondary storage) are organized to balance speed and capacity efficiently.</a:t>
            </a:r>
          </a:p>
          <a:p>
            <a:pPr algn="just"/>
            <a:endParaRPr lang="en-US" dirty="0">
              <a:solidFill>
                <a:srgbClr val="238D23"/>
              </a:solidFill>
              <a:latin typeface="Maiandra GD" panose="020E0502030308020204" pitchFamily="34" charset="0"/>
            </a:endParaRPr>
          </a:p>
        </p:txBody>
      </p:sp>
      <p:sp>
        <p:nvSpPr>
          <p:cNvPr id="4" name="Slide Number Placeholder 3">
            <a:extLst>
              <a:ext uri="{FF2B5EF4-FFF2-40B4-BE49-F238E27FC236}">
                <a16:creationId xmlns:a16="http://schemas.microsoft.com/office/drawing/2014/main" id="{32AC8D2F-0004-8722-425C-77977C1AF4EE}"/>
              </a:ext>
            </a:extLst>
          </p:cNvPr>
          <p:cNvSpPr>
            <a:spLocks noGrp="1"/>
          </p:cNvSpPr>
          <p:nvPr>
            <p:ph type="sldNum" sz="quarter" idx="12"/>
          </p:nvPr>
        </p:nvSpPr>
        <p:spPr/>
        <p:txBody>
          <a:bodyPr/>
          <a:lstStyle/>
          <a:p>
            <a:fld id="{B2D481B8-F12E-4FB9-A3A8-66EE472E4641}" type="slidenum">
              <a:rPr lang="en-GB" smtClean="0"/>
              <a:pPr/>
              <a:t>4</a:t>
            </a:fld>
            <a:endParaRPr lang="en-GB"/>
          </a:p>
        </p:txBody>
      </p:sp>
    </p:spTree>
    <p:extLst>
      <p:ext uri="{BB962C8B-B14F-4D97-AF65-F5344CB8AC3E}">
        <p14:creationId xmlns:p14="http://schemas.microsoft.com/office/powerpoint/2010/main" val="408990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5D079-EF5D-BA16-65BD-7B21E0A1D2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4565F5-AE1A-D207-44FB-6C2631B03CF9}"/>
              </a:ext>
            </a:extLst>
          </p:cNvPr>
          <p:cNvSpPr>
            <a:spLocks noGrp="1"/>
          </p:cNvSpPr>
          <p:nvPr>
            <p:ph type="title"/>
          </p:nvPr>
        </p:nvSpPr>
        <p:spPr>
          <a:xfrm>
            <a:off x="0" y="456766"/>
            <a:ext cx="8928992" cy="386792"/>
          </a:xfrm>
        </p:spPr>
        <p:txBody>
          <a:bodyPr>
            <a:noAutofit/>
          </a:bodyPr>
          <a:lstStyle/>
          <a:p>
            <a:r>
              <a:rPr lang="en-US" sz="2800" dirty="0">
                <a:solidFill>
                  <a:srgbClr val="FF0000"/>
                </a:solidFill>
                <a:latin typeface="Cambria" panose="02040503050406030204" pitchFamily="18" charset="0"/>
                <a:ea typeface="Cambria" panose="02040503050406030204" pitchFamily="18" charset="0"/>
              </a:rPr>
              <a:t>Components of Computer Architecture</a:t>
            </a:r>
          </a:p>
        </p:txBody>
      </p:sp>
      <p:sp>
        <p:nvSpPr>
          <p:cNvPr id="3" name="Content Placeholder 2">
            <a:extLst>
              <a:ext uri="{FF2B5EF4-FFF2-40B4-BE49-F238E27FC236}">
                <a16:creationId xmlns:a16="http://schemas.microsoft.com/office/drawing/2014/main" id="{41F5D576-88D1-440A-718D-1615A90C93F3}"/>
              </a:ext>
            </a:extLst>
          </p:cNvPr>
          <p:cNvSpPr>
            <a:spLocks noGrp="1"/>
          </p:cNvSpPr>
          <p:nvPr>
            <p:ph idx="1"/>
          </p:nvPr>
        </p:nvSpPr>
        <p:spPr>
          <a:xfrm>
            <a:off x="107504" y="1154895"/>
            <a:ext cx="8928992" cy="3531839"/>
          </a:xfrm>
        </p:spPr>
        <p:txBody>
          <a:bodyPr>
            <a:normAutofit/>
          </a:bodyPr>
          <a:lstStyle/>
          <a:p>
            <a:pPr lvl="0" algn="just"/>
            <a:r>
              <a:rPr lang="en-US" b="1" dirty="0"/>
              <a:t>Input/Output (I/O) System:</a:t>
            </a:r>
            <a:r>
              <a:rPr lang="en-US" dirty="0"/>
              <a:t> Manages communication between the processor, memory, and peripherals, ensuring seamless data transfer.</a:t>
            </a:r>
          </a:p>
          <a:p>
            <a:pPr lvl="0" algn="just"/>
            <a:r>
              <a:rPr lang="en-US" b="1" dirty="0"/>
              <a:t>Control Unit &amp; Data Path:</a:t>
            </a:r>
            <a:r>
              <a:rPr lang="en-US" dirty="0"/>
              <a:t> Directs the operation of the processor, handling instruction decoding, execution, and data movement.</a:t>
            </a:r>
          </a:p>
        </p:txBody>
      </p:sp>
      <p:sp>
        <p:nvSpPr>
          <p:cNvPr id="4" name="Slide Number Placeholder 3">
            <a:extLst>
              <a:ext uri="{FF2B5EF4-FFF2-40B4-BE49-F238E27FC236}">
                <a16:creationId xmlns:a16="http://schemas.microsoft.com/office/drawing/2014/main" id="{0EF8FAAF-0F2E-1DCA-50F1-417970E24D89}"/>
              </a:ext>
            </a:extLst>
          </p:cNvPr>
          <p:cNvSpPr>
            <a:spLocks noGrp="1"/>
          </p:cNvSpPr>
          <p:nvPr>
            <p:ph type="sldNum" sz="quarter" idx="12"/>
          </p:nvPr>
        </p:nvSpPr>
        <p:spPr/>
        <p:txBody>
          <a:bodyPr/>
          <a:lstStyle/>
          <a:p>
            <a:fld id="{B2D481B8-F12E-4FB9-A3A8-66EE472E4641}" type="slidenum">
              <a:rPr lang="en-GB" smtClean="0"/>
              <a:pPr/>
              <a:t>5</a:t>
            </a:fld>
            <a:endParaRPr lang="en-GB"/>
          </a:p>
        </p:txBody>
      </p:sp>
    </p:spTree>
    <p:extLst>
      <p:ext uri="{BB962C8B-B14F-4D97-AF65-F5344CB8AC3E}">
        <p14:creationId xmlns:p14="http://schemas.microsoft.com/office/powerpoint/2010/main" val="112345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C6E7B-9F45-EFD2-64E1-E95FFE0F238D}"/>
            </a:ext>
          </a:extLst>
        </p:cNvPr>
        <p:cNvGrpSpPr/>
        <p:nvPr/>
      </p:nvGrpSpPr>
      <p:grpSpPr>
        <a:xfrm>
          <a:off x="0" y="0"/>
          <a:ext cx="0" cy="0"/>
          <a:chOff x="0" y="0"/>
          <a:chExt cx="0" cy="0"/>
        </a:xfrm>
      </p:grpSpPr>
      <p:pic>
        <p:nvPicPr>
          <p:cNvPr id="2052" name="Picture 4" descr="The von Neumann architecture is the basis of almost all computing done today. Developed roughly 80 years ago, it assumes that every computation pulls data from memory, processes it, and then sends it back to memory. This has created what is known as the von Neumann bottleneck, where the penalty is throughput, cost and power.">
            <a:extLst>
              <a:ext uri="{FF2B5EF4-FFF2-40B4-BE49-F238E27FC236}">
                <a16:creationId xmlns:a16="http://schemas.microsoft.com/office/drawing/2014/main" id="{3B81DFEF-65DE-3236-38A4-E56B288EC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67" y="771550"/>
            <a:ext cx="7305675" cy="4810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2BCAD24-92BD-73BA-97A0-C831F2632575}"/>
              </a:ext>
            </a:extLst>
          </p:cNvPr>
          <p:cNvSpPr>
            <a:spLocks noGrp="1"/>
          </p:cNvSpPr>
          <p:nvPr>
            <p:ph type="title"/>
          </p:nvPr>
        </p:nvSpPr>
        <p:spPr>
          <a:xfrm>
            <a:off x="152910" y="472285"/>
            <a:ext cx="8928992" cy="386792"/>
          </a:xfrm>
        </p:spPr>
        <p:txBody>
          <a:bodyPr>
            <a:noAutofit/>
          </a:bodyPr>
          <a:lstStyle/>
          <a:p>
            <a:r>
              <a:rPr lang="en-US" sz="3200" dirty="0">
                <a:solidFill>
                  <a:srgbClr val="FF0000"/>
                </a:solidFill>
                <a:latin typeface="Cambria" panose="02040503050406030204" pitchFamily="18" charset="0"/>
                <a:ea typeface="Cambria" panose="02040503050406030204" pitchFamily="18" charset="0"/>
              </a:rPr>
              <a:t> Evolution of Computer Architecture</a:t>
            </a:r>
          </a:p>
        </p:txBody>
      </p:sp>
      <p:sp>
        <p:nvSpPr>
          <p:cNvPr id="4" name="Slide Number Placeholder 3">
            <a:extLst>
              <a:ext uri="{FF2B5EF4-FFF2-40B4-BE49-F238E27FC236}">
                <a16:creationId xmlns:a16="http://schemas.microsoft.com/office/drawing/2014/main" id="{F766260C-B3AC-1348-901F-297BCF9E82E0}"/>
              </a:ext>
            </a:extLst>
          </p:cNvPr>
          <p:cNvSpPr>
            <a:spLocks noGrp="1"/>
          </p:cNvSpPr>
          <p:nvPr>
            <p:ph type="sldNum" sz="quarter" idx="12"/>
          </p:nvPr>
        </p:nvSpPr>
        <p:spPr/>
        <p:txBody>
          <a:bodyPr/>
          <a:lstStyle/>
          <a:p>
            <a:fld id="{B2D481B8-F12E-4FB9-A3A8-66EE472E4641}" type="slidenum">
              <a:rPr lang="en-GB" smtClean="0"/>
              <a:pPr/>
              <a:t>6</a:t>
            </a:fld>
            <a:endParaRPr lang="en-GB"/>
          </a:p>
        </p:txBody>
      </p:sp>
      <p:sp>
        <p:nvSpPr>
          <p:cNvPr id="5" name="TextBox 4">
            <a:extLst>
              <a:ext uri="{FF2B5EF4-FFF2-40B4-BE49-F238E27FC236}">
                <a16:creationId xmlns:a16="http://schemas.microsoft.com/office/drawing/2014/main" id="{22A41018-96BB-542B-8428-C63B1D5BD1B8}"/>
              </a:ext>
            </a:extLst>
          </p:cNvPr>
          <p:cNvSpPr txBox="1"/>
          <p:nvPr/>
        </p:nvSpPr>
        <p:spPr>
          <a:xfrm>
            <a:off x="5436096" y="1081342"/>
            <a:ext cx="3528392" cy="1200329"/>
          </a:xfrm>
          <a:prstGeom prst="rect">
            <a:avLst/>
          </a:prstGeom>
          <a:noFill/>
        </p:spPr>
        <p:txBody>
          <a:bodyPr wrap="square">
            <a:spAutoFit/>
          </a:bodyPr>
          <a:lstStyle/>
          <a:p>
            <a:pPr algn="just"/>
            <a:r>
              <a:rPr lang="en-US" b="1" i="0" dirty="0">
                <a:solidFill>
                  <a:srgbClr val="001D35"/>
                </a:solidFill>
                <a:effectLst/>
                <a:latin typeface="Google Sans"/>
              </a:rPr>
              <a:t>Von Neumann architecture is </a:t>
            </a:r>
            <a:r>
              <a:rPr lang="en-US" b="1" dirty="0"/>
              <a:t>a computer design that stores both data and instructions in the same memory</a:t>
            </a:r>
          </a:p>
        </p:txBody>
      </p:sp>
      <p:sp>
        <p:nvSpPr>
          <p:cNvPr id="7" name="TextBox 6">
            <a:extLst>
              <a:ext uri="{FF2B5EF4-FFF2-40B4-BE49-F238E27FC236}">
                <a16:creationId xmlns:a16="http://schemas.microsoft.com/office/drawing/2014/main" id="{DD83F5F0-2A80-AB9F-A53D-2B639C90ABE5}"/>
              </a:ext>
            </a:extLst>
          </p:cNvPr>
          <p:cNvSpPr txBox="1"/>
          <p:nvPr/>
        </p:nvSpPr>
        <p:spPr>
          <a:xfrm>
            <a:off x="5592160" y="3897352"/>
            <a:ext cx="3216264" cy="369332"/>
          </a:xfrm>
          <a:prstGeom prst="rect">
            <a:avLst/>
          </a:prstGeom>
          <a:noFill/>
        </p:spPr>
        <p:txBody>
          <a:bodyPr wrap="square">
            <a:spAutoFit/>
          </a:bodyPr>
          <a:lstStyle/>
          <a:p>
            <a:r>
              <a:rPr lang="en-US" b="1" i="1" dirty="0">
                <a:solidFill>
                  <a:srgbClr val="273239"/>
                </a:solidFill>
                <a:effectLst/>
                <a:latin typeface="Nunito" pitchFamily="2" charset="0"/>
              </a:rPr>
              <a:t>Stored Program Concept</a:t>
            </a:r>
            <a:endParaRPr lang="en-US" dirty="0"/>
          </a:p>
        </p:txBody>
      </p:sp>
      <p:sp>
        <p:nvSpPr>
          <p:cNvPr id="10" name="TextBox 9">
            <a:extLst>
              <a:ext uri="{FF2B5EF4-FFF2-40B4-BE49-F238E27FC236}">
                <a16:creationId xmlns:a16="http://schemas.microsoft.com/office/drawing/2014/main" id="{31B87627-C720-253A-B78B-D13EC981824B}"/>
              </a:ext>
            </a:extLst>
          </p:cNvPr>
          <p:cNvSpPr txBox="1"/>
          <p:nvPr/>
        </p:nvSpPr>
        <p:spPr>
          <a:xfrm>
            <a:off x="5431875" y="4246824"/>
            <a:ext cx="3857733" cy="369332"/>
          </a:xfrm>
          <a:prstGeom prst="rect">
            <a:avLst/>
          </a:prstGeom>
          <a:noFill/>
        </p:spPr>
        <p:txBody>
          <a:bodyPr wrap="square">
            <a:spAutoFit/>
          </a:bodyPr>
          <a:lstStyle/>
          <a:p>
            <a:r>
              <a:rPr lang="en-US" b="1" i="1" dirty="0">
                <a:solidFill>
                  <a:srgbClr val="273239"/>
                </a:solidFill>
                <a:effectLst/>
                <a:latin typeface="Nunito" pitchFamily="2" charset="0"/>
              </a:rPr>
              <a:t>Sequential Instruction Execution</a:t>
            </a:r>
            <a:endParaRPr lang="en-US" dirty="0"/>
          </a:p>
        </p:txBody>
      </p:sp>
      <p:sp>
        <p:nvSpPr>
          <p:cNvPr id="12" name="TextBox 11">
            <a:extLst>
              <a:ext uri="{FF2B5EF4-FFF2-40B4-BE49-F238E27FC236}">
                <a16:creationId xmlns:a16="http://schemas.microsoft.com/office/drawing/2014/main" id="{DE96823F-944F-0054-678A-4AA7EE05D214}"/>
              </a:ext>
            </a:extLst>
          </p:cNvPr>
          <p:cNvSpPr txBox="1"/>
          <p:nvPr/>
        </p:nvSpPr>
        <p:spPr>
          <a:xfrm>
            <a:off x="5638800" y="3428838"/>
            <a:ext cx="2261854" cy="369332"/>
          </a:xfrm>
          <a:prstGeom prst="rect">
            <a:avLst/>
          </a:prstGeom>
          <a:noFill/>
        </p:spPr>
        <p:txBody>
          <a:bodyPr wrap="square">
            <a:spAutoFit/>
          </a:bodyPr>
          <a:lstStyle/>
          <a:p>
            <a:r>
              <a:rPr lang="en-US" b="1" i="1" dirty="0">
                <a:solidFill>
                  <a:srgbClr val="273239"/>
                </a:solidFill>
                <a:effectLst/>
                <a:latin typeface="Nunito" pitchFamily="2" charset="0"/>
              </a:rPr>
              <a:t>Two key principles:</a:t>
            </a:r>
            <a:endParaRPr lang="en-US" dirty="0"/>
          </a:p>
        </p:txBody>
      </p:sp>
    </p:spTree>
    <p:extLst>
      <p:ext uri="{BB962C8B-B14F-4D97-AF65-F5344CB8AC3E}">
        <p14:creationId xmlns:p14="http://schemas.microsoft.com/office/powerpoint/2010/main" val="289401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52"/>
                                        </p:tgtEl>
                                        <p:attrNameLst>
                                          <p:attrName>style.visibility</p:attrName>
                                        </p:attrNameLst>
                                      </p:cBhvr>
                                      <p:to>
                                        <p:strVal val="visible"/>
                                      </p:to>
                                    </p:set>
                                    <p:animEffect transition="in" filter="fade">
                                      <p:cBhvr>
                                        <p:cTn id="21" dur="1000"/>
                                        <p:tgtEl>
                                          <p:spTgt spid="2052"/>
                                        </p:tgtEl>
                                      </p:cBhvr>
                                    </p:animEffect>
                                    <p:anim calcmode="lin" valueType="num">
                                      <p:cBhvr>
                                        <p:cTn id="22" dur="1000" fill="hold"/>
                                        <p:tgtEl>
                                          <p:spTgt spid="2052"/>
                                        </p:tgtEl>
                                        <p:attrNameLst>
                                          <p:attrName>ppt_x</p:attrName>
                                        </p:attrNameLst>
                                      </p:cBhvr>
                                      <p:tavLst>
                                        <p:tav tm="0">
                                          <p:val>
                                            <p:strVal val="#ppt_x"/>
                                          </p:val>
                                        </p:tav>
                                        <p:tav tm="100000">
                                          <p:val>
                                            <p:strVal val="#ppt_x"/>
                                          </p:val>
                                        </p:tav>
                                      </p:tavLst>
                                    </p:anim>
                                    <p:anim calcmode="lin" valueType="num">
                                      <p:cBhvr>
                                        <p:cTn id="23"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07509-82FD-E72B-F310-E18436CAC9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68AAB7-F23C-6087-412C-B922F0998276}"/>
              </a:ext>
            </a:extLst>
          </p:cNvPr>
          <p:cNvSpPr>
            <a:spLocks noGrp="1"/>
          </p:cNvSpPr>
          <p:nvPr>
            <p:ph type="title"/>
          </p:nvPr>
        </p:nvSpPr>
        <p:spPr>
          <a:xfrm>
            <a:off x="0" y="456766"/>
            <a:ext cx="8928992" cy="386792"/>
          </a:xfrm>
        </p:spPr>
        <p:txBody>
          <a:bodyPr>
            <a:noAutofit/>
          </a:bodyPr>
          <a:lstStyle/>
          <a:p>
            <a:r>
              <a:rPr lang="en-US" sz="3200" dirty="0">
                <a:solidFill>
                  <a:srgbClr val="FF0000"/>
                </a:solidFill>
                <a:latin typeface="Cambria" panose="02040503050406030204" pitchFamily="18" charset="0"/>
                <a:ea typeface="Cambria" panose="02040503050406030204" pitchFamily="18" charset="0"/>
              </a:rPr>
              <a:t> </a:t>
            </a:r>
          </a:p>
        </p:txBody>
      </p:sp>
      <p:sp>
        <p:nvSpPr>
          <p:cNvPr id="4" name="Slide Number Placeholder 3">
            <a:extLst>
              <a:ext uri="{FF2B5EF4-FFF2-40B4-BE49-F238E27FC236}">
                <a16:creationId xmlns:a16="http://schemas.microsoft.com/office/drawing/2014/main" id="{0F5EB953-66D7-A7D4-8722-2FE6F9E4FE9F}"/>
              </a:ext>
            </a:extLst>
          </p:cNvPr>
          <p:cNvSpPr>
            <a:spLocks noGrp="1"/>
          </p:cNvSpPr>
          <p:nvPr>
            <p:ph type="sldNum" sz="quarter" idx="12"/>
          </p:nvPr>
        </p:nvSpPr>
        <p:spPr/>
        <p:txBody>
          <a:bodyPr/>
          <a:lstStyle/>
          <a:p>
            <a:fld id="{B2D481B8-F12E-4FB9-A3A8-66EE472E4641}" type="slidenum">
              <a:rPr lang="en-GB" smtClean="0"/>
              <a:pPr/>
              <a:t>7</a:t>
            </a:fld>
            <a:endParaRPr lang="en-GB"/>
          </a:p>
        </p:txBody>
      </p:sp>
      <p:pic>
        <p:nvPicPr>
          <p:cNvPr id="7" name="Picture 6">
            <a:extLst>
              <a:ext uri="{FF2B5EF4-FFF2-40B4-BE49-F238E27FC236}">
                <a16:creationId xmlns:a16="http://schemas.microsoft.com/office/drawing/2014/main" id="{90FEE90B-3188-C308-9EC2-31A261745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582" y="491493"/>
            <a:ext cx="6760835" cy="4160514"/>
          </a:xfrm>
          <a:prstGeom prst="rect">
            <a:avLst/>
          </a:prstGeom>
        </p:spPr>
      </p:pic>
    </p:spTree>
    <p:extLst>
      <p:ext uri="{BB962C8B-B14F-4D97-AF65-F5344CB8AC3E}">
        <p14:creationId xmlns:p14="http://schemas.microsoft.com/office/powerpoint/2010/main" val="3203954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9D3D4-A5E0-79D6-AA5A-27D99FDC54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4848DD-85B6-7E85-9B14-2A7F89E6E978}"/>
              </a:ext>
            </a:extLst>
          </p:cNvPr>
          <p:cNvSpPr>
            <a:spLocks noGrp="1"/>
          </p:cNvSpPr>
          <p:nvPr>
            <p:ph type="title"/>
          </p:nvPr>
        </p:nvSpPr>
        <p:spPr>
          <a:xfrm>
            <a:off x="0" y="456766"/>
            <a:ext cx="8928992" cy="386792"/>
          </a:xfrm>
        </p:spPr>
        <p:txBody>
          <a:bodyPr>
            <a:noAutofit/>
          </a:bodyPr>
          <a:lstStyle/>
          <a:p>
            <a:r>
              <a:rPr lang="en-US" sz="3200" dirty="0">
                <a:solidFill>
                  <a:srgbClr val="FF0000"/>
                </a:solidFill>
                <a:latin typeface="Cambria" panose="02040503050406030204" pitchFamily="18" charset="0"/>
                <a:ea typeface="Cambria" panose="02040503050406030204" pitchFamily="18" charset="0"/>
              </a:rPr>
              <a:t> </a:t>
            </a:r>
          </a:p>
        </p:txBody>
      </p:sp>
      <p:sp>
        <p:nvSpPr>
          <p:cNvPr id="4" name="Slide Number Placeholder 3">
            <a:extLst>
              <a:ext uri="{FF2B5EF4-FFF2-40B4-BE49-F238E27FC236}">
                <a16:creationId xmlns:a16="http://schemas.microsoft.com/office/drawing/2014/main" id="{C5F99B28-71B7-B542-DA61-3C758BB55F44}"/>
              </a:ext>
            </a:extLst>
          </p:cNvPr>
          <p:cNvSpPr>
            <a:spLocks noGrp="1"/>
          </p:cNvSpPr>
          <p:nvPr>
            <p:ph type="sldNum" sz="quarter" idx="12"/>
          </p:nvPr>
        </p:nvSpPr>
        <p:spPr/>
        <p:txBody>
          <a:bodyPr/>
          <a:lstStyle/>
          <a:p>
            <a:fld id="{B2D481B8-F12E-4FB9-A3A8-66EE472E4641}" type="slidenum">
              <a:rPr lang="en-GB" smtClean="0"/>
              <a:pPr/>
              <a:t>8</a:t>
            </a:fld>
            <a:endParaRPr lang="en-GB"/>
          </a:p>
        </p:txBody>
      </p:sp>
      <p:pic>
        <p:nvPicPr>
          <p:cNvPr id="5" name="Picture 4">
            <a:extLst>
              <a:ext uri="{FF2B5EF4-FFF2-40B4-BE49-F238E27FC236}">
                <a16:creationId xmlns:a16="http://schemas.microsoft.com/office/drawing/2014/main" id="{54D5A0D2-76AD-54D5-6AEC-1183E5CEA0E2}"/>
              </a:ext>
            </a:extLst>
          </p:cNvPr>
          <p:cNvPicPr>
            <a:picLocks noChangeAspect="1"/>
          </p:cNvPicPr>
          <p:nvPr/>
        </p:nvPicPr>
        <p:blipFill>
          <a:blip r:embed="rId3"/>
          <a:stretch>
            <a:fillRect/>
          </a:stretch>
        </p:blipFill>
        <p:spPr>
          <a:xfrm>
            <a:off x="332487" y="0"/>
            <a:ext cx="8479026" cy="5143500"/>
          </a:xfrm>
          <a:prstGeom prst="rect">
            <a:avLst/>
          </a:prstGeom>
        </p:spPr>
      </p:pic>
    </p:spTree>
    <p:extLst>
      <p:ext uri="{BB962C8B-B14F-4D97-AF65-F5344CB8AC3E}">
        <p14:creationId xmlns:p14="http://schemas.microsoft.com/office/powerpoint/2010/main" val="2739598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E07EC-CB3C-9BFE-F955-8481861DCB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E9AEAC-B113-EE71-BEC1-4D5FD512A7AF}"/>
              </a:ext>
            </a:extLst>
          </p:cNvPr>
          <p:cNvSpPr>
            <a:spLocks noGrp="1"/>
          </p:cNvSpPr>
          <p:nvPr>
            <p:ph type="title"/>
          </p:nvPr>
        </p:nvSpPr>
        <p:spPr>
          <a:xfrm>
            <a:off x="0" y="456766"/>
            <a:ext cx="8928992" cy="386792"/>
          </a:xfrm>
        </p:spPr>
        <p:txBody>
          <a:bodyPr>
            <a:noAutofit/>
          </a:bodyPr>
          <a:lstStyle/>
          <a:p>
            <a:r>
              <a:rPr lang="en-US" sz="3200" dirty="0">
                <a:solidFill>
                  <a:srgbClr val="FF0000"/>
                </a:solidFill>
                <a:latin typeface="Cambria" panose="02040503050406030204" pitchFamily="18" charset="0"/>
                <a:ea typeface="Cambria" panose="02040503050406030204" pitchFamily="18" charset="0"/>
              </a:rPr>
              <a:t> </a:t>
            </a:r>
          </a:p>
        </p:txBody>
      </p:sp>
      <p:sp>
        <p:nvSpPr>
          <p:cNvPr id="4" name="Slide Number Placeholder 3">
            <a:extLst>
              <a:ext uri="{FF2B5EF4-FFF2-40B4-BE49-F238E27FC236}">
                <a16:creationId xmlns:a16="http://schemas.microsoft.com/office/drawing/2014/main" id="{E0DDFD65-22B5-9F5A-8925-8699B808808B}"/>
              </a:ext>
            </a:extLst>
          </p:cNvPr>
          <p:cNvSpPr>
            <a:spLocks noGrp="1"/>
          </p:cNvSpPr>
          <p:nvPr>
            <p:ph type="sldNum" sz="quarter" idx="12"/>
          </p:nvPr>
        </p:nvSpPr>
        <p:spPr/>
        <p:txBody>
          <a:bodyPr/>
          <a:lstStyle/>
          <a:p>
            <a:fld id="{B2D481B8-F12E-4FB9-A3A8-66EE472E4641}" type="slidenum">
              <a:rPr lang="en-GB" smtClean="0"/>
              <a:pPr/>
              <a:t>9</a:t>
            </a:fld>
            <a:endParaRPr lang="en-GB"/>
          </a:p>
        </p:txBody>
      </p:sp>
      <p:pic>
        <p:nvPicPr>
          <p:cNvPr id="6" name="Picture 5">
            <a:extLst>
              <a:ext uri="{FF2B5EF4-FFF2-40B4-BE49-F238E27FC236}">
                <a16:creationId xmlns:a16="http://schemas.microsoft.com/office/drawing/2014/main" id="{6D57C9EF-DFCE-51CE-B582-3DAEA4F8A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465" y="51470"/>
            <a:ext cx="5440062" cy="5143500"/>
          </a:xfrm>
          <a:prstGeom prst="rect">
            <a:avLst/>
          </a:prstGeom>
        </p:spPr>
      </p:pic>
    </p:spTree>
    <p:extLst>
      <p:ext uri="{BB962C8B-B14F-4D97-AF65-F5344CB8AC3E}">
        <p14:creationId xmlns:p14="http://schemas.microsoft.com/office/powerpoint/2010/main" val="1813031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7E90B456B62640BF28377458B447F2" ma:contentTypeVersion="0" ma:contentTypeDescription="Create a new document." ma:contentTypeScope="" ma:versionID="03d40d83a6ce77ea1ae47b6f8d086f1b">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B8FF5D-64A9-4D83-87EC-FBE3C859E4F9}"/>
</file>

<file path=customXml/itemProps2.xml><?xml version="1.0" encoding="utf-8"?>
<ds:datastoreItem xmlns:ds="http://schemas.openxmlformats.org/officeDocument/2006/customXml" ds:itemID="{FDED7CF4-643B-480A-98D6-93818363C9CC}"/>
</file>

<file path=customXml/itemProps3.xml><?xml version="1.0" encoding="utf-8"?>
<ds:datastoreItem xmlns:ds="http://schemas.openxmlformats.org/officeDocument/2006/customXml" ds:itemID="{C0A8BC7B-1F5F-46D7-BDD5-3FF6468F2D63}"/>
</file>

<file path=docProps/app.xml><?xml version="1.0" encoding="utf-8"?>
<Properties xmlns="http://schemas.openxmlformats.org/officeDocument/2006/extended-properties" xmlns:vt="http://schemas.openxmlformats.org/officeDocument/2006/docPropsVTypes">
  <TotalTime>33304</TotalTime>
  <Words>638</Words>
  <Application>Microsoft Office PowerPoint</Application>
  <PresentationFormat>On-screen Show (16:9)</PresentationFormat>
  <Paragraphs>115</Paragraphs>
  <Slides>21</Slides>
  <Notes>21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21</vt:i4>
      </vt:variant>
    </vt:vector>
  </HeadingPairs>
  <TitlesOfParts>
    <vt:vector size="33" baseType="lpstr">
      <vt:lpstr>Arial</vt:lpstr>
      <vt:lpstr>Book Antiqua</vt:lpstr>
      <vt:lpstr>Calibri</vt:lpstr>
      <vt:lpstr>Cambria</vt:lpstr>
      <vt:lpstr>Google Sans</vt:lpstr>
      <vt:lpstr>Maiandra GD</vt:lpstr>
      <vt:lpstr>Noto Sans Symbols</vt:lpstr>
      <vt:lpstr>Nunito</vt:lpstr>
      <vt:lpstr>Rockwell</vt:lpstr>
      <vt:lpstr>Wingdings</vt:lpstr>
      <vt:lpstr>Office Theme</vt:lpstr>
      <vt:lpstr>1_Office Theme</vt:lpstr>
      <vt:lpstr>   CSC 808: ADVANCED COMPUTER ARCHITECTURE  Lecture Note 1 Ass. Prof O. N. akande</vt:lpstr>
      <vt:lpstr>Advanced Computer Architecture </vt:lpstr>
      <vt:lpstr> </vt:lpstr>
      <vt:lpstr>Components of Computer Architecture</vt:lpstr>
      <vt:lpstr>Components of Computer Architecture</vt:lpstr>
      <vt:lpstr> Evolution of Computer Architecture</vt:lpstr>
      <vt:lpstr> </vt:lpstr>
      <vt:lpstr> </vt:lpstr>
      <vt:lpstr> </vt:lpstr>
      <vt:lpstr>Limitations of Von Neumann Architecture</vt:lpstr>
      <vt:lpstr> </vt:lpstr>
      <vt:lpstr> </vt:lpstr>
      <vt:lpstr> </vt:lpstr>
      <vt:lpstr> </vt:lpstr>
      <vt:lpstr> </vt:lpstr>
      <vt:lpstr>Bus Transmission Modes</vt:lpstr>
      <vt:lpstr>Bus Transmission Modes</vt:lpstr>
      <vt:lpstr>Bus Transmission Modes</vt:lpstr>
      <vt:lpstr>Performance Metrics Used in Computer Architectures</vt:lpstr>
      <vt:lpstr>Performance Metrics Used in Computer Architectures</vt:lpstr>
      <vt:lpstr>Performance Metrics Used in Computer Architectures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 with UML</dc:title>
  <dc:creator>Guest</dc:creator>
  <cp:lastModifiedBy>JIRBDAI EDITORIALS</cp:lastModifiedBy>
  <cp:revision>882</cp:revision>
  <dcterms:created xsi:type="dcterms:W3CDTF">2015-10-25T15:33:18Z</dcterms:created>
  <dcterms:modified xsi:type="dcterms:W3CDTF">2025-03-11T16:12:56Z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0x010100997E90B456B62640BF28377458B447F2</vt:lpwstr>
  </property>
</Properties>
</file>