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2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11/17/2020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5751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xmlns="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xmlns="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F2BFDF-E9F2-4569-A9F2-E1FFCB7FB82D}"/>
              </a:ext>
            </a:extLst>
          </p:cNvPr>
          <p:cNvSpPr txBox="1"/>
          <p:nvPr/>
        </p:nvSpPr>
        <p:spPr>
          <a:xfrm>
            <a:off x="4925961" y="3538515"/>
            <a:ext cx="2159279" cy="39542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Muhammad </a:t>
            </a:r>
            <a:r>
              <a:rPr lang="en-US" sz="1600" b="1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Rayhan</a:t>
            </a:r>
            <a:r>
              <a:rPr lang="en-US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Putra</a:t>
            </a:r>
            <a:r>
              <a:rPr lang="en-U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/>
            </a:r>
            <a:br>
              <a:rPr lang="en-U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 smtClean="0">
                <a:solidFill>
                  <a:schemeClr val="tx1"/>
                </a:solidFill>
                <a:latin typeface="Corbel" panose="020B0503020204020204" pitchFamily="34" charset="0"/>
              </a:rPr>
              <a:t>RPL XII - C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endParaRPr lang="en-US" dirty="0"/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xmlns="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2" name="Rectangle 1"/>
          <p:cNvSpPr/>
          <p:nvPr/>
        </p:nvSpPr>
        <p:spPr>
          <a:xfrm>
            <a:off x="7430530" y="4909751"/>
            <a:ext cx="3682313" cy="11110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245" y="4670204"/>
            <a:ext cx="3700225" cy="1192038"/>
          </a:xfrm>
        </p:spPr>
        <p:txBody>
          <a:bodyPr/>
          <a:lstStyle/>
          <a:p>
            <a:r>
              <a:rPr lang="en-US" b="1" dirty="0"/>
              <a:t>SISTEM INFORMASI </a:t>
            </a:r>
            <a:r>
              <a:rPr lang="en-US" b="1" dirty="0" smtClean="0"/>
              <a:t>MONITORING INVENTORY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1" y="362465"/>
            <a:ext cx="7397578" cy="5766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432000" y="502508"/>
            <a:ext cx="7402184" cy="56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2.2 </a:t>
            </a:r>
            <a:r>
              <a:rPr lang="en-US" dirty="0" err="1" smtClean="0">
                <a:solidFill>
                  <a:schemeClr val="bg1"/>
                </a:solidFill>
              </a:rPr>
              <a:t>analisis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kebutuhan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pengguna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568173"/>
            <a:ext cx="9198116" cy="36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Admin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tersebut</a:t>
            </a:r>
            <a:r>
              <a:rPr lang="en-US" dirty="0"/>
              <a:t>.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data, </a:t>
            </a:r>
            <a:r>
              <a:rPr lang="en-US" dirty="0" err="1"/>
              <a:t>memperbarui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  <a:p>
            <a:pPr>
              <a:lnSpc>
                <a:spcPct val="150000"/>
              </a:lnSpc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751" y="362465"/>
            <a:ext cx="7339914" cy="5684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518984" y="518984"/>
            <a:ext cx="7356389" cy="58488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2.3 </a:t>
            </a:r>
            <a:r>
              <a:rPr lang="en-US" dirty="0" err="1" smtClean="0">
                <a:solidFill>
                  <a:schemeClr val="bg1"/>
                </a:solidFill>
              </a:rPr>
              <a:t>analisis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kebutuhan</a:t>
            </a:r>
            <a:r>
              <a:rPr lang="en-US" dirty="0" smtClean="0">
                <a:solidFill>
                  <a:schemeClr val="bg1"/>
                </a:solidFill>
              </a:rPr>
              <a:t> software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642313"/>
            <a:ext cx="9198116" cy="360000"/>
          </a:xfrm>
        </p:spPr>
        <p:txBody>
          <a:bodyPr/>
          <a:lstStyle/>
          <a:p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software minimal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endParaRPr lang="en-ID" dirty="0"/>
          </a:p>
          <a:p>
            <a:pPr lvl="0"/>
            <a:r>
              <a:rPr lang="en-US" dirty="0" smtClean="0"/>
              <a:t>1. OS </a:t>
            </a:r>
            <a:r>
              <a:rPr lang="en-US" dirty="0"/>
              <a:t>Windows 10</a:t>
            </a:r>
            <a:endParaRPr lang="en-ID" dirty="0"/>
          </a:p>
          <a:p>
            <a:pPr lvl="0"/>
            <a:r>
              <a:rPr lang="en-US" dirty="0" smtClean="0"/>
              <a:t>2. XAMPP</a:t>
            </a:r>
            <a:endParaRPr lang="en-ID" dirty="0"/>
          </a:p>
          <a:p>
            <a:pPr lvl="0"/>
            <a:r>
              <a:rPr lang="en-US" dirty="0" smtClean="0"/>
              <a:t>3. Google </a:t>
            </a:r>
            <a:r>
              <a:rPr lang="en-US" dirty="0"/>
              <a:t>Chrome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10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9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227" y="370703"/>
            <a:ext cx="7364627" cy="5601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02508" y="494270"/>
            <a:ext cx="7364627" cy="593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2.4 </a:t>
            </a:r>
            <a:r>
              <a:rPr lang="en-US" dirty="0" err="1" smtClean="0">
                <a:solidFill>
                  <a:schemeClr val="bg1"/>
                </a:solidFill>
              </a:rPr>
              <a:t>analisis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kebutuhan</a:t>
            </a:r>
            <a:r>
              <a:rPr lang="en-US" dirty="0" smtClean="0">
                <a:solidFill>
                  <a:schemeClr val="bg1"/>
                </a:solidFill>
              </a:rPr>
              <a:t> hardware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518745"/>
            <a:ext cx="9198116" cy="360000"/>
          </a:xfrm>
        </p:spPr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  <a:endParaRPr lang="en-ID" dirty="0"/>
          </a:p>
          <a:p>
            <a:pPr lvl="0"/>
            <a:r>
              <a:rPr lang="en-US" dirty="0" err="1" smtClean="0"/>
              <a:t>Komputer</a:t>
            </a:r>
            <a:endParaRPr lang="en-US" dirty="0" smtClean="0"/>
          </a:p>
          <a:p>
            <a:pPr lvl="0"/>
            <a:endParaRPr lang="en-ID" dirty="0"/>
          </a:p>
          <a:p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ID" dirty="0"/>
          </a:p>
          <a:p>
            <a:pPr lvl="0"/>
            <a:r>
              <a:rPr lang="en-US" dirty="0"/>
              <a:t>Processor AMD </a:t>
            </a:r>
            <a:r>
              <a:rPr lang="en-US" dirty="0" err="1"/>
              <a:t>ryzen</a:t>
            </a:r>
            <a:r>
              <a:rPr lang="en-US" dirty="0"/>
              <a:t> 5 1500x  3.5GHz</a:t>
            </a:r>
            <a:endParaRPr lang="en-ID" dirty="0"/>
          </a:p>
          <a:p>
            <a:pPr lvl="0"/>
            <a:r>
              <a:rPr lang="en-US" dirty="0"/>
              <a:t>RAM 16 GB DDR4</a:t>
            </a:r>
            <a:endParaRPr lang="en-ID" dirty="0"/>
          </a:p>
          <a:p>
            <a:pPr lvl="0"/>
            <a:r>
              <a:rPr lang="en-US" dirty="0" err="1"/>
              <a:t>Harddisk</a:t>
            </a:r>
            <a:r>
              <a:rPr lang="en-US" dirty="0"/>
              <a:t> 1TB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11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20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9514" y="362466"/>
            <a:ext cx="5362832" cy="593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494270" y="494270"/>
            <a:ext cx="5362833" cy="6260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2.5 </a:t>
            </a:r>
            <a:r>
              <a:rPr lang="en-US" dirty="0" err="1" smtClean="0">
                <a:solidFill>
                  <a:schemeClr val="bg2"/>
                </a:solidFill>
              </a:rPr>
              <a:t>perancangan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sistem</a:t>
            </a:r>
            <a:endParaRPr lang="en-ID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88368" y="1635024"/>
            <a:ext cx="9198116" cy="360000"/>
          </a:xfrm>
        </p:spPr>
        <p:txBody>
          <a:bodyPr/>
          <a:lstStyle/>
          <a:p>
            <a:r>
              <a:rPr lang="en-US" dirty="0" smtClean="0"/>
              <a:t>Use Case Diagram</a:t>
            </a:r>
          </a:p>
          <a:p>
            <a:endParaRPr lang="en-US" dirty="0"/>
          </a:p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uraian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smtClean="0"/>
              <a:t>yang</a:t>
            </a:r>
          </a:p>
          <a:p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awasi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actor.</a:t>
            </a:r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admin. Hal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web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  <a:r>
              <a:rPr lang="en-US" dirty="0" err="1"/>
              <a:t>pada</a:t>
            </a:r>
            <a:r>
              <a:rPr lang="en-US" dirty="0"/>
              <a:t> form login admin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menu admin.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admin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master,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inventory, </a:t>
            </a:r>
            <a:r>
              <a:rPr lang="en-US" dirty="0" err="1"/>
              <a:t>rekap</a:t>
            </a:r>
            <a:r>
              <a:rPr lang="en-US" dirty="0"/>
              <a:t> inventory per </a:t>
            </a: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12</a:t>
            </a:r>
            <a:endParaRPr lang="en-US" noProof="0" dirty="0"/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77" y="1548866"/>
            <a:ext cx="4522574" cy="2945097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9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279436" y="371394"/>
            <a:ext cx="4465444" cy="213667"/>
          </a:xfrm>
        </p:spPr>
        <p:txBody>
          <a:bodyPr/>
          <a:lstStyle/>
          <a:p>
            <a:r>
              <a:rPr lang="en-US" dirty="0" smtClean="0"/>
              <a:t>Activity Diagram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Activity diagram </a:t>
            </a:r>
            <a:r>
              <a:rPr lang="en-US" dirty="0" err="1"/>
              <a:t>adalah</a:t>
            </a:r>
            <a:r>
              <a:rPr lang="en-US" dirty="0"/>
              <a:t> diagram yang </a:t>
            </a:r>
            <a:r>
              <a:rPr lang="en-US" dirty="0" err="1"/>
              <a:t>menggambarkan</a:t>
            </a:r>
            <a:r>
              <a:rPr lang="en-US" dirty="0"/>
              <a:t> workflow (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system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13</a:t>
            </a:r>
            <a:endParaRPr lang="en-US" noProof="0" dirty="0"/>
          </a:p>
        </p:txBody>
      </p:sp>
      <p:pic>
        <p:nvPicPr>
          <p:cNvPr id="2050" name="Picture 2" descr="adm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28" y="217267"/>
            <a:ext cx="4771416" cy="6425855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3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54116" y="258356"/>
            <a:ext cx="9198116" cy="360000"/>
          </a:xfrm>
        </p:spPr>
        <p:txBody>
          <a:bodyPr/>
          <a:lstStyle/>
          <a:p>
            <a:r>
              <a:rPr lang="en-US" dirty="0" smtClean="0"/>
              <a:t>Class Diagram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Class Diagram </a:t>
            </a:r>
            <a:r>
              <a:rPr lang="en-US" dirty="0" err="1"/>
              <a:t>merupakan</a:t>
            </a:r>
            <a:r>
              <a:rPr lang="en-US" dirty="0"/>
              <a:t> diagram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14</a:t>
            </a:r>
            <a:endParaRPr lang="en-US" noProof="0" dirty="0"/>
          </a:p>
        </p:txBody>
      </p:sp>
      <p:pic>
        <p:nvPicPr>
          <p:cNvPr id="3074" name="Picture 2" descr="class diagram sistem inventory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60" y="2248624"/>
            <a:ext cx="5502760" cy="406251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84665" y="192454"/>
            <a:ext cx="9198116" cy="360000"/>
          </a:xfrm>
        </p:spPr>
        <p:txBody>
          <a:bodyPr/>
          <a:lstStyle/>
          <a:p>
            <a:r>
              <a:rPr lang="en-US" dirty="0" smtClean="0"/>
              <a:t>Sequence Diagram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Sequence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diagram-diagram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UML, sequence diagram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diagram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koloborasi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object.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15</a:t>
            </a:r>
            <a:endParaRPr lang="en-US" noProof="0" dirty="0"/>
          </a:p>
        </p:txBody>
      </p:sp>
      <p:pic>
        <p:nvPicPr>
          <p:cNvPr id="4098" name="Picture 2" descr="sequen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88" y="2292959"/>
            <a:ext cx="7458720" cy="4245954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85103" y="1524000"/>
            <a:ext cx="5041556" cy="4308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16</a:t>
            </a:r>
            <a:endParaRPr lang="en-US" noProof="0" dirty="0"/>
          </a:p>
        </p:txBody>
      </p:sp>
      <p:sp>
        <p:nvSpPr>
          <p:cNvPr id="13" name="Rectangle 12"/>
          <p:cNvSpPr/>
          <p:nvPr/>
        </p:nvSpPr>
        <p:spPr>
          <a:xfrm>
            <a:off x="1713470" y="2108886"/>
            <a:ext cx="5049795" cy="412715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5849" t="1545" r="19158" b="2243"/>
          <a:stretch/>
        </p:blipFill>
        <p:spPr>
          <a:xfrm>
            <a:off x="271460" y="1138162"/>
            <a:ext cx="3168000" cy="12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732131" y="1161146"/>
            <a:ext cx="3755673" cy="12203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107070" y="2679977"/>
            <a:ext cx="4218163" cy="9638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71460" y="2678637"/>
            <a:ext cx="4427445" cy="16132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959373" y="4197468"/>
            <a:ext cx="4513555" cy="10321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271460" y="4519883"/>
            <a:ext cx="4275826" cy="20659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70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 descr="Wood piece cut through the middle">
            <a:extLst>
              <a:ext uri="{FF2B5EF4-FFF2-40B4-BE49-F238E27FC236}">
                <a16:creationId xmlns:a16="http://schemas.microsoft.com/office/drawing/2014/main" xmlns="" id="{C0BA96B3-F713-41B0-A2E3-15E9039E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9352CF6-0F22-45A8-B28B-37FAFCE5C5D6}"/>
              </a:ext>
            </a:extLst>
          </p:cNvPr>
          <p:cNvSpPr txBox="1"/>
          <p:nvPr/>
        </p:nvSpPr>
        <p:spPr>
          <a:xfrm>
            <a:off x="5573485" y="3312941"/>
            <a:ext cx="2052433" cy="39542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Muhammad </a:t>
            </a:r>
            <a:r>
              <a:rPr lang="en-US" sz="1600" b="1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Rayhan</a:t>
            </a:r>
            <a:r>
              <a:rPr lang="en-US" sz="1600" b="1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Putra</a:t>
            </a:r>
            <a:r>
              <a:rPr lang="en-US" sz="1600" b="1" spc="-100" baseline="0" dirty="0" smtClean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 smtClean="0">
                <a:solidFill>
                  <a:schemeClr val="tx1"/>
                </a:solidFill>
                <a:latin typeface="Corbel" panose="020B0503020204020204" pitchFamily="34" charset="0"/>
              </a:rPr>
              <a:t>RPL  XII - C</a:t>
            </a:r>
            <a:endParaRPr lang="en-US" sz="1600" b="1" spc="-100" baseline="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PENDAHULUAN</a:t>
            </a:r>
            <a:endParaRPr lang="en-ID" dirty="0"/>
          </a:p>
        </p:txBody>
      </p:sp>
      <p:sp>
        <p:nvSpPr>
          <p:cNvPr id="8" name="Rectangle 7"/>
          <p:cNvSpPr/>
          <p:nvPr/>
        </p:nvSpPr>
        <p:spPr>
          <a:xfrm>
            <a:off x="667265" y="2232973"/>
            <a:ext cx="3591697" cy="36570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354227" y="1828800"/>
            <a:ext cx="3599935" cy="3772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872973"/>
            <a:ext cx="9198116" cy="36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1.1 </a:t>
            </a:r>
            <a:r>
              <a:rPr lang="en-GB" dirty="0" err="1">
                <a:solidFill>
                  <a:schemeClr val="bg1"/>
                </a:solidFill>
              </a:rPr>
              <a:t>Latar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Belakang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Masalah</a:t>
            </a: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1.2 </a:t>
            </a:r>
            <a:r>
              <a:rPr lang="en-GB" dirty="0" err="1">
                <a:solidFill>
                  <a:schemeClr val="bg1"/>
                </a:solidFill>
              </a:rPr>
              <a:t>Rumusan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Masalah</a:t>
            </a: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1.3 </a:t>
            </a:r>
            <a:r>
              <a:rPr lang="en-GB" dirty="0" err="1">
                <a:solidFill>
                  <a:schemeClr val="bg1"/>
                </a:solidFill>
              </a:rPr>
              <a:t>Tujuan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Penulisan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Laporan</a:t>
            </a: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1.4 </a:t>
            </a:r>
            <a:r>
              <a:rPr lang="en-GB" dirty="0" err="1">
                <a:solidFill>
                  <a:schemeClr val="bg1"/>
                </a:solidFill>
              </a:rPr>
              <a:t>Batasan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Masalah</a:t>
            </a:r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1.5 </a:t>
            </a:r>
            <a:r>
              <a:rPr lang="en-GB" dirty="0" err="1">
                <a:solidFill>
                  <a:schemeClr val="bg1"/>
                </a:solidFill>
              </a:rPr>
              <a:t>Teknik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Pengumpulan</a:t>
            </a:r>
            <a:r>
              <a:rPr lang="en-GB" dirty="0">
                <a:solidFill>
                  <a:schemeClr val="bg1"/>
                </a:solidFill>
              </a:rPr>
              <a:t> Data</a:t>
            </a:r>
          </a:p>
          <a:p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5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2465" y="354227"/>
            <a:ext cx="6301946" cy="5931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10745" y="518984"/>
            <a:ext cx="6293709" cy="576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1.1 </a:t>
            </a:r>
            <a:r>
              <a:rPr lang="en-US" dirty="0" err="1" smtClean="0">
                <a:solidFill>
                  <a:schemeClr val="bg1"/>
                </a:solidFill>
              </a:rPr>
              <a:t>Latar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Belakang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601125"/>
            <a:ext cx="9198116" cy="360000"/>
          </a:xfrm>
        </p:spPr>
        <p:txBody>
          <a:bodyPr/>
          <a:lstStyle/>
          <a:p>
            <a:pPr algn="just"/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berkembangnya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</a:t>
            </a:r>
            <a:endParaRPr lang="en-ID" dirty="0"/>
          </a:p>
          <a:p>
            <a:pPr algn="just"/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industry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ketat</a:t>
            </a:r>
            <a:r>
              <a:rPr lang="en-US" dirty="0"/>
              <a:t>. </a:t>
            </a:r>
            <a:r>
              <a:rPr lang="en-US" dirty="0" err="1"/>
              <a:t>Kesuksesan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ID" dirty="0"/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bisnisnya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ID" dirty="0"/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inventory (</a:t>
            </a:r>
            <a:r>
              <a:rPr lang="en-US" dirty="0" err="1"/>
              <a:t>persediaan</a:t>
            </a:r>
            <a:r>
              <a:rPr lang="en-US" dirty="0"/>
              <a:t>)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endParaRPr lang="en-ID" dirty="0"/>
          </a:p>
          <a:p>
            <a:pPr algn="just"/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semaksimal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.</a:t>
            </a:r>
            <a:endParaRPr lang="en-ID" dirty="0"/>
          </a:p>
          <a:p>
            <a:pPr algn="just"/>
            <a:r>
              <a:rPr lang="en-US" dirty="0"/>
              <a:t>Perusahaan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persediaannya</a:t>
            </a:r>
            <a:endParaRPr lang="en-ID" dirty="0"/>
          </a:p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menjaga</a:t>
            </a:r>
            <a:endParaRPr lang="en-ID" dirty="0"/>
          </a:p>
          <a:p>
            <a:pPr algn="just"/>
            <a:r>
              <a:rPr lang="en-US" dirty="0" err="1"/>
              <a:t>kelangsungan</a:t>
            </a:r>
            <a:r>
              <a:rPr lang="en-US" dirty="0"/>
              <a:t> </a:t>
            </a:r>
            <a:r>
              <a:rPr lang="en-US" dirty="0" err="1"/>
              <a:t>bisnisnya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. Inventory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suatu</a:t>
            </a:r>
            <a:endParaRPr lang="en-ID" dirty="0"/>
          </a:p>
          <a:p>
            <a:pPr algn="just"/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en-ID" dirty="0"/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inventory yang </a:t>
            </a:r>
            <a:r>
              <a:rPr lang="en-US" dirty="0" err="1"/>
              <a:t>terdata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</a:t>
            </a:r>
            <a:endParaRPr lang="en-ID" dirty="0"/>
          </a:p>
          <a:p>
            <a:pPr algn="just"/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  <a:endParaRPr lang="en-ID" dirty="0"/>
          </a:p>
          <a:p>
            <a:pPr algn="just"/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mengelolah</a:t>
            </a:r>
            <a:endParaRPr lang="en-ID" dirty="0"/>
          </a:p>
          <a:p>
            <a:pPr algn="just"/>
            <a:r>
              <a:rPr lang="en-US" dirty="0"/>
              <a:t>inventory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agar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  <a:endParaRPr lang="en-ID" dirty="0"/>
          </a:p>
          <a:p>
            <a:pPr algn="just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38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0703" y="370703"/>
            <a:ext cx="4736755" cy="584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18983" y="527222"/>
            <a:ext cx="4728519" cy="5601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1.2 </a:t>
            </a:r>
            <a:r>
              <a:rPr lang="en-US" dirty="0" err="1" smtClean="0">
                <a:solidFill>
                  <a:schemeClr val="bg1"/>
                </a:solidFill>
              </a:rPr>
              <a:t>rumusan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526983"/>
            <a:ext cx="9198116" cy="360000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proses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3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0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0704" y="494270"/>
            <a:ext cx="6590270" cy="593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494270" y="634314"/>
            <a:ext cx="6614984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563805"/>
            <a:ext cx="9198116" cy="432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1.3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penulisan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laporan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823546"/>
            <a:ext cx="9198116" cy="360000"/>
          </a:xfrm>
        </p:spPr>
        <p:txBody>
          <a:bodyPr/>
          <a:lstStyle/>
          <a:p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 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memenuhi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syarat</a:t>
            </a:r>
            <a:r>
              <a:rPr lang="en-GB" dirty="0"/>
              <a:t> </a:t>
            </a:r>
            <a:r>
              <a:rPr lang="en-GB" dirty="0" err="1"/>
              <a:t>kelulusan</a:t>
            </a:r>
            <a:r>
              <a:rPr lang="en-ID" dirty="0"/>
              <a:t>. 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penjadwalan</a:t>
            </a:r>
            <a:r>
              <a:rPr lang="en-ID" dirty="0"/>
              <a:t> </a:t>
            </a:r>
            <a:r>
              <a:rPr lang="en-ID" dirty="0" err="1"/>
              <a:t>iklan</a:t>
            </a:r>
            <a:r>
              <a:rPr lang="en-ID" dirty="0"/>
              <a:t>. 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6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0703" y="362466"/>
            <a:ext cx="4596713" cy="601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10746" y="518984"/>
            <a:ext cx="4613189" cy="593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1.4 </a:t>
            </a:r>
            <a:r>
              <a:rPr lang="en-US" dirty="0" err="1" smtClean="0">
                <a:solidFill>
                  <a:schemeClr val="bg1"/>
                </a:solidFill>
              </a:rPr>
              <a:t>batasan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452843"/>
            <a:ext cx="9198116" cy="360000"/>
          </a:xfrm>
        </p:spPr>
        <p:txBody>
          <a:bodyPr/>
          <a:lstStyle/>
          <a:p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masalahnya</a:t>
            </a:r>
            <a:r>
              <a:rPr lang="en-US" dirty="0"/>
              <a:t> agar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endParaRPr lang="en-ID" dirty="0"/>
          </a:p>
          <a:p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pengerjaanya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 smtClean="0"/>
              <a:t>.</a:t>
            </a:r>
          </a:p>
          <a:p>
            <a:endParaRPr lang="en-ID" dirty="0"/>
          </a:p>
          <a:p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ID" dirty="0"/>
          </a:p>
          <a:p>
            <a:pPr lvl="0"/>
            <a:r>
              <a:rPr lang="en-US" dirty="0" smtClean="0"/>
              <a:t>1. 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proses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endParaRPr lang="en-ID" dirty="0"/>
          </a:p>
          <a:p>
            <a:pPr lvl="0"/>
            <a:r>
              <a:rPr lang="en-US" dirty="0" err="1" smtClean="0"/>
              <a:t>keluar</a:t>
            </a:r>
            <a:r>
              <a:rPr lang="en-US" dirty="0"/>
              <a:t>.</a:t>
            </a:r>
            <a:endParaRPr lang="en-ID" dirty="0"/>
          </a:p>
          <a:p>
            <a:pPr lvl="0"/>
            <a:r>
              <a:rPr lang="en-US" dirty="0" smtClean="0"/>
              <a:t>2. 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data inventory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endParaRPr lang="en-ID" dirty="0"/>
          </a:p>
          <a:p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8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7751" y="313038"/>
            <a:ext cx="6392563" cy="667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432000" y="432000"/>
            <a:ext cx="6463070" cy="704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1.5 </a:t>
            </a:r>
            <a:r>
              <a:rPr lang="en-US" dirty="0" err="1" smtClean="0">
                <a:solidFill>
                  <a:schemeClr val="bg1"/>
                </a:solidFill>
              </a:rPr>
              <a:t>teknik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pengumpulan</a:t>
            </a:r>
            <a:r>
              <a:rPr lang="en-US" dirty="0" smtClean="0">
                <a:solidFill>
                  <a:schemeClr val="bg1"/>
                </a:solidFill>
              </a:rPr>
              <a:t> data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617600"/>
            <a:ext cx="9198116" cy="360000"/>
          </a:xfrm>
        </p:spPr>
        <p:txBody>
          <a:bodyPr/>
          <a:lstStyle/>
          <a:p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yang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  <a:endParaRPr lang="en-ID" dirty="0"/>
          </a:p>
          <a:p>
            <a:pPr lvl="0"/>
            <a:r>
              <a:rPr lang="en-US" dirty="0"/>
              <a:t>Searching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di internet.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6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3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ID" dirty="0"/>
          </a:p>
        </p:txBody>
      </p:sp>
      <p:sp>
        <p:nvSpPr>
          <p:cNvPr id="5" name="Rectangle 4"/>
          <p:cNvSpPr/>
          <p:nvPr/>
        </p:nvSpPr>
        <p:spPr>
          <a:xfrm>
            <a:off x="939114" y="1449858"/>
            <a:ext cx="4572000" cy="4308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1178012" y="1664043"/>
            <a:ext cx="4555524" cy="43495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93102" y="1449858"/>
            <a:ext cx="9198116" cy="3600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	2.1 </a:t>
            </a:r>
            <a:r>
              <a:rPr lang="en-US" sz="2400" dirty="0" err="1">
                <a:solidFill>
                  <a:schemeClr val="bg1"/>
                </a:solidFill>
              </a:rPr>
              <a:t>Analisis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Kebutuhan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Sistem</a:t>
            </a:r>
            <a:endParaRPr lang="en-GB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GB" sz="2400" dirty="0" smtClean="0">
                <a:solidFill>
                  <a:schemeClr val="bg1"/>
                </a:solidFill>
              </a:rPr>
              <a:t>	2.2 </a:t>
            </a:r>
            <a:r>
              <a:rPr lang="en-GB" sz="2400" dirty="0" err="1">
                <a:solidFill>
                  <a:schemeClr val="bg1"/>
                </a:solidFill>
              </a:rPr>
              <a:t>Analisis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Kebutuhan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Pengguna</a:t>
            </a:r>
            <a:r>
              <a:rPr lang="en-GB" sz="24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solidFill>
                  <a:schemeClr val="bg1"/>
                </a:solidFill>
              </a:rPr>
              <a:t>	2.3 </a:t>
            </a:r>
            <a:r>
              <a:rPr lang="en-GB" sz="2400" dirty="0" err="1">
                <a:solidFill>
                  <a:schemeClr val="bg1"/>
                </a:solidFill>
              </a:rPr>
              <a:t>Analisis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Kebutuhan</a:t>
            </a:r>
            <a:r>
              <a:rPr lang="en-GB" sz="2400" dirty="0">
                <a:solidFill>
                  <a:schemeClr val="bg1"/>
                </a:solidFill>
              </a:rPr>
              <a:t> Software	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</a:rPr>
              <a:t>	2.4 </a:t>
            </a:r>
            <a:r>
              <a:rPr lang="en-GB" sz="2400" dirty="0" err="1">
                <a:solidFill>
                  <a:schemeClr val="bg1"/>
                </a:solidFill>
              </a:rPr>
              <a:t>Analisis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Kebutuhan</a:t>
            </a:r>
            <a:r>
              <a:rPr lang="en-GB" sz="2400" dirty="0">
                <a:solidFill>
                  <a:schemeClr val="bg1"/>
                </a:solidFill>
              </a:rPr>
              <a:t> Hardware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</a:rPr>
              <a:t>	2.5 </a:t>
            </a:r>
            <a:r>
              <a:rPr lang="en-GB" sz="2400" dirty="0" err="1">
                <a:solidFill>
                  <a:schemeClr val="bg1"/>
                </a:solidFill>
              </a:rPr>
              <a:t>Perancangan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Sistem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0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5989" y="321276"/>
            <a:ext cx="6557319" cy="642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/>
          <p:cNvSpPr/>
          <p:nvPr/>
        </p:nvSpPr>
        <p:spPr>
          <a:xfrm>
            <a:off x="551935" y="432001"/>
            <a:ext cx="6540843" cy="70482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2.1 </a:t>
            </a:r>
            <a:r>
              <a:rPr lang="en-US" dirty="0" err="1" smtClean="0">
                <a:solidFill>
                  <a:schemeClr val="bg1"/>
                </a:solidFill>
              </a:rPr>
              <a:t>analisis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kebutuhan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32000" y="1592886"/>
            <a:ext cx="9198116" cy="36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kebutuhan-kebutuhan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pelaksanaannya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proses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kebutuhannya</a:t>
            </a:r>
            <a:r>
              <a:rPr lang="en-US" dirty="0"/>
              <a:t>.</a:t>
            </a:r>
            <a:endParaRPr lang="en-ID" dirty="0"/>
          </a:p>
          <a:p>
            <a:pPr>
              <a:lnSpc>
                <a:spcPct val="150000"/>
              </a:lnSpc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noProof="0" dirty="0" smtClean="0"/>
              <a:t>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8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628</Words>
  <Application>Microsoft Office PowerPoint</Application>
  <PresentationFormat>Widescreen</PresentationFormat>
  <Paragraphs>106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Office Theme</vt:lpstr>
      <vt:lpstr>Laporan praktek kerja lapangan</vt:lpstr>
      <vt:lpstr>PENDAHULUAN</vt:lpstr>
      <vt:lpstr>1.1 Latar Belakang masalah</vt:lpstr>
      <vt:lpstr>1.2 rumusan masalah</vt:lpstr>
      <vt:lpstr>1.3 tujuan penulisan laporan</vt:lpstr>
      <vt:lpstr>1.4 batasan masalah</vt:lpstr>
      <vt:lpstr>1.5 teknik pengumpulan data</vt:lpstr>
      <vt:lpstr>Analisis dan perancang sistem</vt:lpstr>
      <vt:lpstr>2.1 analisis kebutuhan sistem</vt:lpstr>
      <vt:lpstr>2.2 analisis kebutuhan pengguna</vt:lpstr>
      <vt:lpstr>2.3 analisis kebutuhan software</vt:lpstr>
      <vt:lpstr>2.4 analisis kebutuhan hardware</vt:lpstr>
      <vt:lpstr>2.5 perancangan sistem</vt:lpstr>
      <vt:lpstr>PowerPoint Presentation</vt:lpstr>
      <vt:lpstr>PowerPoint Presentation</vt:lpstr>
      <vt:lpstr>PowerPoint Presentation</vt:lpstr>
      <vt:lpstr>Tampilan aplikasi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2020-11-17T04:30:58Z</dcterms:created>
  <dcterms:modified xsi:type="dcterms:W3CDTF">2020-11-17T05:58:09Z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