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94" r:id="rId5"/>
    <p:sldId id="299" r:id="rId6"/>
    <p:sldId id="300" r:id="rId7"/>
    <p:sldId id="261" r:id="rId8"/>
    <p:sldId id="264" r:id="rId9"/>
    <p:sldId id="278" r:id="rId10"/>
    <p:sldId id="301" r:id="rId11"/>
    <p:sldId id="302" r:id="rId12"/>
    <p:sldId id="303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9188" y="339502"/>
            <a:ext cx="8339276" cy="1152128"/>
          </a:xfrm>
        </p:spPr>
        <p:txBody>
          <a:bodyPr/>
          <a:lstStyle/>
          <a:p>
            <a:r>
              <a:rPr lang="en-US" altLang="ko-KR" dirty="0" err="1" smtClean="0">
                <a:ea typeface="맑은 고딕" pitchFamily="50" charset="-127"/>
              </a:rPr>
              <a:t>Sistem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Informasi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Pengelolaan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Peralatan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Lapangan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 smtClean="0"/>
              <a:t>Disusun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oleh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Rifqy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Hafizh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456241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Praktek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Kerja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Lapangan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107504" y="267494"/>
            <a:ext cx="2952328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Sequence Diagram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-114" b="815"/>
          <a:stretch/>
        </p:blipFill>
        <p:spPr>
          <a:xfrm>
            <a:off x="251520" y="1059582"/>
            <a:ext cx="8672760" cy="3142304"/>
          </a:xfrm>
        </p:spPr>
      </p:pic>
    </p:spTree>
    <p:extLst>
      <p:ext uri="{BB962C8B-B14F-4D97-AF65-F5344CB8AC3E}">
        <p14:creationId xmlns:p14="http://schemas.microsoft.com/office/powerpoint/2010/main" val="30204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 err="1" smtClean="0"/>
              <a:t>Terima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Kasih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 smtClean="0"/>
              <a:t>* *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Pendahuluan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07704" y="483518"/>
            <a:ext cx="6652377" cy="2233189"/>
            <a:chOff x="3687661" y="1203598"/>
            <a:chExt cx="2252491" cy="2233189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Dalam</a:t>
              </a:r>
              <a:r>
                <a:rPr lang="en-US" sz="1200" dirty="0" smtClean="0"/>
                <a:t> </a:t>
              </a:r>
              <a:r>
                <a:rPr lang="en-US" sz="1200" dirty="0" err="1"/>
                <a:t>Suatu</a:t>
              </a:r>
              <a:r>
                <a:rPr lang="en-US" sz="1200" dirty="0"/>
                <a:t> Perusahaan </a:t>
              </a:r>
              <a:r>
                <a:rPr lang="en-US" sz="1200" dirty="0" err="1"/>
                <a:t>seharusnya</a:t>
              </a:r>
              <a:r>
                <a:rPr lang="en-US" sz="1200" dirty="0"/>
                <a:t> </a:t>
              </a:r>
              <a:r>
                <a:rPr lang="en-US" sz="1200" dirty="0" err="1"/>
                <a:t>mempunyai</a:t>
              </a:r>
              <a:r>
                <a:rPr lang="en-US" sz="1200" dirty="0"/>
                <a:t> </a:t>
              </a:r>
              <a:r>
                <a:rPr lang="en-US" sz="1200" dirty="0" err="1"/>
                <a:t>manajemen</a:t>
              </a:r>
              <a:r>
                <a:rPr lang="en-US" sz="1200" dirty="0"/>
                <a:t> yang </a:t>
              </a:r>
              <a:r>
                <a:rPr lang="en-US" sz="1200" dirty="0" err="1"/>
                <a:t>baik</a:t>
              </a:r>
              <a:r>
                <a:rPr lang="en-US" sz="1200" dirty="0"/>
                <a:t>, agar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menghasilkan</a:t>
              </a:r>
              <a:r>
                <a:rPr lang="en-US" sz="1200" dirty="0"/>
                <a:t> </a:t>
              </a:r>
              <a:r>
                <a:rPr lang="en-US" sz="1200" dirty="0" err="1"/>
                <a:t>keuntungan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setiap</a:t>
              </a:r>
              <a:r>
                <a:rPr lang="en-US" sz="1200" dirty="0"/>
                <a:t> </a:t>
              </a:r>
              <a:r>
                <a:rPr lang="en-US" sz="1200" dirty="0" err="1"/>
                <a:t>menjalankan</a:t>
              </a:r>
              <a:r>
                <a:rPr lang="en-US" sz="1200" dirty="0"/>
                <a:t> proses </a:t>
              </a:r>
              <a:r>
                <a:rPr lang="en-US" sz="1200" dirty="0" err="1"/>
                <a:t>transaksi</a:t>
              </a:r>
              <a:r>
                <a:rPr lang="en-US" sz="1200" dirty="0"/>
                <a:t> yang </a:t>
              </a:r>
              <a:r>
                <a:rPr lang="en-US" sz="1200" dirty="0" err="1"/>
                <a:t>dilakukan</a:t>
              </a:r>
              <a:r>
                <a:rPr lang="en-US" sz="1200" dirty="0"/>
                <a:t> </a:t>
              </a:r>
              <a:r>
                <a:rPr lang="en-US" sz="1200" dirty="0" err="1"/>
                <a:t>oleh</a:t>
              </a:r>
              <a:r>
                <a:rPr lang="en-US" sz="1200" dirty="0"/>
                <a:t> </a:t>
              </a:r>
              <a:r>
                <a:rPr lang="en-US" sz="1200" dirty="0" err="1"/>
                <a:t>semua</a:t>
              </a:r>
              <a:r>
                <a:rPr lang="en-US" sz="1200" dirty="0"/>
                <a:t> </a:t>
              </a:r>
              <a:r>
                <a:rPr lang="en-US" sz="1200" dirty="0" err="1"/>
                <a:t>bagian</a:t>
              </a:r>
              <a:r>
                <a:rPr lang="en-US" sz="1200" dirty="0"/>
                <a:t> </a:t>
              </a:r>
              <a:r>
                <a:rPr lang="en-US" sz="1200" dirty="0" err="1"/>
                <a:t>perusahaan</a:t>
              </a:r>
              <a:r>
                <a:rPr lang="en-US" sz="1200" dirty="0"/>
                <a:t>. </a:t>
              </a:r>
              <a:r>
                <a:rPr lang="en-US" sz="1200" dirty="0" err="1"/>
                <a:t>Contohnya</a:t>
              </a:r>
              <a:r>
                <a:rPr lang="en-US" sz="1200" dirty="0"/>
                <a:t> </a:t>
              </a:r>
              <a:r>
                <a:rPr lang="en-US" sz="1200" dirty="0" err="1"/>
                <a:t>pada</a:t>
              </a:r>
              <a:r>
                <a:rPr lang="en-US" sz="1200" dirty="0"/>
                <a:t> PT </a:t>
              </a:r>
              <a:r>
                <a:rPr lang="en-US" sz="1200" dirty="0" err="1"/>
                <a:t>Kwarsa</a:t>
              </a:r>
              <a:r>
                <a:rPr lang="en-US" sz="1200" dirty="0"/>
                <a:t> hexagon, </a:t>
              </a:r>
              <a:r>
                <a:rPr lang="en-US" sz="1200" dirty="0" err="1"/>
                <a:t>seperti</a:t>
              </a:r>
              <a:r>
                <a:rPr lang="en-US" sz="1200" dirty="0"/>
                <a:t> </a:t>
              </a:r>
              <a:r>
                <a:rPr lang="en-US" sz="1200" dirty="0" err="1"/>
                <a:t>Pengelolaan</a:t>
              </a:r>
              <a:r>
                <a:rPr lang="en-US" sz="1200" dirty="0"/>
                <a:t> </a:t>
              </a:r>
              <a:r>
                <a:rPr lang="en-US" sz="1200" dirty="0" err="1"/>
                <a:t>Peralatan</a:t>
              </a:r>
              <a:r>
                <a:rPr lang="en-US" sz="1200" dirty="0"/>
                <a:t> </a:t>
              </a:r>
              <a:r>
                <a:rPr lang="en-US" sz="1200" dirty="0" err="1"/>
                <a:t>Lapangan</a:t>
              </a:r>
              <a:r>
                <a:rPr lang="en-US" sz="1200" dirty="0" smtClean="0"/>
                <a:t>.</a:t>
              </a:r>
            </a:p>
            <a:p>
              <a:r>
                <a:rPr lang="en-US" sz="1200" dirty="0" err="1" smtClean="0"/>
                <a:t>Untuk</a:t>
              </a:r>
              <a:r>
                <a:rPr lang="en-US" sz="1200" dirty="0" smtClean="0"/>
                <a:t> </a:t>
              </a:r>
              <a:r>
                <a:rPr lang="en-US" sz="1200" dirty="0" err="1"/>
                <a:t>saat</a:t>
              </a:r>
              <a:r>
                <a:rPr lang="en-US" sz="1200" dirty="0"/>
                <a:t> </a:t>
              </a:r>
              <a:r>
                <a:rPr lang="en-US" sz="1200" dirty="0" err="1"/>
                <a:t>ini</a:t>
              </a:r>
              <a:r>
                <a:rPr lang="en-US" sz="1200" dirty="0"/>
                <a:t> proses </a:t>
              </a:r>
              <a:r>
                <a:rPr lang="en-US" sz="1200" dirty="0" err="1"/>
                <a:t>pendataan</a:t>
              </a:r>
              <a:r>
                <a:rPr lang="en-US" sz="1200" dirty="0"/>
                <a:t> </a:t>
              </a:r>
              <a:r>
                <a:rPr lang="en-US" sz="1200" dirty="0" err="1"/>
                <a:t>peralatan</a:t>
              </a:r>
              <a:r>
                <a:rPr lang="en-US" sz="1200" dirty="0"/>
                <a:t> </a:t>
              </a:r>
              <a:r>
                <a:rPr lang="en-US" sz="1200" dirty="0" err="1"/>
                <a:t>lapangan</a:t>
              </a:r>
              <a:r>
                <a:rPr lang="en-US" sz="1200" dirty="0"/>
                <a:t> di PT </a:t>
              </a:r>
              <a:r>
                <a:rPr lang="en-US" sz="1200" dirty="0" err="1"/>
                <a:t>Kwarsa</a:t>
              </a:r>
              <a:r>
                <a:rPr lang="en-US" sz="1200" dirty="0"/>
                <a:t> Hexagon </a:t>
              </a:r>
              <a:r>
                <a:rPr lang="en-US" sz="1200" dirty="0" err="1"/>
                <a:t>ini</a:t>
              </a:r>
              <a:r>
                <a:rPr lang="en-US" sz="1200" dirty="0"/>
                <a:t> </a:t>
              </a:r>
              <a:r>
                <a:rPr lang="en-US" sz="1200" dirty="0" err="1"/>
                <a:t>masih</a:t>
              </a:r>
              <a:r>
                <a:rPr lang="en-US" sz="1200" dirty="0"/>
                <a:t> </a:t>
              </a:r>
              <a:r>
                <a:rPr lang="en-US" sz="1200" dirty="0" err="1"/>
                <a:t>menggunakan</a:t>
              </a:r>
              <a:r>
                <a:rPr lang="en-US" sz="1200" dirty="0"/>
                <a:t> Microsoft Excel. </a:t>
              </a:r>
              <a:r>
                <a:rPr lang="en-US" sz="1200" dirty="0" err="1"/>
                <a:t>Untuk</a:t>
              </a:r>
              <a:r>
                <a:rPr lang="en-US" sz="1200" dirty="0"/>
                <a:t> </a:t>
              </a:r>
              <a:r>
                <a:rPr lang="en-US" sz="1200" dirty="0" err="1"/>
                <a:t>itu</a:t>
              </a:r>
              <a:r>
                <a:rPr lang="en-US" sz="1200" dirty="0"/>
                <a:t> </a:t>
              </a:r>
              <a:r>
                <a:rPr lang="en-US" sz="1200" dirty="0" err="1"/>
                <a:t>dibutuhkan</a:t>
              </a:r>
              <a:r>
                <a:rPr lang="en-US" sz="1200" dirty="0"/>
                <a:t> </a:t>
              </a:r>
              <a:r>
                <a:rPr lang="en-US" sz="1200" dirty="0" err="1"/>
                <a:t>sebuah</a:t>
              </a:r>
              <a:r>
                <a:rPr lang="en-US" sz="1200" dirty="0"/>
                <a:t> system yang </a:t>
              </a:r>
              <a:r>
                <a:rPr lang="en-US" sz="1200" dirty="0" err="1"/>
                <a:t>mampu</a:t>
              </a:r>
              <a:r>
                <a:rPr lang="en-US" sz="1200" dirty="0"/>
                <a:t> </a:t>
              </a:r>
              <a:r>
                <a:rPr lang="en-US" sz="1200" dirty="0" err="1"/>
                <a:t>menangani</a:t>
              </a:r>
              <a:r>
                <a:rPr lang="en-US" sz="1200" dirty="0"/>
                <a:t> </a:t>
              </a:r>
              <a:r>
                <a:rPr lang="en-US" sz="1200" dirty="0" err="1"/>
                <a:t>masalah</a:t>
              </a:r>
              <a:r>
                <a:rPr lang="en-US" sz="1200" dirty="0"/>
                <a:t> </a:t>
              </a:r>
              <a:r>
                <a:rPr lang="en-US" sz="1200" dirty="0" err="1"/>
                <a:t>diatas</a:t>
              </a:r>
              <a:r>
                <a:rPr lang="en-US" sz="1200" dirty="0"/>
                <a:t>.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adanya</a:t>
              </a:r>
              <a:r>
                <a:rPr lang="en-US" sz="1200" dirty="0"/>
                <a:t> </a:t>
              </a:r>
              <a:r>
                <a:rPr lang="en-US" sz="1200" dirty="0" err="1"/>
                <a:t>Sistem</a:t>
              </a:r>
              <a:r>
                <a:rPr lang="en-US" sz="1200" dirty="0"/>
                <a:t> </a:t>
              </a:r>
              <a:r>
                <a:rPr lang="en-US" sz="1200" dirty="0" err="1"/>
                <a:t>ini</a:t>
              </a:r>
              <a:r>
                <a:rPr lang="en-US" sz="1200" dirty="0"/>
                <a:t>, </a:t>
              </a:r>
              <a:r>
                <a:rPr lang="en-US" sz="1200" dirty="0" err="1"/>
                <a:t>diharapkan</a:t>
              </a:r>
              <a:r>
                <a:rPr lang="en-US" sz="1200" dirty="0"/>
                <a:t> </a:t>
              </a:r>
              <a:r>
                <a:rPr lang="en-US" sz="1200" dirty="0" err="1"/>
                <a:t>nantinya</a:t>
              </a:r>
              <a:r>
                <a:rPr lang="en-US" sz="1200" dirty="0"/>
                <a:t>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menyelesaikan</a:t>
              </a:r>
              <a:r>
                <a:rPr lang="en-US" sz="1200" dirty="0"/>
                <a:t> </a:t>
              </a:r>
              <a:r>
                <a:rPr lang="en-US" sz="1200" dirty="0" err="1"/>
                <a:t>permasalahan</a:t>
              </a:r>
              <a:r>
                <a:rPr lang="en-US" sz="1200" dirty="0"/>
                <a:t> yang </a:t>
              </a:r>
              <a:r>
                <a:rPr lang="en-US" sz="1200" dirty="0" err="1"/>
                <a:t>ada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proses </a:t>
              </a:r>
              <a:r>
                <a:rPr lang="en-US" sz="1200" dirty="0" err="1"/>
                <a:t>pendataan</a:t>
              </a:r>
              <a:r>
                <a:rPr lang="en-US" sz="1200" dirty="0"/>
                <a:t> </a:t>
              </a:r>
              <a:r>
                <a:rPr lang="en-US" sz="1200" dirty="0" err="1"/>
                <a:t>peralatan</a:t>
              </a:r>
              <a:r>
                <a:rPr lang="en-US" sz="1200" dirty="0"/>
                <a:t> </a:t>
              </a:r>
              <a:r>
                <a:rPr lang="en-US" sz="1200" dirty="0" err="1"/>
                <a:t>lapangan</a:t>
              </a:r>
              <a:r>
                <a:rPr lang="en-US" sz="1200" dirty="0"/>
                <a:t> yang </a:t>
              </a:r>
              <a:r>
                <a:rPr lang="en-US" sz="1200" dirty="0" err="1"/>
                <a:t>ada</a:t>
              </a:r>
              <a:r>
                <a:rPr lang="en-US" sz="1200" dirty="0"/>
                <a:t> </a:t>
              </a:r>
              <a:r>
                <a:rPr lang="en-US" sz="1200" dirty="0" err="1"/>
                <a:t>diperusahaan</a:t>
              </a:r>
              <a:r>
                <a:rPr lang="en-US" sz="1200" dirty="0"/>
                <a:t> </a:t>
              </a:r>
              <a:r>
                <a:rPr lang="en-US" sz="1200" dirty="0" err="1"/>
                <a:t>ini</a:t>
              </a:r>
              <a:r>
                <a:rPr lang="en-US" sz="1200" dirty="0"/>
                <a:t>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Latar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Belakang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Masalah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 Same Side Corner Rectangle 36">
            <a:extLst>
              <a:ext uri="{FF2B5EF4-FFF2-40B4-BE49-F238E27FC236}">
                <a16:creationId xmlns:a16="http://schemas.microsoft.com/office/drawing/2014/main" xmlns="" id="{38323D7E-B3BF-462F-8524-00D691280764}"/>
              </a:ext>
            </a:extLst>
          </p:cNvPr>
          <p:cNvSpPr/>
          <p:nvPr/>
        </p:nvSpPr>
        <p:spPr>
          <a:xfrm>
            <a:off x="7020272" y="3363838"/>
            <a:ext cx="1539809" cy="115212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Pendahuluan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07704" y="483518"/>
            <a:ext cx="6652377" cy="1494525"/>
            <a:chOff x="3687661" y="1203598"/>
            <a:chExt cx="2252491" cy="1494525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Berdasarkan</a:t>
              </a:r>
              <a:r>
                <a:rPr lang="en-US" sz="1200" dirty="0"/>
                <a:t> </a:t>
              </a:r>
              <a:r>
                <a:rPr lang="en-US" sz="1200" dirty="0" err="1"/>
                <a:t>uraian</a:t>
              </a:r>
              <a:r>
                <a:rPr lang="en-US" sz="1200" dirty="0"/>
                <a:t> </a:t>
              </a:r>
              <a:r>
                <a:rPr lang="en-US" sz="1200" dirty="0" err="1"/>
                <a:t>latar</a:t>
              </a:r>
              <a:r>
                <a:rPr lang="en-US" sz="1200" dirty="0"/>
                <a:t> </a:t>
              </a:r>
              <a:r>
                <a:rPr lang="en-US" sz="1200" dirty="0" err="1"/>
                <a:t>belakang</a:t>
              </a:r>
              <a:r>
                <a:rPr lang="en-US" sz="1200" dirty="0"/>
                <a:t> </a:t>
              </a:r>
              <a:r>
                <a:rPr lang="en-US" sz="1200" dirty="0" err="1"/>
                <a:t>masalah</a:t>
              </a:r>
              <a:r>
                <a:rPr lang="en-US" sz="1200" dirty="0"/>
                <a:t> </a:t>
              </a:r>
              <a:r>
                <a:rPr lang="en-US" sz="1200" dirty="0" err="1"/>
                <a:t>diatas</a:t>
              </a:r>
              <a:r>
                <a:rPr lang="en-US" sz="1200" dirty="0"/>
                <a:t>, </a:t>
              </a:r>
              <a:r>
                <a:rPr lang="en-US" sz="1200" dirty="0" err="1"/>
                <a:t>maka</a:t>
              </a:r>
              <a:r>
                <a:rPr lang="en-US" sz="1200" dirty="0"/>
                <a:t>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dirumuskan</a:t>
              </a:r>
              <a:r>
                <a:rPr lang="en-US" sz="1200" dirty="0"/>
                <a:t> </a:t>
              </a:r>
              <a:r>
                <a:rPr lang="en-US" sz="1200" dirty="0" err="1"/>
                <a:t>permasalahannya</a:t>
              </a:r>
              <a:r>
                <a:rPr lang="en-US" sz="1200" dirty="0"/>
                <a:t> </a:t>
              </a:r>
              <a:r>
                <a:rPr lang="en-US" sz="1200" dirty="0" err="1"/>
                <a:t>adalah</a:t>
              </a:r>
              <a:r>
                <a:rPr lang="en-US" sz="1200" dirty="0"/>
                <a:t> </a:t>
              </a:r>
              <a:r>
                <a:rPr lang="en-US" sz="1200" dirty="0" err="1"/>
                <a:t>bagaimana</a:t>
              </a:r>
              <a:r>
                <a:rPr lang="en-US" sz="1200" dirty="0"/>
                <a:t> </a:t>
              </a:r>
              <a:r>
                <a:rPr lang="en-US" sz="1200" dirty="0" err="1"/>
                <a:t>membuat</a:t>
              </a:r>
              <a:r>
                <a:rPr lang="en-US" sz="1200" dirty="0"/>
                <a:t> </a:t>
              </a:r>
              <a:r>
                <a:rPr lang="en-US" sz="1200" dirty="0" err="1"/>
                <a:t>suatu</a:t>
              </a:r>
              <a:r>
                <a:rPr lang="en-US" sz="1200" dirty="0"/>
                <a:t> </a:t>
              </a:r>
              <a:r>
                <a:rPr lang="en-US" sz="1200" dirty="0" err="1"/>
                <a:t>rancang</a:t>
              </a:r>
              <a:r>
                <a:rPr lang="en-US" sz="1200" dirty="0"/>
                <a:t> </a:t>
              </a:r>
              <a:r>
                <a:rPr lang="en-US" sz="1200" dirty="0" err="1"/>
                <a:t>bangun</a:t>
              </a:r>
              <a:r>
                <a:rPr lang="en-US" sz="1200" dirty="0"/>
                <a:t> system </a:t>
              </a:r>
              <a:r>
                <a:rPr lang="en-US" sz="1200" dirty="0" err="1"/>
                <a:t>informasi</a:t>
              </a:r>
              <a:r>
                <a:rPr lang="en-US" sz="1200" dirty="0"/>
                <a:t> </a:t>
              </a:r>
              <a:r>
                <a:rPr lang="en-US" sz="1200" dirty="0" err="1"/>
                <a:t>peralatan</a:t>
              </a:r>
              <a:r>
                <a:rPr lang="en-US" sz="1200" dirty="0"/>
                <a:t> </a:t>
              </a:r>
              <a:r>
                <a:rPr lang="en-US" sz="1200" dirty="0" err="1"/>
                <a:t>lapangan</a:t>
              </a:r>
              <a:r>
                <a:rPr lang="en-US" sz="1200" dirty="0"/>
                <a:t> </a:t>
              </a:r>
              <a:r>
                <a:rPr lang="en-US" sz="1200" dirty="0" err="1"/>
                <a:t>pada</a:t>
              </a:r>
              <a:r>
                <a:rPr lang="en-US" sz="1200" dirty="0"/>
                <a:t> </a:t>
              </a:r>
              <a:r>
                <a:rPr lang="en-US" sz="1200" dirty="0" err="1"/>
                <a:t>perusahaan</a:t>
              </a:r>
              <a:r>
                <a:rPr lang="en-US" sz="1200" dirty="0"/>
                <a:t> PT </a:t>
              </a:r>
              <a:r>
                <a:rPr lang="en-US" sz="1200" dirty="0" err="1"/>
                <a:t>Kwarsa</a:t>
              </a:r>
              <a:r>
                <a:rPr lang="en-US" sz="1200" dirty="0"/>
                <a:t> Hexagon.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Rumusan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Masalah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 Same Side Corner Rectangle 36">
            <a:extLst>
              <a:ext uri="{FF2B5EF4-FFF2-40B4-BE49-F238E27FC236}">
                <a16:creationId xmlns:a16="http://schemas.microsoft.com/office/drawing/2014/main" xmlns="" id="{38323D7E-B3BF-462F-8524-00D691280764}"/>
              </a:ext>
            </a:extLst>
          </p:cNvPr>
          <p:cNvSpPr/>
          <p:nvPr/>
        </p:nvSpPr>
        <p:spPr>
          <a:xfrm>
            <a:off x="7020272" y="3363838"/>
            <a:ext cx="1539809" cy="115212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Pendahuluan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07704" y="483518"/>
            <a:ext cx="6652377" cy="1494525"/>
            <a:chOff x="3687661" y="1203598"/>
            <a:chExt cx="2252491" cy="1494525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Batasan</a:t>
              </a:r>
              <a:r>
                <a:rPr lang="en-US" sz="1200" dirty="0"/>
                <a:t> </a:t>
              </a:r>
              <a:r>
                <a:rPr lang="en-US" sz="1200" dirty="0" err="1"/>
                <a:t>Masalah</a:t>
              </a:r>
              <a:r>
                <a:rPr lang="en-US" sz="1200" dirty="0"/>
                <a:t> </a:t>
              </a:r>
              <a:r>
                <a:rPr lang="en-US" sz="1200" dirty="0" err="1"/>
                <a:t>pada</a:t>
              </a:r>
              <a:r>
                <a:rPr lang="en-US" sz="1200" dirty="0"/>
                <a:t> </a:t>
              </a:r>
              <a:r>
                <a:rPr lang="en-US" sz="1200" dirty="0" err="1"/>
                <a:t>Sistem</a:t>
              </a:r>
              <a:r>
                <a:rPr lang="en-US" sz="1200" dirty="0"/>
                <a:t> </a:t>
              </a:r>
              <a:r>
                <a:rPr lang="en-US" sz="1200" dirty="0" err="1"/>
                <a:t>ini</a:t>
              </a:r>
              <a:r>
                <a:rPr lang="en-US" sz="1200" dirty="0"/>
                <a:t> </a:t>
              </a:r>
              <a:r>
                <a:rPr lang="en-US" sz="1200" dirty="0" err="1"/>
                <a:t>adalah</a:t>
              </a:r>
              <a:r>
                <a:rPr lang="en-US" sz="1200" dirty="0"/>
                <a:t> </a:t>
              </a:r>
              <a:r>
                <a:rPr lang="en-US" sz="1200" dirty="0" err="1"/>
                <a:t>sebagai</a:t>
              </a:r>
              <a:r>
                <a:rPr lang="en-US" sz="1200" dirty="0"/>
                <a:t> </a:t>
              </a:r>
              <a:r>
                <a:rPr lang="en-US" sz="1200" dirty="0" err="1"/>
                <a:t>berikut</a:t>
              </a:r>
              <a:r>
                <a:rPr lang="en-US" sz="1200" dirty="0"/>
                <a:t> : </a:t>
              </a:r>
              <a:endParaRPr lang="en-US" sz="1200" dirty="0" smtClean="0"/>
            </a:p>
            <a:p>
              <a:pPr marL="228600" indent="-228600">
                <a:buAutoNum type="arabicPeriod"/>
              </a:pPr>
              <a:r>
                <a:rPr lang="en-US" sz="1200" dirty="0" err="1" smtClean="0"/>
                <a:t>Sistem</a:t>
              </a:r>
              <a:r>
                <a:rPr lang="en-US" sz="1200" dirty="0" smtClean="0"/>
                <a:t> </a:t>
              </a:r>
              <a:r>
                <a:rPr lang="en-US" sz="1200" dirty="0" err="1"/>
                <a:t>ini</a:t>
              </a:r>
              <a:r>
                <a:rPr lang="en-US" sz="1200" dirty="0"/>
                <a:t> </a:t>
              </a:r>
              <a:r>
                <a:rPr lang="en-US" sz="1200" dirty="0" err="1"/>
                <a:t>berbasis</a:t>
              </a:r>
              <a:r>
                <a:rPr lang="en-US" sz="1200" dirty="0"/>
                <a:t> web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hanya</a:t>
              </a:r>
              <a:r>
                <a:rPr lang="en-US" sz="1200" dirty="0"/>
                <a:t>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diakses</a:t>
              </a:r>
              <a:r>
                <a:rPr lang="en-US" sz="1200" dirty="0"/>
                <a:t> intranet </a:t>
              </a:r>
              <a:r>
                <a:rPr lang="en-US" sz="1200" dirty="0" err="1"/>
                <a:t>pada</a:t>
              </a:r>
              <a:r>
                <a:rPr lang="en-US" sz="1200" dirty="0"/>
                <a:t> area </a:t>
              </a:r>
              <a:r>
                <a:rPr lang="en-US" sz="1200" dirty="0" err="1"/>
                <a:t>perusahaan</a:t>
              </a:r>
              <a:r>
                <a:rPr lang="en-US" sz="1200" dirty="0"/>
                <a:t> </a:t>
              </a:r>
              <a:r>
                <a:rPr lang="en-US" sz="1200" dirty="0" err="1"/>
                <a:t>saja</a:t>
              </a:r>
              <a:r>
                <a:rPr lang="en-US" sz="1200" dirty="0" smtClean="0"/>
                <a:t>.</a:t>
              </a:r>
            </a:p>
            <a:p>
              <a:pPr marL="228600" indent="-228600">
                <a:buAutoNum type="arabicPeriod"/>
              </a:pPr>
              <a:r>
                <a:rPr lang="en-US" sz="1200" dirty="0" err="1" smtClean="0"/>
                <a:t>Sistem</a:t>
              </a:r>
              <a:r>
                <a:rPr lang="en-US" sz="1200" dirty="0" smtClean="0"/>
                <a:t> </a:t>
              </a:r>
              <a:r>
                <a:rPr lang="en-US" sz="1200" dirty="0" err="1"/>
                <a:t>ini</a:t>
              </a:r>
              <a:r>
                <a:rPr lang="en-US" sz="1200" dirty="0"/>
                <a:t> </a:t>
              </a:r>
              <a:r>
                <a:rPr lang="en-US" sz="1200" dirty="0" err="1"/>
                <a:t>membahas</a:t>
              </a:r>
              <a:r>
                <a:rPr lang="en-US" sz="1200" dirty="0"/>
                <a:t> </a:t>
              </a:r>
              <a:r>
                <a:rPr lang="en-US" sz="1200" dirty="0" err="1"/>
                <a:t>tentang</a:t>
              </a:r>
              <a:r>
                <a:rPr lang="en-US" sz="1200" dirty="0"/>
                <a:t> </a:t>
              </a:r>
              <a:r>
                <a:rPr lang="en-US" sz="1200" dirty="0" err="1"/>
                <a:t>pendataan</a:t>
              </a:r>
              <a:r>
                <a:rPr lang="en-US" sz="1200" dirty="0"/>
                <a:t> </a:t>
              </a:r>
              <a:r>
                <a:rPr lang="en-US" sz="1200" dirty="0" err="1"/>
                <a:t>peralatan</a:t>
              </a:r>
              <a:r>
                <a:rPr lang="en-US" sz="1200" dirty="0"/>
                <a:t> </a:t>
              </a:r>
              <a:r>
                <a:rPr lang="en-US" sz="1200" dirty="0" err="1"/>
                <a:t>lapangan</a:t>
              </a:r>
              <a:r>
                <a:rPr lang="en-US" sz="1200" dirty="0"/>
                <a:t>, </a:t>
              </a:r>
              <a:r>
                <a:rPr lang="en-US" sz="1200" dirty="0" err="1"/>
                <a:t>komputer</a:t>
              </a:r>
              <a:r>
                <a:rPr lang="en-US" sz="1200" dirty="0"/>
                <a:t>,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kendaraan</a:t>
              </a:r>
              <a:r>
                <a:rPr lang="en-US" sz="1200" dirty="0"/>
                <a:t>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Batasan</a:t>
              </a:r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Masalah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 Same Side Corner Rectangle 36">
            <a:extLst>
              <a:ext uri="{FF2B5EF4-FFF2-40B4-BE49-F238E27FC236}">
                <a16:creationId xmlns:a16="http://schemas.microsoft.com/office/drawing/2014/main" xmlns="" id="{38323D7E-B3BF-462F-8524-00D691280764}"/>
              </a:ext>
            </a:extLst>
          </p:cNvPr>
          <p:cNvSpPr/>
          <p:nvPr/>
        </p:nvSpPr>
        <p:spPr>
          <a:xfrm>
            <a:off x="7020272" y="3363838"/>
            <a:ext cx="1539809" cy="115212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219316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chemeClr val="bg1"/>
                </a:solidFill>
                <a:cs typeface="Arial" pitchFamily="34" charset="0"/>
              </a:rPr>
              <a:t>Tinjauan</a:t>
            </a:r>
            <a:r>
              <a:rPr lang="en-US" sz="1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cs typeface="Arial" pitchFamily="34" charset="0"/>
              </a:rPr>
              <a:t>Pustaka</a:t>
            </a:r>
            <a:r>
              <a:rPr lang="en-US" sz="1800" b="1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sz="1800" b="1" dirty="0" err="1" smtClean="0">
                <a:solidFill>
                  <a:schemeClr val="bg1"/>
                </a:solidFill>
                <a:cs typeface="Arial" pitchFamily="34" charset="0"/>
              </a:rPr>
              <a:t>mendukung</a:t>
            </a:r>
            <a:r>
              <a:rPr lang="en-US" sz="1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sz="1800" b="1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</a:p>
          <a:p>
            <a:pPr algn="l"/>
            <a:r>
              <a:rPr lang="en-US" sz="1800" b="1" dirty="0" err="1" smtClean="0">
                <a:solidFill>
                  <a:schemeClr val="bg1"/>
                </a:solidFill>
                <a:cs typeface="Arial" pitchFamily="34" charset="0"/>
              </a:rPr>
              <a:t>Dibangun</a:t>
            </a:r>
            <a:r>
              <a:rPr lang="en-US" sz="1800" b="1" dirty="0" smtClean="0">
                <a:solidFill>
                  <a:schemeClr val="bg1"/>
                </a:solidFill>
                <a:cs typeface="Arial" pitchFamily="34" charset="0"/>
              </a:rPr>
              <a:t> :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730940"/>
            <a:chOff x="2175371" y="1762964"/>
            <a:chExt cx="5040560" cy="730940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PHP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Bahasa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Pemrograman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PHP,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Framwork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CI 3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546274"/>
            <a:chOff x="2175371" y="1762964"/>
            <a:chExt cx="5040560" cy="546274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XAMPP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SQL yang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730940"/>
            <a:chOff x="2175371" y="1762964"/>
            <a:chExt cx="5040560" cy="730940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Chrome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Peramban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membuka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dibuat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546274"/>
            <a:chOff x="2175371" y="1762964"/>
            <a:chExt cx="5040560" cy="546274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UML (Unified Modelling Language)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Rancangan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digunakan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Perancangan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Sistem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UML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107504" y="267494"/>
            <a:ext cx="2088232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Use Case </a:t>
            </a:r>
          </a:p>
          <a:p>
            <a:pPr marL="0" indent="0">
              <a:buNone/>
            </a:pPr>
            <a:r>
              <a:rPr lang="en-US" altLang="ko-KR" sz="2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DIagram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36941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Admin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Mengelola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Jenis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Detail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Peralatan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Lapangan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" r="-179"/>
          <a:stretch/>
        </p:blipFill>
        <p:spPr>
          <a:xfrm>
            <a:off x="2339752" y="627534"/>
            <a:ext cx="6552728" cy="3790030"/>
          </a:xfrm>
        </p:spPr>
      </p:pic>
    </p:spTree>
    <p:extLst>
      <p:ext uri="{BB962C8B-B14F-4D97-AF65-F5344CB8AC3E}">
        <p14:creationId xmlns:p14="http://schemas.microsoft.com/office/powerpoint/2010/main" val="380602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107504" y="267494"/>
            <a:ext cx="2088232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Activity </a:t>
            </a:r>
          </a:p>
          <a:p>
            <a:pPr marL="0" indent="0">
              <a:buNone/>
            </a:pPr>
            <a:r>
              <a:rPr lang="en-US" altLang="ko-KR" sz="2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DIagram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" b="9290"/>
          <a:stretch/>
        </p:blipFill>
        <p:spPr>
          <a:xfrm>
            <a:off x="2483768" y="195486"/>
            <a:ext cx="3528392" cy="4704523"/>
          </a:xfrm>
        </p:spPr>
      </p:pic>
    </p:spTree>
    <p:extLst>
      <p:ext uri="{BB962C8B-B14F-4D97-AF65-F5344CB8AC3E}">
        <p14:creationId xmlns:p14="http://schemas.microsoft.com/office/powerpoint/2010/main" val="426544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107504" y="267494"/>
            <a:ext cx="2088232" cy="14163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Class </a:t>
            </a:r>
            <a:endParaRPr lang="en-US" altLang="ko-KR" sz="2400" b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DIagram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r="-151"/>
          <a:stretch/>
        </p:blipFill>
        <p:spPr>
          <a:xfrm>
            <a:off x="1763688" y="411510"/>
            <a:ext cx="6984776" cy="4340055"/>
          </a:xfrm>
        </p:spPr>
      </p:pic>
    </p:spTree>
    <p:extLst>
      <p:ext uri="{BB962C8B-B14F-4D97-AF65-F5344CB8AC3E}">
        <p14:creationId xmlns:p14="http://schemas.microsoft.com/office/powerpoint/2010/main" val="2711209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252</Words>
  <Application>Microsoft Office PowerPoint</Application>
  <PresentationFormat>On-screen Show (16:9)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LENOVO</cp:lastModifiedBy>
  <cp:revision>84</cp:revision>
  <dcterms:created xsi:type="dcterms:W3CDTF">2016-12-05T23:26:54Z</dcterms:created>
  <dcterms:modified xsi:type="dcterms:W3CDTF">2020-11-17T09:02:41Z</dcterms:modified>
</cp:coreProperties>
</file>