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2515" autoAdjust="0"/>
  </p:normalViewPr>
  <p:slideViewPr>
    <p:cSldViewPr snapToGrid="0" showGuides="1">
      <p:cViewPr>
        <p:scale>
          <a:sx n="74" d="100"/>
          <a:sy n="74" d="100"/>
        </p:scale>
        <p:origin x="-523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xmlns="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xmlns="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xmlns="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xmlns="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xmlns="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xmlns="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xmlns="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xmlns="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xmlns="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xmlns="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xmlns="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xmlns="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xmlns="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xmlns="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xmlns="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xmlns="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xmlns="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xmlns="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xmlns="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xmlns="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xmlns="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xmlns="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xmlns="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xmlns="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xmlns="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xmlns="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xmlns="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xmlns="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xmlns="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xmlns="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xmlns="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xmlns="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xmlns="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xmlns="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xmlns="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xmlns="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xmlns="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xmlns="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xmlns="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xmlns="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xmlns="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xmlns="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xmlns="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xmlns="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xmlns="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xmlns="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xmlns="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xmlns="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xmlns="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xmlns="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xmlns="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xmlns="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xmlns="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xmlns="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xmlns="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xmlns="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xmlns="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xmlns="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xmlns="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xmlns="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xmlns="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xmlns="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xmlns="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xmlns="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xmlns="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xmlns="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xmlns="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xmlns="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xmlns="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xmlns="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xmlns="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xmlns="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xmlns="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xmlns="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xmlns="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xmlns="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xmlns="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xmlns="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xmlns="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xmlns="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xmlns="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xmlns="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xmlns="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xmlns="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xmlns="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xmlns="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xmlns="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xmlns="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xmlns="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xmlns="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xmlns="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xmlns="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xmlns="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xmlns="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xmlns="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xmlns="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xmlns="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xmlns="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xmlns="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xmlns="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xmlns="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xmlns="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xmlns="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xmlns="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xmlns="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xmlns="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xmlns="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xmlns="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xmlns="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xmlns="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xmlns="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xmlns="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xmlns="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xmlns="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xmlns="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xmlns="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xmlns="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xmlns="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xmlns="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xmlns="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xmlns="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xmlns="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xmlns="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xmlns="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xmlns="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xmlns="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xmlns="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xmlns="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xmlns="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xmlns="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xmlns="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xmlns="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xmlns="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xmlns="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xmlns="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xmlns="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xmlns="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xmlns="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xmlns="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xmlns="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xmlns="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xmlns="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xmlns="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xmlns="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xmlns="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xmlns="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xmlns="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xmlns="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xmlns="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xmlns="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xmlns="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xmlns="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xmlns="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xmlns="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xmlns="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xmlns="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xmlns="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xmlns="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xmlns="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xmlns="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xmlns="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xmlns="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xmlns="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xmlns="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xmlns="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xmlns="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xmlns="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xmlns="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xmlns="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xmlns="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xmlns="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xmlns="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xmlns="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xmlns="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xmlns="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xmlns="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xmlns="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xmlns="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xmlns="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xmlns="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xmlns="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xmlns="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xmlns="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xmlns="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xmlns="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xmlns="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xmlns="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xmlns="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xmlns="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xmlns="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xmlns="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xmlns="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xmlns="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xmlns="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xmlns="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xmlns="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xmlns="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xmlns="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xmlns="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xmlns="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xmlns="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xmlns="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xmlns="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xmlns="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xmlns="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xmlns="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xmlns="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xmlns="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xmlns="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xmlns="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xmlns="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xmlns="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xmlns="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xmlns="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xmlns="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xmlns="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xmlns="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xmlns="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xmlns="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xmlns="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xmlns="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xmlns="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xmlns="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xmlns="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xmlns="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xmlns="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xmlns="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xmlns="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xmlns="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xmlns="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xmlns="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xmlns="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xmlns="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xmlns="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xmlns="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xmlns="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xmlns="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xmlns="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xmlns="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xmlns="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xmlns="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xmlns="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xmlns="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xmlns="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xmlns="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xmlns="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xmlns="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xmlns="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xmlns="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xmlns="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xmlns="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xmlns="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xmlns="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xmlns="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xmlns="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xmlns="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xmlns="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xmlns="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xmlns="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xmlns="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xmlns="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xmlns="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xmlns="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xmlns="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xmlns="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xmlns="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xmlns="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xmlns="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xmlns="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xmlns="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xmlns="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xmlns="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xmlns="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xmlns="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xmlns="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xmlns="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xmlns="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xmlns="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xmlns="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xmlns="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xmlns="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xmlns="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xmlns="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xmlns="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xmlns="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xmlns="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xmlns="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xmlns="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xmlns="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xmlns="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xmlns="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xmlns="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xmlns="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xmlns="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xmlns="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xmlns="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xmlns="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xmlns="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xmlns="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xmlns="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xmlns="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xmlns="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xmlns="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xmlns="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xmlns="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xmlns="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xmlns="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xmlns="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xmlns="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xmlns="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xmlns="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xmlns="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xmlns="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xmlns="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xmlns="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xmlns="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xmlns="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xmlns="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xmlns="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xmlns="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xmlns="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xmlns="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xmlns="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xmlns="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xmlns="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xmlns="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xmlns="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xmlns="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xmlns="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xmlns="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xmlns="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xmlns="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xmlns="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xmlns="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xmlns="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xmlns="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xmlns="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xmlns="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xmlns="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xmlns="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xmlns="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xmlns="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xmlns="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xmlns="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xmlns="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xmlns="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xmlns="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xmlns="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xmlns="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xmlns="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xmlns="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xmlns="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xmlns="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xmlns="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xmlns="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xmlns="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xmlns="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xmlns="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xmlns="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xmlns="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xmlns="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xmlns="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xmlns="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xmlns="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xmlns="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xmlns="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xmlns="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xmlns="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xmlns="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xmlns="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xmlns="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xmlns="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xmlns="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xmlns="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xmlns="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xmlns="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xmlns="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xmlns="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xmlns="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xmlns="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xmlns="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xmlns="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xmlns="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xmlns="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xmlns="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xmlns="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xmlns="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xmlns="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xmlns="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xmlns="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xmlns="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xmlns="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xmlns="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xmlns="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xmlns="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xmlns="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xmlns="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xmlns="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xmlns="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xmlns="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xmlns="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xmlns="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xmlns="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xmlns="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xmlns="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xmlns="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xmlns="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xmlns="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xmlns="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xmlns="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xmlns="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xmlns="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xmlns="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xmlns="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xmlns="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xmlns="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xmlns="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xmlns="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xmlns="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xmlns="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xmlns="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976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xmlns="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xmlns="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xmlns="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xmlns="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xmlns="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xmlns="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xmlns="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xmlns="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xmlns="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xmlns="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xmlns="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xmlns="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xmlns="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xmlns="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2213636" y="1345323"/>
            <a:ext cx="7717592" cy="2682906"/>
            <a:chOff x="3672524" y="1681227"/>
            <a:chExt cx="7717592" cy="268290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375851" y="2926914"/>
              <a:ext cx="6014265" cy="1437219"/>
              <a:chOff x="3875649" y="2520592"/>
              <a:chExt cx="6014265" cy="1437219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4028382" y="2520592"/>
                <a:ext cx="586153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4800" b="1" dirty="0" smtClean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Laporan Prakerin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875649" y="3290834"/>
                <a:ext cx="4777096" cy="6669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1867" dirty="0" smtClean="0">
                    <a:solidFill>
                      <a:schemeClr val="bg1"/>
                    </a:solidFill>
                    <a:cs typeface="Arial" pitchFamily="34" charset="0"/>
                  </a:rPr>
                  <a:t>Membuat E-learning Menggunakan Typescript Dan  Merng Stack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=""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=""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7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=""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=""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=""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=""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=""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pic>
        <p:nvPicPr>
          <p:cNvPr id="28" name="Picture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0" y="5326254"/>
            <a:ext cx="1106805" cy="1028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2246" y="546619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ko-KR" dirty="0" smtClean="0">
                <a:solidFill>
                  <a:schemeClr val="bg1"/>
                </a:solidFill>
                <a:cs typeface="Arial" pitchFamily="34" charset="0"/>
              </a:rPr>
              <a:t>SMK MEDIKACOM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4667" y="5846828"/>
            <a:ext cx="1986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altLang="ko-KR" sz="1200" b="1" dirty="0" smtClean="0">
                <a:solidFill>
                  <a:schemeClr val="bg1"/>
                </a:solidFill>
                <a:cs typeface="Arial" pitchFamily="34" charset="0"/>
              </a:rPr>
              <a:t>Muhammad Tegar Akmal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2108" y="354086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2704" y="58255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altLang="ko-KR" sz="4400" b="1" dirty="0" smtClean="0">
                <a:solidFill>
                  <a:schemeClr val="bg1"/>
                </a:solidFill>
                <a:cs typeface="Arial" pitchFamily="34" charset="0"/>
              </a:rPr>
              <a:t>Use Diagram 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 descr="C:\Users\asus\Downloads\Untitled Document (11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75" y="1525614"/>
            <a:ext cx="9076587" cy="5237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682906"/>
            <a:chOff x="3672524" y="1681227"/>
            <a:chExt cx="6332347" cy="26829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142740"/>
              <a:chOff x="3707424" y="2799264"/>
              <a:chExt cx="4797245" cy="11427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4800" b="1" dirty="0" smtClean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Pendahuluan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62348"/>
                <a:ext cx="4777096" cy="3796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xmlns="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xmlns="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xmlns="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xmlns="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77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080" y="1338318"/>
            <a:ext cx="619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Saat ini dunia dikejutkan dengan mewabahnya suatu penyakit yang disebabkan oleh sebuah virus.yang bernama corona atau dikenal dengan istilah covid 19 (Corona Virus diseases-19).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Saat Terjadinya pandemi, para daveloper berlomba lomba untuk menciptakan aplikasi yang dapat membantu sektor pendidikan, salah satu inovasinya adalah pembelajaran jarak jauh dengan menggunakan e-learning, dengan itu kita dapat belajar dan berkomunikasi dengan guru tanpa khawatir resiko terkena </a:t>
            </a:r>
            <a:r>
              <a:rPr lang="id-ID" dirty="0" smtClean="0">
                <a:solidFill>
                  <a:schemeClr val="bg1"/>
                </a:solidFill>
              </a:rPr>
              <a:t>covid.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Tetapi saat saya riset beberapa orang mereka banyak yang mengeluh karena e-learning sangat lambat dan dari sisi ui dan ux nya juga masih kurang kurang friendly dengan pengguna.</a:t>
            </a:r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Karena </a:t>
            </a:r>
            <a:r>
              <a:rPr lang="id-ID" dirty="0">
                <a:solidFill>
                  <a:schemeClr val="bg1"/>
                </a:solidFill>
              </a:rPr>
              <a:t>alasan itu saya membuat e-learning , yang diharapkan dapat membantu sistem pendidikan.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28" name="Graphic 2">
            <a:extLst>
              <a:ext uri="{FF2B5EF4-FFF2-40B4-BE49-F238E27FC236}">
                <a16:creationId xmlns=""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632872" y="-71"/>
            <a:ext cx="4178128" cy="6858000"/>
            <a:chOff x="4006936" y="0"/>
            <a:chExt cx="4178128" cy="6858000"/>
          </a:xfrm>
        </p:grpSpPr>
        <p:sp>
          <p:nvSpPr>
            <p:cNvPr id="29" name="Freeform: Shape 24">
              <a:extLst>
                <a:ext uri="{FF2B5EF4-FFF2-40B4-BE49-F238E27FC236}">
                  <a16:creationId xmlns=""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5">
              <a:extLst>
                <a:ext uri="{FF2B5EF4-FFF2-40B4-BE49-F238E27FC236}">
                  <a16:creationId xmlns=""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6">
              <a:extLst>
                <a:ext uri="{FF2B5EF4-FFF2-40B4-BE49-F238E27FC236}">
                  <a16:creationId xmlns=""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=""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8">
              <a:extLst>
                <a:ext uri="{FF2B5EF4-FFF2-40B4-BE49-F238E27FC236}">
                  <a16:creationId xmlns=""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9">
              <a:extLst>
                <a:ext uri="{FF2B5EF4-FFF2-40B4-BE49-F238E27FC236}">
                  <a16:creationId xmlns=""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0">
              <a:extLst>
                <a:ext uri="{FF2B5EF4-FFF2-40B4-BE49-F238E27FC236}">
                  <a16:creationId xmlns=""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1">
              <a:extLst>
                <a:ext uri="{FF2B5EF4-FFF2-40B4-BE49-F238E27FC236}">
                  <a16:creationId xmlns=""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2">
              <a:extLst>
                <a:ext uri="{FF2B5EF4-FFF2-40B4-BE49-F238E27FC236}">
                  <a16:creationId xmlns=""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3">
              <a:extLst>
                <a:ext uri="{FF2B5EF4-FFF2-40B4-BE49-F238E27FC236}">
                  <a16:creationId xmlns=""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4">
              <a:extLst>
                <a:ext uri="{FF2B5EF4-FFF2-40B4-BE49-F238E27FC236}">
                  <a16:creationId xmlns=""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40080" y="482562"/>
            <a:ext cx="41408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Latar Belakang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109" name="Group 33">
            <a:extLst>
              <a:ext uri="{FF2B5EF4-FFF2-40B4-BE49-F238E27FC236}">
                <a16:creationId xmlns=""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4005569" y="2101253"/>
            <a:ext cx="3741051" cy="603496"/>
            <a:chOff x="1001564" y="2494266"/>
            <a:chExt cx="2886943" cy="603496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1150817" y="2494266"/>
              <a:ext cx="273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38">
            <a:extLst>
              <a:ext uri="{FF2B5EF4-FFF2-40B4-BE49-F238E27FC236}">
                <a16:creationId xmlns=""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1285607" y="2427166"/>
            <a:ext cx="684069" cy="684069"/>
            <a:chOff x="3218803" y="1961575"/>
            <a:chExt cx="684067" cy="684069"/>
          </a:xfrm>
          <a:solidFill>
            <a:schemeClr val="bg1"/>
          </a:solidFill>
        </p:grpSpPr>
        <p:sp>
          <p:nvSpPr>
            <p:cNvPr id="113" name="Diamond 36">
              <a:extLst>
                <a:ext uri="{FF2B5EF4-FFF2-40B4-BE49-F238E27FC236}">
                  <a16:creationId xmlns=""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472EA57A-A003-472D-A7FB-380143C262F5}"/>
              </a:ext>
            </a:extLst>
          </p:cNvPr>
          <p:cNvSpPr txBox="1"/>
          <p:nvPr/>
        </p:nvSpPr>
        <p:spPr>
          <a:xfrm flipH="1">
            <a:off x="906700" y="4791760"/>
            <a:ext cx="238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183739" y="316911"/>
            <a:ext cx="50481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</a:rPr>
              <a:t>Rumusan Masalah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095386" y="2575507"/>
            <a:ext cx="924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Bagaimana Membuat E-learning yang </a:t>
            </a:r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mudah digunakan </a:t>
            </a: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oleh semua orang 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4" name="Group 33">
            <a:extLst>
              <a:ext uri="{FF2B5EF4-FFF2-40B4-BE49-F238E27FC236}">
                <a16:creationId xmlns=""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3973135" y="2793620"/>
            <a:ext cx="3741051" cy="603496"/>
            <a:chOff x="1001564" y="2494266"/>
            <a:chExt cx="2886943" cy="603496"/>
          </a:xfrm>
        </p:grpSpPr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1150817" y="2494266"/>
              <a:ext cx="273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7" name="Group 38">
            <a:extLst>
              <a:ext uri="{FF2B5EF4-FFF2-40B4-BE49-F238E27FC236}">
                <a16:creationId xmlns=""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1285607" y="3395190"/>
            <a:ext cx="684069" cy="684069"/>
            <a:chOff x="3218803" y="1961575"/>
            <a:chExt cx="684067" cy="684069"/>
          </a:xfrm>
          <a:solidFill>
            <a:schemeClr val="bg1"/>
          </a:solidFill>
        </p:grpSpPr>
        <p:sp>
          <p:nvSpPr>
            <p:cNvPr id="168" name="Diamond 36">
              <a:extLst>
                <a:ext uri="{FF2B5EF4-FFF2-40B4-BE49-F238E27FC236}">
                  <a16:creationId xmlns=""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2054856" y="3486587"/>
            <a:ext cx="919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Bagaimana membuat E-learning yang peformanya bagus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2" name="Group 38">
            <a:extLst>
              <a:ext uri="{FF2B5EF4-FFF2-40B4-BE49-F238E27FC236}">
                <a16:creationId xmlns=""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1281894" y="4250479"/>
            <a:ext cx="684069" cy="684069"/>
            <a:chOff x="3218803" y="1961575"/>
            <a:chExt cx="684067" cy="684069"/>
          </a:xfrm>
          <a:solidFill>
            <a:schemeClr val="bg1"/>
          </a:solidFill>
        </p:grpSpPr>
        <p:sp>
          <p:nvSpPr>
            <p:cNvPr id="173" name="Diamond 36">
              <a:extLst>
                <a:ext uri="{FF2B5EF4-FFF2-40B4-BE49-F238E27FC236}">
                  <a16:creationId xmlns=""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2095386" y="4395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d-ID" altLang="ko-KR" b="1" dirty="0" smtClean="0">
                <a:solidFill>
                  <a:schemeClr val="bg1"/>
                </a:solidFill>
                <a:cs typeface="Arial" pitchFamily="34" charset="0"/>
              </a:rPr>
              <a:t>Bagaimana Membuat E-learning yang mobile friendly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461128" y="1769082"/>
            <a:ext cx="719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berdasarkan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latar belakang diatas adalah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54000" y="-923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F2E9AA3-3E0D-450F-82E9-A4BACCFC1B36}"/>
              </a:ext>
            </a:extLst>
          </p:cNvPr>
          <p:cNvGrpSpPr/>
          <p:nvPr/>
        </p:nvGrpSpPr>
        <p:grpSpPr>
          <a:xfrm>
            <a:off x="8600669" y="1169556"/>
            <a:ext cx="3087312" cy="3781541"/>
            <a:chOff x="7889910" y="400867"/>
            <a:chExt cx="2491221" cy="3051409"/>
          </a:xfrm>
        </p:grpSpPr>
        <p:sp>
          <p:nvSpPr>
            <p:cNvPr id="4" name="Freeform: Shape 19">
              <a:extLst>
                <a:ext uri="{FF2B5EF4-FFF2-40B4-BE49-F238E27FC236}">
                  <a16:creationId xmlns="" xmlns:a16="http://schemas.microsoft.com/office/drawing/2014/main" id="{27C9F897-8170-4907-A2D7-FF93AAB64C25}"/>
                </a:ext>
              </a:extLst>
            </p:cNvPr>
            <p:cNvSpPr/>
            <p:nvPr/>
          </p:nvSpPr>
          <p:spPr>
            <a:xfrm>
              <a:off x="8611209" y="665208"/>
              <a:ext cx="803463" cy="419242"/>
            </a:xfrm>
            <a:custGeom>
              <a:avLst/>
              <a:gdLst>
                <a:gd name="connsiteX0" fmla="*/ 803464 w 803463"/>
                <a:gd name="connsiteY0" fmla="*/ 419242 h 419242"/>
                <a:gd name="connsiteX1" fmla="*/ 39735 w 803463"/>
                <a:gd name="connsiteY1" fmla="*/ 419242 h 419242"/>
                <a:gd name="connsiteX2" fmla="*/ 0 w 803463"/>
                <a:gd name="connsiteY2" fmla="*/ 379507 h 419242"/>
                <a:gd name="connsiteX3" fmla="*/ 0 w 803463"/>
                <a:gd name="connsiteY3" fmla="*/ 0 h 419242"/>
                <a:gd name="connsiteX4" fmla="*/ 803464 w 803463"/>
                <a:gd name="connsiteY4" fmla="*/ 0 h 419242"/>
                <a:gd name="connsiteX5" fmla="*/ 803464 w 803463"/>
                <a:gd name="connsiteY5" fmla="*/ 419242 h 41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463" h="419242">
                  <a:moveTo>
                    <a:pt x="803464" y="419242"/>
                  </a:moveTo>
                  <a:lnTo>
                    <a:pt x="39735" y="419242"/>
                  </a:lnTo>
                  <a:cubicBezTo>
                    <a:pt x="17847" y="419242"/>
                    <a:pt x="0" y="401395"/>
                    <a:pt x="0" y="379507"/>
                  </a:cubicBezTo>
                  <a:lnTo>
                    <a:pt x="0" y="0"/>
                  </a:lnTo>
                  <a:lnTo>
                    <a:pt x="803464" y="0"/>
                  </a:lnTo>
                  <a:lnTo>
                    <a:pt x="803464" y="419242"/>
                  </a:ln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0">
              <a:extLst>
                <a:ext uri="{FF2B5EF4-FFF2-40B4-BE49-F238E27FC236}">
                  <a16:creationId xmlns="" xmlns:a16="http://schemas.microsoft.com/office/drawing/2014/main" id="{BAC6F89B-D44C-48AF-990A-CD46D1DEF357}"/>
                </a:ext>
              </a:extLst>
            </p:cNvPr>
            <p:cNvSpPr/>
            <p:nvPr/>
          </p:nvSpPr>
          <p:spPr>
            <a:xfrm>
              <a:off x="8252916" y="400867"/>
              <a:ext cx="1562813" cy="484906"/>
            </a:xfrm>
            <a:custGeom>
              <a:avLst/>
              <a:gdLst>
                <a:gd name="connsiteX0" fmla="*/ 810198 w 1562813"/>
                <a:gd name="connsiteY0" fmla="*/ 0 h 484906"/>
                <a:gd name="connsiteX1" fmla="*/ 0 w 1562813"/>
                <a:gd name="connsiteY1" fmla="*/ 142441 h 484906"/>
                <a:gd name="connsiteX2" fmla="*/ 851954 w 1562813"/>
                <a:gd name="connsiteY2" fmla="*/ 484907 h 484906"/>
                <a:gd name="connsiteX3" fmla="*/ 1562814 w 1562813"/>
                <a:gd name="connsiteY3" fmla="*/ 125604 h 48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84906">
                  <a:moveTo>
                    <a:pt x="810198" y="0"/>
                  </a:moveTo>
                  <a:lnTo>
                    <a:pt x="0" y="142441"/>
                  </a:lnTo>
                  <a:lnTo>
                    <a:pt x="851954" y="484907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1D222D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1">
              <a:extLst>
                <a:ext uri="{FF2B5EF4-FFF2-40B4-BE49-F238E27FC236}">
                  <a16:creationId xmlns="" xmlns:a16="http://schemas.microsoft.com/office/drawing/2014/main" id="{7F32AE4E-F48E-40E5-BF80-F42F5D390394}"/>
                </a:ext>
              </a:extLst>
            </p:cNvPr>
            <p:cNvSpPr/>
            <p:nvPr/>
          </p:nvSpPr>
          <p:spPr>
            <a:xfrm>
              <a:off x="8252916" y="400867"/>
              <a:ext cx="1562813" cy="403415"/>
            </a:xfrm>
            <a:custGeom>
              <a:avLst/>
              <a:gdLst>
                <a:gd name="connsiteX0" fmla="*/ 810198 w 1562813"/>
                <a:gd name="connsiteY0" fmla="*/ 0 h 403415"/>
                <a:gd name="connsiteX1" fmla="*/ 0 w 1562813"/>
                <a:gd name="connsiteY1" fmla="*/ 142441 h 403415"/>
                <a:gd name="connsiteX2" fmla="*/ 873506 w 1562813"/>
                <a:gd name="connsiteY2" fmla="*/ 403416 h 403415"/>
                <a:gd name="connsiteX3" fmla="*/ 1562814 w 1562813"/>
                <a:gd name="connsiteY3" fmla="*/ 125604 h 40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03415">
                  <a:moveTo>
                    <a:pt x="810198" y="0"/>
                  </a:moveTo>
                  <a:lnTo>
                    <a:pt x="0" y="142441"/>
                  </a:lnTo>
                  <a:lnTo>
                    <a:pt x="873506" y="403416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33333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="" xmlns:a16="http://schemas.microsoft.com/office/drawing/2014/main" id="{7FFBC6B1-8C65-4C48-B3C5-15D338616461}"/>
                </a:ext>
              </a:extLst>
            </p:cNvPr>
            <p:cNvSpPr/>
            <p:nvPr/>
          </p:nvSpPr>
          <p:spPr>
            <a:xfrm>
              <a:off x="8620847" y="1071088"/>
              <a:ext cx="802153" cy="970922"/>
            </a:xfrm>
            <a:custGeom>
              <a:avLst/>
              <a:gdLst>
                <a:gd name="connsiteX0" fmla="*/ 801907 w 802153"/>
                <a:gd name="connsiteY0" fmla="*/ 249755 h 970922"/>
                <a:gd name="connsiteX1" fmla="*/ 768233 w 802153"/>
                <a:gd name="connsiteY1" fmla="*/ 215744 h 970922"/>
                <a:gd name="connsiteX2" fmla="*/ 755437 w 802153"/>
                <a:gd name="connsiteY2" fmla="*/ 230897 h 970922"/>
                <a:gd name="connsiteX3" fmla="*/ 744661 w 802153"/>
                <a:gd name="connsiteY3" fmla="*/ 262551 h 970922"/>
                <a:gd name="connsiteX4" fmla="*/ 728834 w 802153"/>
                <a:gd name="connsiteY4" fmla="*/ 271643 h 970922"/>
                <a:gd name="connsiteX5" fmla="*/ 721763 w 802153"/>
                <a:gd name="connsiteY5" fmla="*/ 250091 h 970922"/>
                <a:gd name="connsiteX6" fmla="*/ 727824 w 802153"/>
                <a:gd name="connsiteY6" fmla="*/ 106303 h 970922"/>
                <a:gd name="connsiteX7" fmla="*/ 695497 w 802153"/>
                <a:gd name="connsiteY7" fmla="*/ 11679 h 970922"/>
                <a:gd name="connsiteX8" fmla="*/ 683037 w 802153"/>
                <a:gd name="connsiteY8" fmla="*/ 7301 h 970922"/>
                <a:gd name="connsiteX9" fmla="*/ 131793 w 802153"/>
                <a:gd name="connsiteY9" fmla="*/ 903 h 970922"/>
                <a:gd name="connsiteX10" fmla="*/ 103506 w 802153"/>
                <a:gd name="connsiteY10" fmla="*/ 7638 h 970922"/>
                <a:gd name="connsiteX11" fmla="*/ 77241 w 802153"/>
                <a:gd name="connsiteY11" fmla="*/ 55792 h 970922"/>
                <a:gd name="connsiteX12" fmla="*/ 70843 w 802153"/>
                <a:gd name="connsiteY12" fmla="*/ 130548 h 970922"/>
                <a:gd name="connsiteX13" fmla="*/ 74884 w 802153"/>
                <a:gd name="connsiteY13" fmla="*/ 242683 h 970922"/>
                <a:gd name="connsiteX14" fmla="*/ 66128 w 802153"/>
                <a:gd name="connsiteY14" fmla="*/ 271643 h 970922"/>
                <a:gd name="connsiteX15" fmla="*/ 53332 w 802153"/>
                <a:gd name="connsiteY15" fmla="*/ 263224 h 970922"/>
                <a:gd name="connsiteX16" fmla="*/ 43567 w 802153"/>
                <a:gd name="connsiteY16" fmla="*/ 236285 h 970922"/>
                <a:gd name="connsiteX17" fmla="*/ 31781 w 802153"/>
                <a:gd name="connsiteY17" fmla="*/ 221805 h 970922"/>
                <a:gd name="connsiteX18" fmla="*/ 1474 w 802153"/>
                <a:gd name="connsiteY18" fmla="*/ 240326 h 970922"/>
                <a:gd name="connsiteX19" fmla="*/ 36158 w 802153"/>
                <a:gd name="connsiteY19" fmla="*/ 425197 h 970922"/>
                <a:gd name="connsiteX20" fmla="*/ 59730 w 802153"/>
                <a:gd name="connsiteY20" fmla="*/ 455167 h 970922"/>
                <a:gd name="connsiteX21" fmla="*/ 102833 w 802153"/>
                <a:gd name="connsiteY21" fmla="*/ 527903 h 970922"/>
                <a:gd name="connsiteX22" fmla="*/ 162099 w 802153"/>
                <a:gd name="connsiteY22" fmla="*/ 654180 h 970922"/>
                <a:gd name="connsiteX23" fmla="*/ 170518 w 802153"/>
                <a:gd name="connsiteY23" fmla="*/ 673038 h 970922"/>
                <a:gd name="connsiteX24" fmla="*/ 170518 w 802153"/>
                <a:gd name="connsiteY24" fmla="*/ 777428 h 970922"/>
                <a:gd name="connsiteX25" fmla="*/ 385359 w 802153"/>
                <a:gd name="connsiteY25" fmla="*/ 967349 h 970922"/>
                <a:gd name="connsiteX26" fmla="*/ 405563 w 802153"/>
                <a:gd name="connsiteY26" fmla="*/ 964319 h 970922"/>
                <a:gd name="connsiteX27" fmla="*/ 620067 w 802153"/>
                <a:gd name="connsiteY27" fmla="*/ 778101 h 970922"/>
                <a:gd name="connsiteX28" fmla="*/ 619730 w 802153"/>
                <a:gd name="connsiteY28" fmla="*/ 722539 h 970922"/>
                <a:gd name="connsiteX29" fmla="*/ 650373 w 802153"/>
                <a:gd name="connsiteY29" fmla="*/ 645425 h 970922"/>
                <a:gd name="connsiteX30" fmla="*/ 694487 w 802153"/>
                <a:gd name="connsiteY30" fmla="*/ 560230 h 970922"/>
                <a:gd name="connsiteX31" fmla="*/ 750386 w 802153"/>
                <a:gd name="connsiteY31" fmla="*/ 446075 h 970922"/>
                <a:gd name="connsiteX32" fmla="*/ 775304 w 802153"/>
                <a:gd name="connsiteY32" fmla="*/ 413074 h 970922"/>
                <a:gd name="connsiteX33" fmla="*/ 801907 w 802153"/>
                <a:gd name="connsiteY33" fmla="*/ 249755 h 9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2153" h="970922">
                  <a:moveTo>
                    <a:pt x="801907" y="249755"/>
                  </a:moveTo>
                  <a:cubicBezTo>
                    <a:pt x="801233" y="225173"/>
                    <a:pt x="793152" y="217428"/>
                    <a:pt x="768233" y="215744"/>
                  </a:cubicBezTo>
                  <a:cubicBezTo>
                    <a:pt x="758804" y="216417"/>
                    <a:pt x="757457" y="224499"/>
                    <a:pt x="755437" y="230897"/>
                  </a:cubicBezTo>
                  <a:cubicBezTo>
                    <a:pt x="752069" y="241336"/>
                    <a:pt x="748702" y="252112"/>
                    <a:pt x="744661" y="262551"/>
                  </a:cubicBezTo>
                  <a:cubicBezTo>
                    <a:pt x="741630" y="269622"/>
                    <a:pt x="736579" y="273327"/>
                    <a:pt x="728834" y="271643"/>
                  </a:cubicBezTo>
                  <a:cubicBezTo>
                    <a:pt x="721426" y="269959"/>
                    <a:pt x="721763" y="252785"/>
                    <a:pt x="721763" y="250091"/>
                  </a:cubicBezTo>
                  <a:cubicBezTo>
                    <a:pt x="725130" y="202274"/>
                    <a:pt x="729508" y="154457"/>
                    <a:pt x="727824" y="106303"/>
                  </a:cubicBezTo>
                  <a:cubicBezTo>
                    <a:pt x="726477" y="71956"/>
                    <a:pt x="720416" y="38281"/>
                    <a:pt x="695497" y="11679"/>
                  </a:cubicBezTo>
                  <a:cubicBezTo>
                    <a:pt x="691793" y="8985"/>
                    <a:pt x="687415" y="7301"/>
                    <a:pt x="683037" y="7301"/>
                  </a:cubicBezTo>
                  <a:cubicBezTo>
                    <a:pt x="654414" y="6291"/>
                    <a:pt x="147283" y="3934"/>
                    <a:pt x="131793" y="903"/>
                  </a:cubicBezTo>
                  <a:cubicBezTo>
                    <a:pt x="122027" y="-1117"/>
                    <a:pt x="111588" y="-107"/>
                    <a:pt x="103506" y="7638"/>
                  </a:cubicBezTo>
                  <a:cubicBezTo>
                    <a:pt x="90710" y="21781"/>
                    <a:pt x="82965" y="38281"/>
                    <a:pt x="77241" y="55792"/>
                  </a:cubicBezTo>
                  <a:cubicBezTo>
                    <a:pt x="69159" y="80374"/>
                    <a:pt x="70169" y="105966"/>
                    <a:pt x="70843" y="130548"/>
                  </a:cubicBezTo>
                  <a:cubicBezTo>
                    <a:pt x="71853" y="167927"/>
                    <a:pt x="69159" y="205642"/>
                    <a:pt x="74884" y="242683"/>
                  </a:cubicBezTo>
                  <a:cubicBezTo>
                    <a:pt x="75894" y="248071"/>
                    <a:pt x="73536" y="270969"/>
                    <a:pt x="66128" y="271643"/>
                  </a:cubicBezTo>
                  <a:cubicBezTo>
                    <a:pt x="59393" y="272316"/>
                    <a:pt x="55689" y="268949"/>
                    <a:pt x="53332" y="263224"/>
                  </a:cubicBezTo>
                  <a:cubicBezTo>
                    <a:pt x="49291" y="254469"/>
                    <a:pt x="47271" y="245377"/>
                    <a:pt x="43567" y="236285"/>
                  </a:cubicBezTo>
                  <a:cubicBezTo>
                    <a:pt x="41209" y="230561"/>
                    <a:pt x="40536" y="222816"/>
                    <a:pt x="31781" y="221805"/>
                  </a:cubicBezTo>
                  <a:cubicBezTo>
                    <a:pt x="9219" y="220122"/>
                    <a:pt x="2821" y="223489"/>
                    <a:pt x="1474" y="240326"/>
                  </a:cubicBezTo>
                  <a:cubicBezTo>
                    <a:pt x="-3577" y="304980"/>
                    <a:pt x="3494" y="367614"/>
                    <a:pt x="36158" y="425197"/>
                  </a:cubicBezTo>
                  <a:cubicBezTo>
                    <a:pt x="42220" y="435972"/>
                    <a:pt x="47607" y="448095"/>
                    <a:pt x="59730" y="455167"/>
                  </a:cubicBezTo>
                  <a:cubicBezTo>
                    <a:pt x="87343" y="471330"/>
                    <a:pt x="100812" y="495239"/>
                    <a:pt x="102833" y="527903"/>
                  </a:cubicBezTo>
                  <a:cubicBezTo>
                    <a:pt x="105527" y="577404"/>
                    <a:pt x="122027" y="621853"/>
                    <a:pt x="162099" y="654180"/>
                  </a:cubicBezTo>
                  <a:cubicBezTo>
                    <a:pt x="168161" y="659232"/>
                    <a:pt x="170518" y="664956"/>
                    <a:pt x="170518" y="673038"/>
                  </a:cubicBezTo>
                  <a:cubicBezTo>
                    <a:pt x="170181" y="707722"/>
                    <a:pt x="170518" y="742407"/>
                    <a:pt x="170518" y="777428"/>
                  </a:cubicBezTo>
                  <a:cubicBezTo>
                    <a:pt x="180620" y="796285"/>
                    <a:pt x="367174" y="950512"/>
                    <a:pt x="385359" y="967349"/>
                  </a:cubicBezTo>
                  <a:cubicBezTo>
                    <a:pt x="393104" y="974421"/>
                    <a:pt x="399502" y="969707"/>
                    <a:pt x="405563" y="964319"/>
                  </a:cubicBezTo>
                  <a:cubicBezTo>
                    <a:pt x="428798" y="943441"/>
                    <a:pt x="615353" y="786520"/>
                    <a:pt x="620067" y="778101"/>
                  </a:cubicBezTo>
                  <a:cubicBezTo>
                    <a:pt x="620067" y="759580"/>
                    <a:pt x="621750" y="741060"/>
                    <a:pt x="619730" y="722539"/>
                  </a:cubicBezTo>
                  <a:cubicBezTo>
                    <a:pt x="616363" y="690885"/>
                    <a:pt x="624108" y="666640"/>
                    <a:pt x="650373" y="645425"/>
                  </a:cubicBezTo>
                  <a:cubicBezTo>
                    <a:pt x="676303" y="624547"/>
                    <a:pt x="695497" y="595251"/>
                    <a:pt x="694487" y="560230"/>
                  </a:cubicBezTo>
                  <a:cubicBezTo>
                    <a:pt x="693476" y="511739"/>
                    <a:pt x="714018" y="475371"/>
                    <a:pt x="750386" y="446075"/>
                  </a:cubicBezTo>
                  <a:cubicBezTo>
                    <a:pt x="761498" y="436983"/>
                    <a:pt x="769916" y="426207"/>
                    <a:pt x="775304" y="413074"/>
                  </a:cubicBezTo>
                  <a:cubicBezTo>
                    <a:pt x="796856" y="361216"/>
                    <a:pt x="803591" y="305990"/>
                    <a:pt x="801907" y="249755"/>
                  </a:cubicBezTo>
                  <a:close/>
                </a:path>
              </a:pathLst>
            </a:custGeom>
            <a:solidFill>
              <a:srgbClr val="FDC69A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3">
              <a:extLst>
                <a:ext uri="{FF2B5EF4-FFF2-40B4-BE49-F238E27FC236}">
                  <a16:creationId xmlns="" xmlns:a16="http://schemas.microsoft.com/office/drawing/2014/main" id="{B34FFF1B-6C73-42CE-A1B4-A999A78898FC}"/>
                </a:ext>
              </a:extLst>
            </p:cNvPr>
            <p:cNvSpPr/>
            <p:nvPr/>
          </p:nvSpPr>
          <p:spPr>
            <a:xfrm>
              <a:off x="7889910" y="2011835"/>
              <a:ext cx="2491221" cy="1440441"/>
            </a:xfrm>
            <a:custGeom>
              <a:avLst/>
              <a:gdLst>
                <a:gd name="connsiteX0" fmla="*/ 2431942 w 2491221"/>
                <a:gd name="connsiteY0" fmla="*/ 1045244 h 1440441"/>
                <a:gd name="connsiteX1" fmla="*/ 2260541 w 2491221"/>
                <a:gd name="connsiteY1" fmla="*/ 674829 h 1440441"/>
                <a:gd name="connsiteX2" fmla="*/ 1929188 w 2491221"/>
                <a:gd name="connsiteY2" fmla="*/ 130656 h 1440441"/>
                <a:gd name="connsiteX3" fmla="*/ 1903596 w 2491221"/>
                <a:gd name="connsiteY3" fmla="*/ 110788 h 1440441"/>
                <a:gd name="connsiteX4" fmla="*/ 1650030 w 2491221"/>
                <a:gd name="connsiteY4" fmla="*/ 31317 h 1440441"/>
                <a:gd name="connsiteX5" fmla="*/ 1526446 w 2491221"/>
                <a:gd name="connsiteY5" fmla="*/ 0 h 1440441"/>
                <a:gd name="connsiteX6" fmla="*/ 1534528 w 2491221"/>
                <a:gd name="connsiteY6" fmla="*/ 26603 h 1440441"/>
                <a:gd name="connsiteX7" fmla="*/ 1526109 w 2491221"/>
                <a:gd name="connsiteY7" fmla="*/ 44113 h 1440441"/>
                <a:gd name="connsiteX8" fmla="*/ 1442261 w 2491221"/>
                <a:gd name="connsiteY8" fmla="*/ 69032 h 1440441"/>
                <a:gd name="connsiteX9" fmla="*/ 1431149 w 2491221"/>
                <a:gd name="connsiteY9" fmla="*/ 72736 h 1440441"/>
                <a:gd name="connsiteX10" fmla="*/ 1421720 w 2491221"/>
                <a:gd name="connsiteY10" fmla="*/ 81491 h 1440441"/>
                <a:gd name="connsiteX11" fmla="*/ 1430475 w 2491221"/>
                <a:gd name="connsiteY11" fmla="*/ 90247 h 1440441"/>
                <a:gd name="connsiteX12" fmla="*/ 1443271 w 2491221"/>
                <a:gd name="connsiteY12" fmla="*/ 94287 h 1440441"/>
                <a:gd name="connsiteX13" fmla="*/ 1504895 w 2491221"/>
                <a:gd name="connsiteY13" fmla="*/ 111124 h 1440441"/>
                <a:gd name="connsiteX14" fmla="*/ 1509946 w 2491221"/>
                <a:gd name="connsiteY14" fmla="*/ 127625 h 1440441"/>
                <a:gd name="connsiteX15" fmla="*/ 1457414 w 2491221"/>
                <a:gd name="connsiteY15" fmla="*/ 188912 h 1440441"/>
                <a:gd name="connsiteX16" fmla="*/ 1154348 w 2491221"/>
                <a:gd name="connsiteY16" fmla="*/ 540469 h 1440441"/>
                <a:gd name="connsiteX17" fmla="*/ 1121347 w 2491221"/>
                <a:gd name="connsiteY17" fmla="*/ 541142 h 1440441"/>
                <a:gd name="connsiteX18" fmla="*/ 732411 w 2491221"/>
                <a:gd name="connsiteY18" fmla="*/ 127625 h 1440441"/>
                <a:gd name="connsiteX19" fmla="*/ 737462 w 2491221"/>
                <a:gd name="connsiteY19" fmla="*/ 109441 h 1440441"/>
                <a:gd name="connsiteX20" fmla="*/ 778208 w 2491221"/>
                <a:gd name="connsiteY20" fmla="*/ 94287 h 1440441"/>
                <a:gd name="connsiteX21" fmla="*/ 815923 w 2491221"/>
                <a:gd name="connsiteY21" fmla="*/ 78797 h 1440441"/>
                <a:gd name="connsiteX22" fmla="*/ 795382 w 2491221"/>
                <a:gd name="connsiteY22" fmla="*/ 69032 h 1440441"/>
                <a:gd name="connsiteX23" fmla="*/ 726687 w 2491221"/>
                <a:gd name="connsiteY23" fmla="*/ 46470 h 1440441"/>
                <a:gd name="connsiteX24" fmla="*/ 714901 w 2491221"/>
                <a:gd name="connsiteY24" fmla="*/ 18521 h 1440441"/>
                <a:gd name="connsiteX25" fmla="*/ 714564 w 2491221"/>
                <a:gd name="connsiteY25" fmla="*/ 7408 h 1440441"/>
                <a:gd name="connsiteX26" fmla="*/ 324618 w 2491221"/>
                <a:gd name="connsiteY26" fmla="*/ 119880 h 1440441"/>
                <a:gd name="connsiteX27" fmla="*/ 311148 w 2491221"/>
                <a:gd name="connsiteY27" fmla="*/ 131329 h 1440441"/>
                <a:gd name="connsiteX28" fmla="*/ 232688 w 2491221"/>
                <a:gd name="connsiteY28" fmla="*/ 320241 h 1440441"/>
                <a:gd name="connsiteX29" fmla="*/ 0 w 2491221"/>
                <a:gd name="connsiteY29" fmla="*/ 956344 h 1440441"/>
                <a:gd name="connsiteX30" fmla="*/ 1636897 w 2491221"/>
                <a:gd name="connsiteY30" fmla="*/ 966783 h 1440441"/>
                <a:gd name="connsiteX31" fmla="*/ 1636897 w 2491221"/>
                <a:gd name="connsiteY31" fmla="*/ 968467 h 1440441"/>
                <a:gd name="connsiteX32" fmla="*/ 1643295 w 2491221"/>
                <a:gd name="connsiteY32" fmla="*/ 1258064 h 1440441"/>
                <a:gd name="connsiteX33" fmla="*/ 1674275 w 2491221"/>
                <a:gd name="connsiteY33" fmla="*/ 1256717 h 1440441"/>
                <a:gd name="connsiteX34" fmla="*/ 1687072 w 2491221"/>
                <a:gd name="connsiteY34" fmla="*/ 1268503 h 1440441"/>
                <a:gd name="connsiteX35" fmla="*/ 1702898 w 2491221"/>
                <a:gd name="connsiteY35" fmla="*/ 1294769 h 1440441"/>
                <a:gd name="connsiteX36" fmla="*/ 1954781 w 2491221"/>
                <a:gd name="connsiteY36" fmla="*/ 1376597 h 1440441"/>
                <a:gd name="connsiteX37" fmla="*/ 2491209 w 2491221"/>
                <a:gd name="connsiteY37" fmla="*/ 1437884 h 1440441"/>
                <a:gd name="connsiteX38" fmla="*/ 2431942 w 2491221"/>
                <a:gd name="connsiteY38" fmla="*/ 1045244 h 14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1221" h="1440441">
                  <a:moveTo>
                    <a:pt x="2431942" y="1045244"/>
                  </a:moveTo>
                  <a:cubicBezTo>
                    <a:pt x="2387156" y="916272"/>
                    <a:pt x="2325869" y="794709"/>
                    <a:pt x="2260541" y="674829"/>
                  </a:cubicBezTo>
                  <a:cubicBezTo>
                    <a:pt x="2158845" y="487937"/>
                    <a:pt x="2046711" y="307781"/>
                    <a:pt x="1929188" y="130656"/>
                  </a:cubicBezTo>
                  <a:cubicBezTo>
                    <a:pt x="1922453" y="120553"/>
                    <a:pt x="1914708" y="114829"/>
                    <a:pt x="1903596" y="110788"/>
                  </a:cubicBezTo>
                  <a:cubicBezTo>
                    <a:pt x="1819747" y="82165"/>
                    <a:pt x="1735562" y="54889"/>
                    <a:pt x="1650030" y="31317"/>
                  </a:cubicBezTo>
                  <a:cubicBezTo>
                    <a:pt x="1608948" y="19868"/>
                    <a:pt x="1568539" y="7072"/>
                    <a:pt x="1526446" y="0"/>
                  </a:cubicBezTo>
                  <a:cubicBezTo>
                    <a:pt x="1523415" y="10439"/>
                    <a:pt x="1530487" y="18184"/>
                    <a:pt x="1534528" y="26603"/>
                  </a:cubicBezTo>
                  <a:cubicBezTo>
                    <a:pt x="1539579" y="37041"/>
                    <a:pt x="1537559" y="41756"/>
                    <a:pt x="1526109" y="44113"/>
                  </a:cubicBezTo>
                  <a:cubicBezTo>
                    <a:pt x="1497486" y="50174"/>
                    <a:pt x="1470547" y="61624"/>
                    <a:pt x="1442261" y="69032"/>
                  </a:cubicBezTo>
                  <a:cubicBezTo>
                    <a:pt x="1438557" y="70042"/>
                    <a:pt x="1434516" y="71052"/>
                    <a:pt x="1431149" y="72736"/>
                  </a:cubicBezTo>
                  <a:cubicBezTo>
                    <a:pt x="1427108" y="74420"/>
                    <a:pt x="1422057" y="76777"/>
                    <a:pt x="1421720" y="81491"/>
                  </a:cubicBezTo>
                  <a:cubicBezTo>
                    <a:pt x="1421383" y="86879"/>
                    <a:pt x="1426434" y="88563"/>
                    <a:pt x="1430475" y="90247"/>
                  </a:cubicBezTo>
                  <a:cubicBezTo>
                    <a:pt x="1434516" y="91930"/>
                    <a:pt x="1438894" y="92940"/>
                    <a:pt x="1443271" y="94287"/>
                  </a:cubicBezTo>
                  <a:cubicBezTo>
                    <a:pt x="1463812" y="99339"/>
                    <a:pt x="1484017" y="107084"/>
                    <a:pt x="1504895" y="111124"/>
                  </a:cubicBezTo>
                  <a:cubicBezTo>
                    <a:pt x="1517691" y="113482"/>
                    <a:pt x="1517691" y="118533"/>
                    <a:pt x="1509946" y="127625"/>
                  </a:cubicBezTo>
                  <a:cubicBezTo>
                    <a:pt x="1492435" y="148166"/>
                    <a:pt x="1474925" y="168707"/>
                    <a:pt x="1457414" y="188912"/>
                  </a:cubicBezTo>
                  <a:cubicBezTo>
                    <a:pt x="1356729" y="306434"/>
                    <a:pt x="1254360" y="422610"/>
                    <a:pt x="1154348" y="540469"/>
                  </a:cubicBezTo>
                  <a:cubicBezTo>
                    <a:pt x="1138857" y="558653"/>
                    <a:pt x="1137847" y="558990"/>
                    <a:pt x="1121347" y="541142"/>
                  </a:cubicBezTo>
                  <a:cubicBezTo>
                    <a:pt x="1091040" y="507805"/>
                    <a:pt x="782922" y="181167"/>
                    <a:pt x="732411" y="127625"/>
                  </a:cubicBezTo>
                  <a:cubicBezTo>
                    <a:pt x="721972" y="116512"/>
                    <a:pt x="727023" y="113145"/>
                    <a:pt x="737462" y="109441"/>
                  </a:cubicBezTo>
                  <a:cubicBezTo>
                    <a:pt x="750932" y="104390"/>
                    <a:pt x="765075" y="100012"/>
                    <a:pt x="778208" y="94287"/>
                  </a:cubicBezTo>
                  <a:cubicBezTo>
                    <a:pt x="790331" y="88900"/>
                    <a:pt x="804811" y="88226"/>
                    <a:pt x="815923" y="78797"/>
                  </a:cubicBezTo>
                  <a:cubicBezTo>
                    <a:pt x="809188" y="73073"/>
                    <a:pt x="802117" y="71389"/>
                    <a:pt x="795382" y="69032"/>
                  </a:cubicBezTo>
                  <a:cubicBezTo>
                    <a:pt x="772483" y="61624"/>
                    <a:pt x="749585" y="54215"/>
                    <a:pt x="726687" y="46470"/>
                  </a:cubicBezTo>
                  <a:cubicBezTo>
                    <a:pt x="712207" y="41756"/>
                    <a:pt x="702105" y="35021"/>
                    <a:pt x="714901" y="18521"/>
                  </a:cubicBezTo>
                  <a:cubicBezTo>
                    <a:pt x="717595" y="15153"/>
                    <a:pt x="716921" y="11113"/>
                    <a:pt x="714564" y="7408"/>
                  </a:cubicBezTo>
                  <a:cubicBezTo>
                    <a:pt x="582898" y="39399"/>
                    <a:pt x="453253" y="78461"/>
                    <a:pt x="324618" y="119880"/>
                  </a:cubicBezTo>
                  <a:cubicBezTo>
                    <a:pt x="318557" y="121900"/>
                    <a:pt x="313842" y="124594"/>
                    <a:pt x="311148" y="131329"/>
                  </a:cubicBezTo>
                  <a:cubicBezTo>
                    <a:pt x="285220" y="194299"/>
                    <a:pt x="258954" y="257270"/>
                    <a:pt x="232688" y="320241"/>
                  </a:cubicBezTo>
                  <a:cubicBezTo>
                    <a:pt x="238413" y="325628"/>
                    <a:pt x="0" y="956344"/>
                    <a:pt x="0" y="956344"/>
                  </a:cubicBezTo>
                  <a:cubicBezTo>
                    <a:pt x="0" y="956344"/>
                    <a:pt x="1640938" y="943211"/>
                    <a:pt x="1636897" y="966783"/>
                  </a:cubicBezTo>
                  <a:cubicBezTo>
                    <a:pt x="1636897" y="967457"/>
                    <a:pt x="1636897" y="967793"/>
                    <a:pt x="1636897" y="968467"/>
                  </a:cubicBezTo>
                  <a:cubicBezTo>
                    <a:pt x="1636560" y="1046254"/>
                    <a:pt x="1634540" y="1252003"/>
                    <a:pt x="1643295" y="1258064"/>
                  </a:cubicBezTo>
                  <a:cubicBezTo>
                    <a:pt x="1651377" y="1263788"/>
                    <a:pt x="1663836" y="1258401"/>
                    <a:pt x="1674275" y="1256717"/>
                  </a:cubicBezTo>
                  <a:cubicBezTo>
                    <a:pt x="1684041" y="1255370"/>
                    <a:pt x="1688418" y="1259074"/>
                    <a:pt x="1687072" y="1268503"/>
                  </a:cubicBezTo>
                  <a:cubicBezTo>
                    <a:pt x="1685051" y="1281972"/>
                    <a:pt x="1692459" y="1289381"/>
                    <a:pt x="1702898" y="1294769"/>
                  </a:cubicBezTo>
                  <a:cubicBezTo>
                    <a:pt x="1713000" y="1299820"/>
                    <a:pt x="1879014" y="1359760"/>
                    <a:pt x="1954781" y="1376597"/>
                  </a:cubicBezTo>
                  <a:cubicBezTo>
                    <a:pt x="1997210" y="1386025"/>
                    <a:pt x="2489862" y="1454384"/>
                    <a:pt x="2491209" y="1437884"/>
                  </a:cubicBezTo>
                  <a:cubicBezTo>
                    <a:pt x="2492219" y="1430812"/>
                    <a:pt x="2433963" y="1050968"/>
                    <a:pt x="2431942" y="1045244"/>
                  </a:cubicBez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4">
              <a:extLst>
                <a:ext uri="{FF2B5EF4-FFF2-40B4-BE49-F238E27FC236}">
                  <a16:creationId xmlns="" xmlns:a16="http://schemas.microsoft.com/office/drawing/2014/main" id="{F55D8655-6A7C-4E5B-90E3-508CA9E8F24F}"/>
                </a:ext>
              </a:extLst>
            </p:cNvPr>
            <p:cNvSpPr/>
            <p:nvPr/>
          </p:nvSpPr>
          <p:spPr>
            <a:xfrm>
              <a:off x="8594498" y="1960685"/>
              <a:ext cx="842152" cy="613967"/>
            </a:xfrm>
            <a:custGeom>
              <a:avLst/>
              <a:gdLst>
                <a:gd name="connsiteX0" fmla="*/ 839705 w 842152"/>
                <a:gd name="connsiteY0" fmla="*/ 84823 h 613967"/>
                <a:gd name="connsiteX1" fmla="*/ 795592 w 842152"/>
                <a:gd name="connsiteY1" fmla="*/ 23537 h 613967"/>
                <a:gd name="connsiteX2" fmla="*/ 687162 w 842152"/>
                <a:gd name="connsiteY2" fmla="*/ 5353 h 613967"/>
                <a:gd name="connsiteX3" fmla="*/ 668641 w 842152"/>
                <a:gd name="connsiteY3" fmla="*/ 5016 h 613967"/>
                <a:gd name="connsiteX4" fmla="*/ 658875 w 842152"/>
                <a:gd name="connsiteY4" fmla="*/ 20506 h 613967"/>
                <a:gd name="connsiteX5" fmla="*/ 540006 w 842152"/>
                <a:gd name="connsiteY5" fmla="*/ 257908 h 613967"/>
                <a:gd name="connsiteX6" fmla="*/ 488148 w 842152"/>
                <a:gd name="connsiteY6" fmla="*/ 187866 h 613967"/>
                <a:gd name="connsiteX7" fmla="*/ 427198 w 842152"/>
                <a:gd name="connsiteY7" fmla="*/ 101997 h 613967"/>
                <a:gd name="connsiteX8" fmla="*/ 415075 w 842152"/>
                <a:gd name="connsiteY8" fmla="*/ 101997 h 613967"/>
                <a:gd name="connsiteX9" fmla="*/ 355135 w 842152"/>
                <a:gd name="connsiteY9" fmla="*/ 187530 h 613967"/>
                <a:gd name="connsiteX10" fmla="*/ 353788 w 842152"/>
                <a:gd name="connsiteY10" fmla="*/ 186519 h 613967"/>
                <a:gd name="connsiteX11" fmla="*/ 332910 w 842152"/>
                <a:gd name="connsiteY11" fmla="*/ 207397 h 613967"/>
                <a:gd name="connsiteX12" fmla="*/ 304287 w 842152"/>
                <a:gd name="connsiteY12" fmla="*/ 245449 h 613967"/>
                <a:gd name="connsiteX13" fmla="*/ 297889 w 842152"/>
                <a:gd name="connsiteY13" fmla="*/ 239051 h 613967"/>
                <a:gd name="connsiteX14" fmla="*/ 201918 w 842152"/>
                <a:gd name="connsiteY14" fmla="*/ 64282 h 613967"/>
                <a:gd name="connsiteX15" fmla="*/ 173969 w 842152"/>
                <a:gd name="connsiteY15" fmla="*/ 12761 h 613967"/>
                <a:gd name="connsiteX16" fmla="*/ 148040 w 842152"/>
                <a:gd name="connsiteY16" fmla="*/ 4006 h 613967"/>
                <a:gd name="connsiteX17" fmla="*/ 49374 w 842152"/>
                <a:gd name="connsiteY17" fmla="*/ 23200 h 613967"/>
                <a:gd name="connsiteX18" fmla="*/ 10313 w 842152"/>
                <a:gd name="connsiteY18" fmla="*/ 57884 h 613967"/>
                <a:gd name="connsiteX19" fmla="*/ 26476 w 842152"/>
                <a:gd name="connsiteY19" fmla="*/ 104355 h 613967"/>
                <a:gd name="connsiteX20" fmla="*/ 101906 w 842152"/>
                <a:gd name="connsiteY20" fmla="*/ 129273 h 613967"/>
                <a:gd name="connsiteX21" fmla="*/ 35905 w 842152"/>
                <a:gd name="connsiteY21" fmla="*/ 153182 h 613967"/>
                <a:gd name="connsiteX22" fmla="*/ 27823 w 842152"/>
                <a:gd name="connsiteY22" fmla="*/ 185846 h 613967"/>
                <a:gd name="connsiteX23" fmla="*/ 424504 w 842152"/>
                <a:gd name="connsiteY23" fmla="*/ 608119 h 613967"/>
                <a:gd name="connsiteX24" fmla="*/ 444708 w 842152"/>
                <a:gd name="connsiteY24" fmla="*/ 607109 h 613967"/>
                <a:gd name="connsiteX25" fmla="*/ 812766 w 842152"/>
                <a:gd name="connsiteY25" fmla="*/ 178438 h 613967"/>
                <a:gd name="connsiteX26" fmla="*/ 806705 w 842152"/>
                <a:gd name="connsiteY26" fmla="*/ 157560 h 613967"/>
                <a:gd name="connsiteX27" fmla="*/ 717468 w 842152"/>
                <a:gd name="connsiteY27" fmla="*/ 132977 h 613967"/>
                <a:gd name="connsiteX28" fmla="*/ 832970 w 842152"/>
                <a:gd name="connsiteY28" fmla="*/ 97956 h 613967"/>
                <a:gd name="connsiteX29" fmla="*/ 839705 w 842152"/>
                <a:gd name="connsiteY29" fmla="*/ 84823 h 61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2152" h="613967">
                  <a:moveTo>
                    <a:pt x="839705" y="84823"/>
                  </a:moveTo>
                  <a:cubicBezTo>
                    <a:pt x="833307" y="73711"/>
                    <a:pt x="811082" y="26231"/>
                    <a:pt x="795592" y="23537"/>
                  </a:cubicBezTo>
                  <a:cubicBezTo>
                    <a:pt x="759561" y="17475"/>
                    <a:pt x="723193" y="11414"/>
                    <a:pt x="687162" y="5353"/>
                  </a:cubicBezTo>
                  <a:cubicBezTo>
                    <a:pt x="681100" y="-2392"/>
                    <a:pt x="675039" y="-1045"/>
                    <a:pt x="668641" y="5016"/>
                  </a:cubicBezTo>
                  <a:cubicBezTo>
                    <a:pt x="664263" y="9394"/>
                    <a:pt x="661569" y="15118"/>
                    <a:pt x="658875" y="20506"/>
                  </a:cubicBezTo>
                  <a:cubicBezTo>
                    <a:pt x="618466" y="99303"/>
                    <a:pt x="578731" y="178438"/>
                    <a:pt x="540006" y="257908"/>
                  </a:cubicBezTo>
                  <a:cubicBezTo>
                    <a:pt x="522832" y="234673"/>
                    <a:pt x="505658" y="211438"/>
                    <a:pt x="488148" y="187866"/>
                  </a:cubicBezTo>
                  <a:cubicBezTo>
                    <a:pt x="467943" y="159243"/>
                    <a:pt x="447402" y="130620"/>
                    <a:pt x="427198" y="101997"/>
                  </a:cubicBezTo>
                  <a:cubicBezTo>
                    <a:pt x="422820" y="95599"/>
                    <a:pt x="419789" y="95262"/>
                    <a:pt x="415075" y="101997"/>
                  </a:cubicBezTo>
                  <a:cubicBezTo>
                    <a:pt x="395207" y="130620"/>
                    <a:pt x="375003" y="158906"/>
                    <a:pt x="355135" y="187530"/>
                  </a:cubicBezTo>
                  <a:cubicBezTo>
                    <a:pt x="354798" y="187193"/>
                    <a:pt x="354125" y="186856"/>
                    <a:pt x="353788" y="186519"/>
                  </a:cubicBezTo>
                  <a:cubicBezTo>
                    <a:pt x="343012" y="189550"/>
                    <a:pt x="338972" y="199652"/>
                    <a:pt x="332910" y="207397"/>
                  </a:cubicBezTo>
                  <a:cubicBezTo>
                    <a:pt x="323145" y="219857"/>
                    <a:pt x="315063" y="234000"/>
                    <a:pt x="304287" y="245449"/>
                  </a:cubicBezTo>
                  <a:cubicBezTo>
                    <a:pt x="300246" y="244102"/>
                    <a:pt x="299236" y="241408"/>
                    <a:pt x="297889" y="239051"/>
                  </a:cubicBezTo>
                  <a:cubicBezTo>
                    <a:pt x="265562" y="181131"/>
                    <a:pt x="234582" y="122202"/>
                    <a:pt x="201918" y="64282"/>
                  </a:cubicBezTo>
                  <a:cubicBezTo>
                    <a:pt x="192489" y="47109"/>
                    <a:pt x="183734" y="29598"/>
                    <a:pt x="173969" y="12761"/>
                  </a:cubicBezTo>
                  <a:cubicBezTo>
                    <a:pt x="166224" y="-1045"/>
                    <a:pt x="159825" y="-2729"/>
                    <a:pt x="148040" y="4006"/>
                  </a:cubicBezTo>
                  <a:cubicBezTo>
                    <a:pt x="115039" y="10404"/>
                    <a:pt x="82375" y="17475"/>
                    <a:pt x="49374" y="23200"/>
                  </a:cubicBezTo>
                  <a:cubicBezTo>
                    <a:pt x="39609" y="24884"/>
                    <a:pt x="17384" y="45762"/>
                    <a:pt x="10313" y="57884"/>
                  </a:cubicBezTo>
                  <a:cubicBezTo>
                    <a:pt x="-6524" y="86170"/>
                    <a:pt x="-3831" y="93579"/>
                    <a:pt x="26476" y="104355"/>
                  </a:cubicBezTo>
                  <a:cubicBezTo>
                    <a:pt x="30180" y="105701"/>
                    <a:pt x="78671" y="121192"/>
                    <a:pt x="101906" y="129273"/>
                  </a:cubicBezTo>
                  <a:cubicBezTo>
                    <a:pt x="77324" y="136345"/>
                    <a:pt x="56783" y="145437"/>
                    <a:pt x="35905" y="153182"/>
                  </a:cubicBezTo>
                  <a:cubicBezTo>
                    <a:pt x="14690" y="160927"/>
                    <a:pt x="13006" y="169009"/>
                    <a:pt x="27823" y="185846"/>
                  </a:cubicBezTo>
                  <a:cubicBezTo>
                    <a:pt x="72610" y="236357"/>
                    <a:pt x="387799" y="567373"/>
                    <a:pt x="424504" y="608119"/>
                  </a:cubicBezTo>
                  <a:cubicBezTo>
                    <a:pt x="432585" y="616874"/>
                    <a:pt x="438310" y="615190"/>
                    <a:pt x="444708" y="607109"/>
                  </a:cubicBezTo>
                  <a:cubicBezTo>
                    <a:pt x="454137" y="595323"/>
                    <a:pt x="747101" y="255214"/>
                    <a:pt x="812766" y="178438"/>
                  </a:cubicBezTo>
                  <a:cubicBezTo>
                    <a:pt x="826236" y="162611"/>
                    <a:pt x="826572" y="162947"/>
                    <a:pt x="806705" y="157560"/>
                  </a:cubicBezTo>
                  <a:cubicBezTo>
                    <a:pt x="777745" y="149815"/>
                    <a:pt x="749122" y="141733"/>
                    <a:pt x="717468" y="132977"/>
                  </a:cubicBezTo>
                  <a:cubicBezTo>
                    <a:pt x="722519" y="130284"/>
                    <a:pt x="797276" y="107385"/>
                    <a:pt x="832970" y="97956"/>
                  </a:cubicBezTo>
                  <a:cubicBezTo>
                    <a:pt x="842399" y="95599"/>
                    <a:pt x="844420" y="93242"/>
                    <a:pt x="839705" y="84823"/>
                  </a:cubicBezTo>
                  <a:close/>
                </a:path>
              </a:pathLst>
            </a:custGeom>
            <a:solidFill>
              <a:srgbClr val="00000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5">
              <a:extLst>
                <a:ext uri="{FF2B5EF4-FFF2-40B4-BE49-F238E27FC236}">
                  <a16:creationId xmlns="" xmlns:a16="http://schemas.microsoft.com/office/drawing/2014/main" id="{43BF7381-F82A-434D-9373-837C315BEBC6}"/>
                </a:ext>
              </a:extLst>
            </p:cNvPr>
            <p:cNvSpPr/>
            <p:nvPr/>
          </p:nvSpPr>
          <p:spPr>
            <a:xfrm>
              <a:off x="8620510" y="1071787"/>
              <a:ext cx="414221" cy="800660"/>
            </a:xfrm>
            <a:custGeom>
              <a:avLst/>
              <a:gdLst>
                <a:gd name="connsiteX0" fmla="*/ 162099 w 414221"/>
                <a:gd name="connsiteY0" fmla="*/ 654491 h 800660"/>
                <a:gd name="connsiteX1" fmla="*/ 102833 w 414221"/>
                <a:gd name="connsiteY1" fmla="*/ 528213 h 800660"/>
                <a:gd name="connsiteX2" fmla="*/ 59730 w 414221"/>
                <a:gd name="connsiteY2" fmla="*/ 455477 h 800660"/>
                <a:gd name="connsiteX3" fmla="*/ 36158 w 414221"/>
                <a:gd name="connsiteY3" fmla="*/ 425507 h 800660"/>
                <a:gd name="connsiteX4" fmla="*/ 1474 w 414221"/>
                <a:gd name="connsiteY4" fmla="*/ 240637 h 800660"/>
                <a:gd name="connsiteX5" fmla="*/ 31781 w 414221"/>
                <a:gd name="connsiteY5" fmla="*/ 222116 h 800660"/>
                <a:gd name="connsiteX6" fmla="*/ 43567 w 414221"/>
                <a:gd name="connsiteY6" fmla="*/ 236596 h 800660"/>
                <a:gd name="connsiteX7" fmla="*/ 53332 w 414221"/>
                <a:gd name="connsiteY7" fmla="*/ 263535 h 800660"/>
                <a:gd name="connsiteX8" fmla="*/ 66128 w 414221"/>
                <a:gd name="connsiteY8" fmla="*/ 271954 h 800660"/>
                <a:gd name="connsiteX9" fmla="*/ 74884 w 414221"/>
                <a:gd name="connsiteY9" fmla="*/ 259831 h 800660"/>
                <a:gd name="connsiteX10" fmla="*/ 74884 w 414221"/>
                <a:gd name="connsiteY10" fmla="*/ 242994 h 800660"/>
                <a:gd name="connsiteX11" fmla="*/ 70843 w 414221"/>
                <a:gd name="connsiteY11" fmla="*/ 130859 h 800660"/>
                <a:gd name="connsiteX12" fmla="*/ 77241 w 414221"/>
                <a:gd name="connsiteY12" fmla="*/ 56103 h 800660"/>
                <a:gd name="connsiteX13" fmla="*/ 91721 w 414221"/>
                <a:gd name="connsiteY13" fmla="*/ 6939 h 800660"/>
                <a:gd name="connsiteX14" fmla="*/ 131793 w 414221"/>
                <a:gd name="connsiteY14" fmla="*/ 1214 h 800660"/>
                <a:gd name="connsiteX15" fmla="*/ 178600 w 414221"/>
                <a:gd name="connsiteY15" fmla="*/ 3571 h 800660"/>
                <a:gd name="connsiteX16" fmla="*/ 410614 w 414221"/>
                <a:gd name="connsiteY16" fmla="*/ 6939 h 800660"/>
                <a:gd name="connsiteX17" fmla="*/ 403543 w 414221"/>
                <a:gd name="connsiteY17" fmla="*/ 800300 h 800660"/>
                <a:gd name="connsiteX18" fmla="*/ 279622 w 414221"/>
                <a:gd name="connsiteY18" fmla="*/ 765279 h 800660"/>
                <a:gd name="connsiteX19" fmla="*/ 162099 w 414221"/>
                <a:gd name="connsiteY19" fmla="*/ 654491 h 8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4221" h="800660">
                  <a:moveTo>
                    <a:pt x="162099" y="654491"/>
                  </a:moveTo>
                  <a:cubicBezTo>
                    <a:pt x="122027" y="621827"/>
                    <a:pt x="105527" y="577714"/>
                    <a:pt x="102833" y="528213"/>
                  </a:cubicBezTo>
                  <a:cubicBezTo>
                    <a:pt x="100812" y="495550"/>
                    <a:pt x="87343" y="471641"/>
                    <a:pt x="59730" y="455477"/>
                  </a:cubicBezTo>
                  <a:cubicBezTo>
                    <a:pt x="47607" y="448406"/>
                    <a:pt x="42556" y="436283"/>
                    <a:pt x="36158" y="425507"/>
                  </a:cubicBezTo>
                  <a:cubicBezTo>
                    <a:pt x="3494" y="367925"/>
                    <a:pt x="-3577" y="305291"/>
                    <a:pt x="1474" y="240637"/>
                  </a:cubicBezTo>
                  <a:cubicBezTo>
                    <a:pt x="2821" y="223463"/>
                    <a:pt x="8882" y="220432"/>
                    <a:pt x="31781" y="222116"/>
                  </a:cubicBezTo>
                  <a:cubicBezTo>
                    <a:pt x="40536" y="222789"/>
                    <a:pt x="41209" y="230535"/>
                    <a:pt x="43567" y="236596"/>
                  </a:cubicBezTo>
                  <a:cubicBezTo>
                    <a:pt x="47271" y="245351"/>
                    <a:pt x="49291" y="254780"/>
                    <a:pt x="53332" y="263535"/>
                  </a:cubicBezTo>
                  <a:cubicBezTo>
                    <a:pt x="56026" y="269260"/>
                    <a:pt x="59730" y="272627"/>
                    <a:pt x="66128" y="271954"/>
                  </a:cubicBezTo>
                  <a:cubicBezTo>
                    <a:pt x="73537" y="271280"/>
                    <a:pt x="74547" y="265556"/>
                    <a:pt x="74884" y="259831"/>
                  </a:cubicBezTo>
                  <a:cubicBezTo>
                    <a:pt x="75220" y="254106"/>
                    <a:pt x="75557" y="248382"/>
                    <a:pt x="74884" y="242994"/>
                  </a:cubicBezTo>
                  <a:cubicBezTo>
                    <a:pt x="69159" y="205616"/>
                    <a:pt x="72190" y="168237"/>
                    <a:pt x="70843" y="130859"/>
                  </a:cubicBezTo>
                  <a:cubicBezTo>
                    <a:pt x="70169" y="105940"/>
                    <a:pt x="69159" y="80348"/>
                    <a:pt x="77241" y="56103"/>
                  </a:cubicBezTo>
                  <a:cubicBezTo>
                    <a:pt x="82965" y="38592"/>
                    <a:pt x="79261" y="20745"/>
                    <a:pt x="91721" y="6939"/>
                  </a:cubicBezTo>
                  <a:cubicBezTo>
                    <a:pt x="99802" y="-1143"/>
                    <a:pt x="121690" y="-806"/>
                    <a:pt x="131793" y="1214"/>
                  </a:cubicBezTo>
                  <a:cubicBezTo>
                    <a:pt x="147283" y="4245"/>
                    <a:pt x="163110" y="3571"/>
                    <a:pt x="178600" y="3571"/>
                  </a:cubicBezTo>
                  <a:cubicBezTo>
                    <a:pt x="304541" y="3571"/>
                    <a:pt x="416002" y="11316"/>
                    <a:pt x="410614" y="6939"/>
                  </a:cubicBezTo>
                  <a:cubicBezTo>
                    <a:pt x="419369" y="17378"/>
                    <a:pt x="410277" y="799290"/>
                    <a:pt x="403543" y="800300"/>
                  </a:cubicBezTo>
                  <a:cubicBezTo>
                    <a:pt x="346633" y="801984"/>
                    <a:pt x="312959" y="798953"/>
                    <a:pt x="279622" y="765279"/>
                  </a:cubicBezTo>
                  <a:cubicBezTo>
                    <a:pt x="256050" y="740023"/>
                    <a:pt x="168161" y="659542"/>
                    <a:pt x="162099" y="654491"/>
                  </a:cubicBezTo>
                  <a:close/>
                </a:path>
              </a:pathLst>
            </a:custGeom>
            <a:solidFill>
              <a:srgbClr val="EEC8A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6">
              <a:extLst>
                <a:ext uri="{FF2B5EF4-FFF2-40B4-BE49-F238E27FC236}">
                  <a16:creationId xmlns="" xmlns:a16="http://schemas.microsoft.com/office/drawing/2014/main" id="{92BC95D4-E241-4FA4-ACC6-7ACF6E2138E7}"/>
                </a:ext>
              </a:extLst>
            </p:cNvPr>
            <p:cNvSpPr/>
            <p:nvPr/>
          </p:nvSpPr>
          <p:spPr>
            <a:xfrm>
              <a:off x="9024053" y="1077662"/>
              <a:ext cx="398610" cy="793450"/>
            </a:xfrm>
            <a:custGeom>
              <a:avLst/>
              <a:gdLst>
                <a:gd name="connsiteX0" fmla="*/ 0 w 398610"/>
                <a:gd name="connsiteY0" fmla="*/ 793415 h 793450"/>
                <a:gd name="connsiteX1" fmla="*/ 7071 w 398610"/>
                <a:gd name="connsiteY1" fmla="*/ 54 h 793450"/>
                <a:gd name="connsiteX2" fmla="*/ 279495 w 398610"/>
                <a:gd name="connsiteY2" fmla="*/ 727 h 793450"/>
                <a:gd name="connsiteX3" fmla="*/ 291954 w 398610"/>
                <a:gd name="connsiteY3" fmla="*/ 5105 h 793450"/>
                <a:gd name="connsiteX4" fmla="*/ 324281 w 398610"/>
                <a:gd name="connsiteY4" fmla="*/ 99729 h 793450"/>
                <a:gd name="connsiteX5" fmla="*/ 318220 w 398610"/>
                <a:gd name="connsiteY5" fmla="*/ 243517 h 793450"/>
                <a:gd name="connsiteX6" fmla="*/ 317883 w 398610"/>
                <a:gd name="connsiteY6" fmla="*/ 251936 h 793450"/>
                <a:gd name="connsiteX7" fmla="*/ 325292 w 398610"/>
                <a:gd name="connsiteY7" fmla="*/ 265406 h 793450"/>
                <a:gd name="connsiteX8" fmla="*/ 341118 w 398610"/>
                <a:gd name="connsiteY8" fmla="*/ 256314 h 793450"/>
                <a:gd name="connsiteX9" fmla="*/ 351894 w 398610"/>
                <a:gd name="connsiteY9" fmla="*/ 224660 h 793450"/>
                <a:gd name="connsiteX10" fmla="*/ 364690 w 398610"/>
                <a:gd name="connsiteY10" fmla="*/ 209507 h 793450"/>
                <a:gd name="connsiteX11" fmla="*/ 398364 w 398610"/>
                <a:gd name="connsiteY11" fmla="*/ 243517 h 793450"/>
                <a:gd name="connsiteX12" fmla="*/ 371425 w 398610"/>
                <a:gd name="connsiteY12" fmla="*/ 407510 h 793450"/>
                <a:gd name="connsiteX13" fmla="*/ 346506 w 398610"/>
                <a:gd name="connsiteY13" fmla="*/ 440511 h 793450"/>
                <a:gd name="connsiteX14" fmla="*/ 290607 w 398610"/>
                <a:gd name="connsiteY14" fmla="*/ 554666 h 793450"/>
                <a:gd name="connsiteX15" fmla="*/ 246494 w 398610"/>
                <a:gd name="connsiteY15" fmla="*/ 639862 h 793450"/>
                <a:gd name="connsiteX16" fmla="*/ 143115 w 398610"/>
                <a:gd name="connsiteY16" fmla="*/ 735833 h 793450"/>
                <a:gd name="connsiteX17" fmla="*/ 77787 w 398610"/>
                <a:gd name="connsiteY17" fmla="*/ 783313 h 793450"/>
                <a:gd name="connsiteX18" fmla="*/ 0 w 398610"/>
                <a:gd name="connsiteY18" fmla="*/ 793415 h 79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610" h="793450">
                  <a:moveTo>
                    <a:pt x="0" y="793415"/>
                  </a:moveTo>
                  <a:cubicBezTo>
                    <a:pt x="0" y="779946"/>
                    <a:pt x="9092" y="37769"/>
                    <a:pt x="7071" y="54"/>
                  </a:cubicBezTo>
                  <a:cubicBezTo>
                    <a:pt x="66338" y="54"/>
                    <a:pt x="251209" y="-283"/>
                    <a:pt x="279495" y="727"/>
                  </a:cubicBezTo>
                  <a:cubicBezTo>
                    <a:pt x="283872" y="727"/>
                    <a:pt x="288250" y="2411"/>
                    <a:pt x="291954" y="5105"/>
                  </a:cubicBezTo>
                  <a:cubicBezTo>
                    <a:pt x="316873" y="31708"/>
                    <a:pt x="322934" y="65382"/>
                    <a:pt x="324281" y="99729"/>
                  </a:cubicBezTo>
                  <a:cubicBezTo>
                    <a:pt x="325965" y="147883"/>
                    <a:pt x="321924" y="195700"/>
                    <a:pt x="318220" y="243517"/>
                  </a:cubicBezTo>
                  <a:cubicBezTo>
                    <a:pt x="317883" y="246211"/>
                    <a:pt x="317883" y="249242"/>
                    <a:pt x="317883" y="251936"/>
                  </a:cubicBezTo>
                  <a:cubicBezTo>
                    <a:pt x="318220" y="257661"/>
                    <a:pt x="317883" y="263722"/>
                    <a:pt x="325292" y="265406"/>
                  </a:cubicBezTo>
                  <a:cubicBezTo>
                    <a:pt x="333037" y="267089"/>
                    <a:pt x="338088" y="263385"/>
                    <a:pt x="341118" y="256314"/>
                  </a:cubicBezTo>
                  <a:cubicBezTo>
                    <a:pt x="345496" y="245875"/>
                    <a:pt x="348527" y="235099"/>
                    <a:pt x="351894" y="224660"/>
                  </a:cubicBezTo>
                  <a:cubicBezTo>
                    <a:pt x="354251" y="217925"/>
                    <a:pt x="355262" y="210180"/>
                    <a:pt x="364690" y="209507"/>
                  </a:cubicBezTo>
                  <a:cubicBezTo>
                    <a:pt x="389609" y="210854"/>
                    <a:pt x="397691" y="218599"/>
                    <a:pt x="398364" y="243517"/>
                  </a:cubicBezTo>
                  <a:cubicBezTo>
                    <a:pt x="400048" y="300090"/>
                    <a:pt x="393313" y="354979"/>
                    <a:pt x="371425" y="407510"/>
                  </a:cubicBezTo>
                  <a:cubicBezTo>
                    <a:pt x="366037" y="420643"/>
                    <a:pt x="357619" y="431419"/>
                    <a:pt x="346506" y="440511"/>
                  </a:cubicBezTo>
                  <a:cubicBezTo>
                    <a:pt x="310138" y="469807"/>
                    <a:pt x="289597" y="506175"/>
                    <a:pt x="290607" y="554666"/>
                  </a:cubicBezTo>
                  <a:cubicBezTo>
                    <a:pt x="291281" y="589687"/>
                    <a:pt x="272087" y="618984"/>
                    <a:pt x="246494" y="639862"/>
                  </a:cubicBezTo>
                  <a:cubicBezTo>
                    <a:pt x="220228" y="661076"/>
                    <a:pt x="154901" y="716638"/>
                    <a:pt x="143115" y="735833"/>
                  </a:cubicBezTo>
                  <a:cubicBezTo>
                    <a:pt x="126951" y="762098"/>
                    <a:pt x="105400" y="772537"/>
                    <a:pt x="77787" y="783313"/>
                  </a:cubicBezTo>
                  <a:cubicBezTo>
                    <a:pt x="55899" y="791732"/>
                    <a:pt x="28286" y="793752"/>
                    <a:pt x="0" y="793415"/>
                  </a:cubicBezTo>
                  <a:close/>
                </a:path>
              </a:pathLst>
            </a:custGeom>
            <a:solidFill>
              <a:srgbClr val="F8CEB2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7">
              <a:extLst>
                <a:ext uri="{FF2B5EF4-FFF2-40B4-BE49-F238E27FC236}">
                  <a16:creationId xmlns="" xmlns:a16="http://schemas.microsoft.com/office/drawing/2014/main" id="{8BB8E7FC-694D-43D5-8DDE-963ED87AE25E}"/>
                </a:ext>
              </a:extLst>
            </p:cNvPr>
            <p:cNvSpPr/>
            <p:nvPr/>
          </p:nvSpPr>
          <p:spPr>
            <a:xfrm>
              <a:off x="8842731" y="2841547"/>
              <a:ext cx="735707" cy="470971"/>
            </a:xfrm>
            <a:custGeom>
              <a:avLst/>
              <a:gdLst>
                <a:gd name="connsiteX0" fmla="*/ 75430 w 735707"/>
                <a:gd name="connsiteY0" fmla="*/ 194045 h 470971"/>
                <a:gd name="connsiteX1" fmla="*/ 0 w 735707"/>
                <a:gd name="connsiteY1" fmla="*/ 152289 h 470971"/>
                <a:gd name="connsiteX2" fmla="*/ 86879 w 735707"/>
                <a:gd name="connsiteY2" fmla="*/ 109860 h 470971"/>
                <a:gd name="connsiteX3" fmla="*/ 484570 w 735707"/>
                <a:gd name="connsiteY3" fmla="*/ 114574 h 470971"/>
                <a:gd name="connsiteX4" fmla="*/ 424967 w 735707"/>
                <a:gd name="connsiteY4" fmla="*/ 86288 h 470971"/>
                <a:gd name="connsiteX5" fmla="*/ 372772 w 735707"/>
                <a:gd name="connsiteY5" fmla="*/ 75512 h 470971"/>
                <a:gd name="connsiteX6" fmla="*/ 339435 w 735707"/>
                <a:gd name="connsiteY6" fmla="*/ 14899 h 470971"/>
                <a:gd name="connsiteX7" fmla="*/ 355935 w 735707"/>
                <a:gd name="connsiteY7" fmla="*/ 1092 h 470971"/>
                <a:gd name="connsiteX8" fmla="*/ 502080 w 735707"/>
                <a:gd name="connsiteY8" fmla="*/ 16582 h 470971"/>
                <a:gd name="connsiteX9" fmla="*/ 628695 w 735707"/>
                <a:gd name="connsiteY9" fmla="*/ 75175 h 470971"/>
                <a:gd name="connsiteX10" fmla="*/ 711197 w 735707"/>
                <a:gd name="connsiteY10" fmla="*/ 144207 h 470971"/>
                <a:gd name="connsiteX11" fmla="*/ 734432 w 735707"/>
                <a:gd name="connsiteY11" fmla="*/ 171146 h 470971"/>
                <a:gd name="connsiteX12" fmla="*/ 734432 w 735707"/>
                <a:gd name="connsiteY12" fmla="*/ 283281 h 470971"/>
                <a:gd name="connsiteX13" fmla="*/ 730054 w 735707"/>
                <a:gd name="connsiteY13" fmla="*/ 435825 h 470971"/>
                <a:gd name="connsiteX14" fmla="*/ 706819 w 735707"/>
                <a:gd name="connsiteY14" fmla="*/ 434141 h 470971"/>
                <a:gd name="connsiteX15" fmla="*/ 623644 w 735707"/>
                <a:gd name="connsiteY15" fmla="*/ 453672 h 470971"/>
                <a:gd name="connsiteX16" fmla="*/ 537102 w 735707"/>
                <a:gd name="connsiteY16" fmla="*/ 470509 h 470971"/>
                <a:gd name="connsiteX17" fmla="*/ 389272 w 735707"/>
                <a:gd name="connsiteY17" fmla="*/ 470846 h 470971"/>
                <a:gd name="connsiteX18" fmla="*/ 325965 w 735707"/>
                <a:gd name="connsiteY18" fmla="*/ 463101 h 470971"/>
                <a:gd name="connsiteX19" fmla="*/ 303403 w 735707"/>
                <a:gd name="connsiteY19" fmla="*/ 394742 h 470971"/>
                <a:gd name="connsiteX20" fmla="*/ 239760 w 735707"/>
                <a:gd name="connsiteY20" fmla="*/ 342211 h 470971"/>
                <a:gd name="connsiteX21" fmla="*/ 295658 w 735707"/>
                <a:gd name="connsiteY21" fmla="*/ 291363 h 470971"/>
                <a:gd name="connsiteX22" fmla="*/ 253566 w 735707"/>
                <a:gd name="connsiteY22" fmla="*/ 278903 h 470971"/>
                <a:gd name="connsiteX23" fmla="*/ 229657 w 735707"/>
                <a:gd name="connsiteY23" fmla="*/ 238831 h 470971"/>
                <a:gd name="connsiteX24" fmla="*/ 265015 w 735707"/>
                <a:gd name="connsiteY24" fmla="*/ 208188 h 470971"/>
                <a:gd name="connsiteX25" fmla="*/ 301383 w 735707"/>
                <a:gd name="connsiteY25" fmla="*/ 202127 h 470971"/>
                <a:gd name="connsiteX26" fmla="*/ 286903 w 735707"/>
                <a:gd name="connsiteY26" fmla="*/ 195055 h 470971"/>
                <a:gd name="connsiteX27" fmla="*/ 75430 w 735707"/>
                <a:gd name="connsiteY27" fmla="*/ 194045 h 47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5707" h="470971">
                  <a:moveTo>
                    <a:pt x="75430" y="194045"/>
                  </a:moveTo>
                  <a:cubicBezTo>
                    <a:pt x="24582" y="193708"/>
                    <a:pt x="0" y="176198"/>
                    <a:pt x="0" y="152289"/>
                  </a:cubicBezTo>
                  <a:cubicBezTo>
                    <a:pt x="0" y="126360"/>
                    <a:pt x="21215" y="110196"/>
                    <a:pt x="86879" y="109860"/>
                  </a:cubicBezTo>
                  <a:cubicBezTo>
                    <a:pt x="108767" y="110196"/>
                    <a:pt x="371425" y="112890"/>
                    <a:pt x="484570" y="114574"/>
                  </a:cubicBezTo>
                  <a:cubicBezTo>
                    <a:pt x="466049" y="96390"/>
                    <a:pt x="447529" y="86961"/>
                    <a:pt x="424967" y="86288"/>
                  </a:cubicBezTo>
                  <a:cubicBezTo>
                    <a:pt x="406783" y="85614"/>
                    <a:pt x="389272" y="83257"/>
                    <a:pt x="372772" y="75512"/>
                  </a:cubicBezTo>
                  <a:cubicBezTo>
                    <a:pt x="348863" y="64063"/>
                    <a:pt x="336404" y="40828"/>
                    <a:pt x="339435" y="14899"/>
                  </a:cubicBezTo>
                  <a:cubicBezTo>
                    <a:pt x="340782" y="4797"/>
                    <a:pt x="346506" y="-2949"/>
                    <a:pt x="355935" y="1092"/>
                  </a:cubicBezTo>
                  <a:cubicBezTo>
                    <a:pt x="403079" y="20960"/>
                    <a:pt x="453590" y="9511"/>
                    <a:pt x="502080" y="16582"/>
                  </a:cubicBezTo>
                  <a:cubicBezTo>
                    <a:pt x="550571" y="23654"/>
                    <a:pt x="590307" y="47226"/>
                    <a:pt x="628695" y="75175"/>
                  </a:cubicBezTo>
                  <a:cubicBezTo>
                    <a:pt x="657655" y="96390"/>
                    <a:pt x="684257" y="120299"/>
                    <a:pt x="711197" y="144207"/>
                  </a:cubicBezTo>
                  <a:cubicBezTo>
                    <a:pt x="731401" y="164412"/>
                    <a:pt x="729717" y="159697"/>
                    <a:pt x="734432" y="171146"/>
                  </a:cubicBezTo>
                  <a:cubicBezTo>
                    <a:pt x="737126" y="208525"/>
                    <a:pt x="734769" y="245903"/>
                    <a:pt x="734432" y="283281"/>
                  </a:cubicBezTo>
                  <a:cubicBezTo>
                    <a:pt x="733758" y="334129"/>
                    <a:pt x="731738" y="384977"/>
                    <a:pt x="730054" y="435825"/>
                  </a:cubicBezTo>
                  <a:cubicBezTo>
                    <a:pt x="722309" y="435488"/>
                    <a:pt x="714227" y="435488"/>
                    <a:pt x="706819" y="434141"/>
                  </a:cubicBezTo>
                  <a:cubicBezTo>
                    <a:pt x="676512" y="429763"/>
                    <a:pt x="650583" y="443906"/>
                    <a:pt x="623644" y="453672"/>
                  </a:cubicBezTo>
                  <a:cubicBezTo>
                    <a:pt x="595695" y="463774"/>
                    <a:pt x="566735" y="469836"/>
                    <a:pt x="537102" y="470509"/>
                  </a:cubicBezTo>
                  <a:cubicBezTo>
                    <a:pt x="487938" y="471519"/>
                    <a:pt x="438437" y="470509"/>
                    <a:pt x="389272" y="470846"/>
                  </a:cubicBezTo>
                  <a:cubicBezTo>
                    <a:pt x="367721" y="471183"/>
                    <a:pt x="346843" y="466468"/>
                    <a:pt x="325965" y="463101"/>
                  </a:cubicBezTo>
                  <a:cubicBezTo>
                    <a:pt x="292965" y="457376"/>
                    <a:pt x="282862" y="419324"/>
                    <a:pt x="303403" y="394742"/>
                  </a:cubicBezTo>
                  <a:cubicBezTo>
                    <a:pt x="274444" y="386324"/>
                    <a:pt x="239760" y="383630"/>
                    <a:pt x="239760" y="342211"/>
                  </a:cubicBezTo>
                  <a:cubicBezTo>
                    <a:pt x="239760" y="308874"/>
                    <a:pt x="267709" y="302139"/>
                    <a:pt x="295658" y="291363"/>
                  </a:cubicBezTo>
                  <a:cubicBezTo>
                    <a:pt x="278485" y="289006"/>
                    <a:pt x="265689" y="284965"/>
                    <a:pt x="253566" y="278903"/>
                  </a:cubicBezTo>
                  <a:cubicBezTo>
                    <a:pt x="235045" y="269475"/>
                    <a:pt x="226963" y="254995"/>
                    <a:pt x="229657" y="238831"/>
                  </a:cubicBezTo>
                  <a:cubicBezTo>
                    <a:pt x="232351" y="223005"/>
                    <a:pt x="245484" y="211555"/>
                    <a:pt x="265015" y="208188"/>
                  </a:cubicBezTo>
                  <a:cubicBezTo>
                    <a:pt x="267709" y="207851"/>
                    <a:pt x="292965" y="205494"/>
                    <a:pt x="301383" y="202127"/>
                  </a:cubicBezTo>
                  <a:cubicBezTo>
                    <a:pt x="297679" y="199433"/>
                    <a:pt x="292965" y="196065"/>
                    <a:pt x="286903" y="195055"/>
                  </a:cubicBezTo>
                  <a:cubicBezTo>
                    <a:pt x="216188" y="194382"/>
                    <a:pt x="145809" y="194382"/>
                    <a:pt x="75430" y="194045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8">
              <a:extLst>
                <a:ext uri="{FF2B5EF4-FFF2-40B4-BE49-F238E27FC236}">
                  <a16:creationId xmlns="" xmlns:a16="http://schemas.microsoft.com/office/drawing/2014/main" id="{98315542-22CF-4FE9-BD72-A8703D776EB1}"/>
                </a:ext>
              </a:extLst>
            </p:cNvPr>
            <p:cNvSpPr/>
            <p:nvPr/>
          </p:nvSpPr>
          <p:spPr>
            <a:xfrm>
              <a:off x="8741172" y="1849189"/>
              <a:ext cx="540487" cy="373108"/>
            </a:xfrm>
            <a:custGeom>
              <a:avLst/>
              <a:gdLst>
                <a:gd name="connsiteX0" fmla="*/ 155593 w 540487"/>
                <a:gd name="connsiteY0" fmla="*/ 371088 h 373108"/>
                <a:gd name="connsiteX1" fmla="*/ 21907 w 540487"/>
                <a:gd name="connsiteY1" fmla="*/ 125941 h 373108"/>
                <a:gd name="connsiteX2" fmla="*/ 1366 w 540487"/>
                <a:gd name="connsiteY2" fmla="*/ 115502 h 373108"/>
                <a:gd name="connsiteX3" fmla="*/ 5070 w 540487"/>
                <a:gd name="connsiteY3" fmla="*/ 97318 h 373108"/>
                <a:gd name="connsiteX4" fmla="*/ 49856 w 540487"/>
                <a:gd name="connsiteY4" fmla="*/ 0 h 373108"/>
                <a:gd name="connsiteX5" fmla="*/ 258299 w 540487"/>
                <a:gd name="connsiteY5" fmla="*/ 176452 h 373108"/>
                <a:gd name="connsiteX6" fmla="*/ 286922 w 540487"/>
                <a:gd name="connsiteY6" fmla="*/ 177126 h 373108"/>
                <a:gd name="connsiteX7" fmla="*/ 499405 w 540487"/>
                <a:gd name="connsiteY7" fmla="*/ 337 h 373108"/>
                <a:gd name="connsiteX8" fmla="*/ 540488 w 540487"/>
                <a:gd name="connsiteY8" fmla="*/ 116849 h 373108"/>
                <a:gd name="connsiteX9" fmla="*/ 520283 w 540487"/>
                <a:gd name="connsiteY9" fmla="*/ 129308 h 373108"/>
                <a:gd name="connsiteX10" fmla="*/ 442159 w 540487"/>
                <a:gd name="connsiteY10" fmla="*/ 284209 h 373108"/>
                <a:gd name="connsiteX11" fmla="*/ 399057 w 540487"/>
                <a:gd name="connsiteY11" fmla="*/ 372772 h 373108"/>
                <a:gd name="connsiteX12" fmla="*/ 395689 w 540487"/>
                <a:gd name="connsiteY12" fmla="*/ 373109 h 373108"/>
                <a:gd name="connsiteX13" fmla="*/ 285238 w 540487"/>
                <a:gd name="connsiteY13" fmla="*/ 231004 h 373108"/>
                <a:gd name="connsiteX14" fmla="*/ 264023 w 540487"/>
                <a:gd name="connsiteY14" fmla="*/ 230667 h 373108"/>
                <a:gd name="connsiteX15" fmla="*/ 155593 w 540487"/>
                <a:gd name="connsiteY15" fmla="*/ 371088 h 37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487" h="373108">
                  <a:moveTo>
                    <a:pt x="155593" y="371088"/>
                  </a:moveTo>
                  <a:cubicBezTo>
                    <a:pt x="110470" y="288587"/>
                    <a:pt x="66020" y="207432"/>
                    <a:pt x="21907" y="125941"/>
                  </a:cubicBezTo>
                  <a:cubicBezTo>
                    <a:pt x="16856" y="116512"/>
                    <a:pt x="11805" y="111798"/>
                    <a:pt x="1366" y="115502"/>
                  </a:cubicBezTo>
                  <a:cubicBezTo>
                    <a:pt x="-2339" y="108430"/>
                    <a:pt x="2376" y="103043"/>
                    <a:pt x="5070" y="97318"/>
                  </a:cubicBezTo>
                  <a:cubicBezTo>
                    <a:pt x="19886" y="64991"/>
                    <a:pt x="34703" y="32327"/>
                    <a:pt x="49856" y="0"/>
                  </a:cubicBezTo>
                  <a:cubicBezTo>
                    <a:pt x="69724" y="12123"/>
                    <a:pt x="244492" y="161972"/>
                    <a:pt x="258299" y="176452"/>
                  </a:cubicBezTo>
                  <a:cubicBezTo>
                    <a:pt x="268064" y="186554"/>
                    <a:pt x="276483" y="186554"/>
                    <a:pt x="286922" y="177126"/>
                  </a:cubicBezTo>
                  <a:cubicBezTo>
                    <a:pt x="333392" y="135707"/>
                    <a:pt x="484925" y="3031"/>
                    <a:pt x="499405" y="337"/>
                  </a:cubicBezTo>
                  <a:cubicBezTo>
                    <a:pt x="513212" y="39062"/>
                    <a:pt x="526681" y="78124"/>
                    <a:pt x="540488" y="116849"/>
                  </a:cubicBezTo>
                  <a:cubicBezTo>
                    <a:pt x="526008" y="108767"/>
                    <a:pt x="524324" y="121563"/>
                    <a:pt x="520283" y="129308"/>
                  </a:cubicBezTo>
                  <a:cubicBezTo>
                    <a:pt x="494017" y="180830"/>
                    <a:pt x="468088" y="232351"/>
                    <a:pt x="442159" y="284209"/>
                  </a:cubicBezTo>
                  <a:cubicBezTo>
                    <a:pt x="427343" y="313506"/>
                    <a:pt x="410169" y="341792"/>
                    <a:pt x="399057" y="372772"/>
                  </a:cubicBezTo>
                  <a:cubicBezTo>
                    <a:pt x="399057" y="373109"/>
                    <a:pt x="397036" y="372772"/>
                    <a:pt x="395689" y="373109"/>
                  </a:cubicBezTo>
                  <a:cubicBezTo>
                    <a:pt x="386934" y="373109"/>
                    <a:pt x="302412" y="254913"/>
                    <a:pt x="285238" y="231004"/>
                  </a:cubicBezTo>
                  <a:cubicBezTo>
                    <a:pt x="275473" y="217198"/>
                    <a:pt x="274126" y="217535"/>
                    <a:pt x="264023" y="230667"/>
                  </a:cubicBezTo>
                  <a:cubicBezTo>
                    <a:pt x="250217" y="248515"/>
                    <a:pt x="173440" y="346843"/>
                    <a:pt x="155593" y="371088"/>
                  </a:cubicBezTo>
                  <a:close/>
                </a:path>
              </a:pathLst>
            </a:custGeom>
            <a:solidFill>
              <a:srgbClr val="E4F4F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9">
              <a:extLst>
                <a:ext uri="{FF2B5EF4-FFF2-40B4-BE49-F238E27FC236}">
                  <a16:creationId xmlns="" xmlns:a16="http://schemas.microsoft.com/office/drawing/2014/main" id="{44C3897E-EC60-4613-9569-20C1E8CD3090}"/>
                </a:ext>
              </a:extLst>
            </p:cNvPr>
            <p:cNvSpPr/>
            <p:nvPr/>
          </p:nvSpPr>
          <p:spPr>
            <a:xfrm>
              <a:off x="8626711" y="1078726"/>
              <a:ext cx="90667" cy="272678"/>
            </a:xfrm>
            <a:custGeom>
              <a:avLst/>
              <a:gdLst>
                <a:gd name="connsiteX0" fmla="*/ 6049 w 90667"/>
                <a:gd name="connsiteY0" fmla="*/ 59603 h 272678"/>
                <a:gd name="connsiteX1" fmla="*/ 1334 w 90667"/>
                <a:gd name="connsiteY1" fmla="*/ 14817 h 272678"/>
                <a:gd name="connsiteX2" fmla="*/ 5038 w 90667"/>
                <a:gd name="connsiteY2" fmla="*/ 0 h 272678"/>
                <a:gd name="connsiteX3" fmla="*/ 90234 w 90667"/>
                <a:gd name="connsiteY3" fmla="*/ 1010 h 272678"/>
                <a:gd name="connsiteX4" fmla="*/ 70703 w 90667"/>
                <a:gd name="connsiteY4" fmla="*/ 128298 h 272678"/>
                <a:gd name="connsiteX5" fmla="*/ 75754 w 90667"/>
                <a:gd name="connsiteY5" fmla="*/ 256260 h 272678"/>
                <a:gd name="connsiteX6" fmla="*/ 70703 w 90667"/>
                <a:gd name="connsiteY6" fmla="*/ 270740 h 272678"/>
                <a:gd name="connsiteX7" fmla="*/ 41743 w 90667"/>
                <a:gd name="connsiteY7" fmla="*/ 262995 h 272678"/>
                <a:gd name="connsiteX8" fmla="*/ 25580 w 90667"/>
                <a:gd name="connsiteY8" fmla="*/ 215514 h 272678"/>
                <a:gd name="connsiteX9" fmla="*/ 6049 w 90667"/>
                <a:gd name="connsiteY9" fmla="*/ 59603 h 2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67" h="272678">
                  <a:moveTo>
                    <a:pt x="6049" y="59603"/>
                  </a:moveTo>
                  <a:cubicBezTo>
                    <a:pt x="5038" y="37715"/>
                    <a:pt x="661" y="29633"/>
                    <a:pt x="1334" y="14817"/>
                  </a:cubicBezTo>
                  <a:cubicBezTo>
                    <a:pt x="1671" y="6061"/>
                    <a:pt x="-3717" y="337"/>
                    <a:pt x="5038" y="0"/>
                  </a:cubicBezTo>
                  <a:cubicBezTo>
                    <a:pt x="28274" y="0"/>
                    <a:pt x="66999" y="673"/>
                    <a:pt x="90234" y="1010"/>
                  </a:cubicBezTo>
                  <a:cubicBezTo>
                    <a:pt x="94275" y="1010"/>
                    <a:pt x="68682" y="84859"/>
                    <a:pt x="70703" y="128298"/>
                  </a:cubicBezTo>
                  <a:cubicBezTo>
                    <a:pt x="72723" y="170728"/>
                    <a:pt x="74407" y="213494"/>
                    <a:pt x="75754" y="256260"/>
                  </a:cubicBezTo>
                  <a:cubicBezTo>
                    <a:pt x="75754" y="261311"/>
                    <a:pt x="80805" y="271076"/>
                    <a:pt x="70703" y="270740"/>
                  </a:cubicBezTo>
                  <a:cubicBezTo>
                    <a:pt x="60937" y="270403"/>
                    <a:pt x="47468" y="278821"/>
                    <a:pt x="41743" y="262995"/>
                  </a:cubicBezTo>
                  <a:cubicBezTo>
                    <a:pt x="36019" y="247168"/>
                    <a:pt x="30967" y="231341"/>
                    <a:pt x="25580" y="215514"/>
                  </a:cubicBezTo>
                  <a:cubicBezTo>
                    <a:pt x="17835" y="169044"/>
                    <a:pt x="6385" y="65328"/>
                    <a:pt x="6049" y="59603"/>
                  </a:cubicBezTo>
                  <a:close/>
                </a:path>
              </a:pathLst>
            </a:custGeom>
            <a:solidFill>
              <a:srgbClr val="4F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0">
              <a:extLst>
                <a:ext uri="{FF2B5EF4-FFF2-40B4-BE49-F238E27FC236}">
                  <a16:creationId xmlns="" xmlns:a16="http://schemas.microsoft.com/office/drawing/2014/main" id="{AE642D17-2C48-4437-A40D-DDA9E3440661}"/>
                </a:ext>
              </a:extLst>
            </p:cNvPr>
            <p:cNvSpPr/>
            <p:nvPr/>
          </p:nvSpPr>
          <p:spPr>
            <a:xfrm>
              <a:off x="9316007" y="1079277"/>
              <a:ext cx="93277" cy="268431"/>
            </a:xfrm>
            <a:custGeom>
              <a:avLst/>
              <a:gdLst>
                <a:gd name="connsiteX0" fmla="*/ 0 w 93277"/>
                <a:gd name="connsiteY0" fmla="*/ 459 h 268431"/>
                <a:gd name="connsiteX1" fmla="*/ 64654 w 93277"/>
                <a:gd name="connsiteY1" fmla="*/ 2479 h 268431"/>
                <a:gd name="connsiteX2" fmla="*/ 93277 w 93277"/>
                <a:gd name="connsiteY2" fmla="*/ 2479 h 268431"/>
                <a:gd name="connsiteX3" fmla="*/ 73746 w 93277"/>
                <a:gd name="connsiteY3" fmla="*/ 187687 h 268431"/>
                <a:gd name="connsiteX4" fmla="*/ 73073 w 93277"/>
                <a:gd name="connsiteY4" fmla="*/ 204524 h 268431"/>
                <a:gd name="connsiteX5" fmla="*/ 55562 w 93277"/>
                <a:gd name="connsiteY5" fmla="*/ 256719 h 268431"/>
                <a:gd name="connsiteX6" fmla="*/ 26266 w 93277"/>
                <a:gd name="connsiteY6" fmla="*/ 267158 h 268431"/>
                <a:gd name="connsiteX7" fmla="*/ 19868 w 93277"/>
                <a:gd name="connsiteY7" fmla="*/ 250657 h 268431"/>
                <a:gd name="connsiteX8" fmla="*/ 25592 w 93277"/>
                <a:gd name="connsiteY8" fmla="*/ 114951 h 268431"/>
                <a:gd name="connsiteX9" fmla="*/ 0 w 93277"/>
                <a:gd name="connsiteY9" fmla="*/ 459 h 26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277" h="268431">
                  <a:moveTo>
                    <a:pt x="0" y="459"/>
                  </a:moveTo>
                  <a:cubicBezTo>
                    <a:pt x="24919" y="-1562"/>
                    <a:pt x="42766" y="3826"/>
                    <a:pt x="64654" y="2479"/>
                  </a:cubicBezTo>
                  <a:cubicBezTo>
                    <a:pt x="74083" y="1806"/>
                    <a:pt x="83848" y="2479"/>
                    <a:pt x="93277" y="2479"/>
                  </a:cubicBezTo>
                  <a:cubicBezTo>
                    <a:pt x="91257" y="64776"/>
                    <a:pt x="87889" y="126737"/>
                    <a:pt x="73746" y="187687"/>
                  </a:cubicBezTo>
                  <a:cubicBezTo>
                    <a:pt x="72399" y="193075"/>
                    <a:pt x="73073" y="198799"/>
                    <a:pt x="73073" y="204524"/>
                  </a:cubicBezTo>
                  <a:cubicBezTo>
                    <a:pt x="63981" y="220687"/>
                    <a:pt x="61624" y="239208"/>
                    <a:pt x="55562" y="256719"/>
                  </a:cubicBezTo>
                  <a:cubicBezTo>
                    <a:pt x="49501" y="274229"/>
                    <a:pt x="36368" y="266821"/>
                    <a:pt x="26266" y="267158"/>
                  </a:cubicBezTo>
                  <a:cubicBezTo>
                    <a:pt x="13806" y="267158"/>
                    <a:pt x="19868" y="256045"/>
                    <a:pt x="19868" y="250657"/>
                  </a:cubicBezTo>
                  <a:cubicBezTo>
                    <a:pt x="21215" y="205534"/>
                    <a:pt x="23235" y="160074"/>
                    <a:pt x="25592" y="114951"/>
                  </a:cubicBezTo>
                  <a:cubicBezTo>
                    <a:pt x="27613" y="75552"/>
                    <a:pt x="21215" y="33796"/>
                    <a:pt x="0" y="459"/>
                  </a:cubicBezTo>
                  <a:close/>
                </a:path>
              </a:pathLst>
            </a:custGeom>
            <a:solidFill>
              <a:srgbClr val="4E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1">
              <a:extLst>
                <a:ext uri="{FF2B5EF4-FFF2-40B4-BE49-F238E27FC236}">
                  <a16:creationId xmlns="" xmlns:a16="http://schemas.microsoft.com/office/drawing/2014/main" id="{58FE09C7-8191-4630-80BE-6AEC5CF22D51}"/>
                </a:ext>
              </a:extLst>
            </p:cNvPr>
            <p:cNvSpPr/>
            <p:nvPr/>
          </p:nvSpPr>
          <p:spPr>
            <a:xfrm>
              <a:off x="9028415" y="451775"/>
              <a:ext cx="146970" cy="78970"/>
            </a:xfrm>
            <a:custGeom>
              <a:avLst/>
              <a:gdLst>
                <a:gd name="connsiteX0" fmla="*/ 135385 w 146970"/>
                <a:gd name="connsiteY0" fmla="*/ 21154 h 78970"/>
                <a:gd name="connsiteX1" fmla="*/ 141783 w 146970"/>
                <a:gd name="connsiteY1" fmla="*/ 68298 h 78970"/>
                <a:gd name="connsiteX2" fmla="*/ 13485 w 146970"/>
                <a:gd name="connsiteY2" fmla="*/ 56849 h 78970"/>
                <a:gd name="connsiteX3" fmla="*/ 10117 w 146970"/>
                <a:gd name="connsiteY3" fmla="*/ 12736 h 78970"/>
                <a:gd name="connsiteX4" fmla="*/ 135385 w 146970"/>
                <a:gd name="connsiteY4" fmla="*/ 21154 h 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70" h="78970">
                  <a:moveTo>
                    <a:pt x="135385" y="21154"/>
                  </a:moveTo>
                  <a:cubicBezTo>
                    <a:pt x="149528" y="44726"/>
                    <a:pt x="149528" y="59206"/>
                    <a:pt x="141783" y="68298"/>
                  </a:cubicBezTo>
                  <a:cubicBezTo>
                    <a:pt x="96997" y="85472"/>
                    <a:pt x="54230" y="82104"/>
                    <a:pt x="13485" y="56849"/>
                  </a:cubicBezTo>
                  <a:cubicBezTo>
                    <a:pt x="-3352" y="46410"/>
                    <a:pt x="-4362" y="24522"/>
                    <a:pt x="10117" y="12736"/>
                  </a:cubicBezTo>
                  <a:cubicBezTo>
                    <a:pt x="34363" y="-6795"/>
                    <a:pt x="117538" y="-3765"/>
                    <a:pt x="135385" y="21154"/>
                  </a:cubicBezTo>
                  <a:close/>
                </a:path>
              </a:pathLst>
            </a:custGeom>
            <a:solidFill>
              <a:srgbClr val="1A2125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2">
              <a:extLst>
                <a:ext uri="{FF2B5EF4-FFF2-40B4-BE49-F238E27FC236}">
                  <a16:creationId xmlns="" xmlns:a16="http://schemas.microsoft.com/office/drawing/2014/main" id="{87739772-8C84-4C8D-BD85-BEE0E141EE68}"/>
                </a:ext>
              </a:extLst>
            </p:cNvPr>
            <p:cNvSpPr/>
            <p:nvPr/>
          </p:nvSpPr>
          <p:spPr>
            <a:xfrm>
              <a:off x="8948960" y="2058554"/>
              <a:ext cx="134995" cy="392727"/>
            </a:xfrm>
            <a:custGeom>
              <a:avLst/>
              <a:gdLst>
                <a:gd name="connsiteX0" fmla="*/ 0 w 134995"/>
                <a:gd name="connsiteY0" fmla="*/ 91007 h 392727"/>
                <a:gd name="connsiteX1" fmla="*/ 60613 w 134995"/>
                <a:gd name="connsiteY1" fmla="*/ 4802 h 392727"/>
                <a:gd name="connsiteX2" fmla="*/ 72736 w 134995"/>
                <a:gd name="connsiteY2" fmla="*/ 4802 h 392727"/>
                <a:gd name="connsiteX3" fmla="*/ 133686 w 134995"/>
                <a:gd name="connsiteY3" fmla="*/ 90671 h 392727"/>
                <a:gd name="connsiteX4" fmla="*/ 122910 w 134995"/>
                <a:gd name="connsiteY4" fmla="*/ 123335 h 392727"/>
                <a:gd name="connsiteX5" fmla="*/ 115165 w 134995"/>
                <a:gd name="connsiteY5" fmla="*/ 171152 h 392727"/>
                <a:gd name="connsiteX6" fmla="*/ 132002 w 134995"/>
                <a:gd name="connsiteY6" fmla="*/ 237827 h 392727"/>
                <a:gd name="connsiteX7" fmla="*/ 134023 w 134995"/>
                <a:gd name="connsiteY7" fmla="*/ 269143 h 392727"/>
                <a:gd name="connsiteX8" fmla="*/ 73409 w 134995"/>
                <a:gd name="connsiteY8" fmla="*/ 392727 h 392727"/>
                <a:gd name="connsiteX9" fmla="*/ 20204 w 134995"/>
                <a:gd name="connsiteY9" fmla="*/ 296083 h 392727"/>
                <a:gd name="connsiteX10" fmla="*/ 13133 w 134995"/>
                <a:gd name="connsiteY10" fmla="*/ 197081 h 392727"/>
                <a:gd name="connsiteX11" fmla="*/ 6735 w 134995"/>
                <a:gd name="connsiteY11" fmla="*/ 106161 h 392727"/>
                <a:gd name="connsiteX12" fmla="*/ 0 w 134995"/>
                <a:gd name="connsiteY12" fmla="*/ 91007 h 3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995" h="392727">
                  <a:moveTo>
                    <a:pt x="0" y="91007"/>
                  </a:moveTo>
                  <a:cubicBezTo>
                    <a:pt x="20204" y="62385"/>
                    <a:pt x="40409" y="33762"/>
                    <a:pt x="60613" y="4802"/>
                  </a:cubicBezTo>
                  <a:cubicBezTo>
                    <a:pt x="65328" y="-1933"/>
                    <a:pt x="68358" y="-1259"/>
                    <a:pt x="72736" y="4802"/>
                  </a:cubicBezTo>
                  <a:cubicBezTo>
                    <a:pt x="92940" y="33425"/>
                    <a:pt x="113481" y="62048"/>
                    <a:pt x="133686" y="90671"/>
                  </a:cubicBezTo>
                  <a:cubicBezTo>
                    <a:pt x="136380" y="103467"/>
                    <a:pt x="129645" y="113569"/>
                    <a:pt x="122910" y="123335"/>
                  </a:cubicBezTo>
                  <a:cubicBezTo>
                    <a:pt x="112808" y="138151"/>
                    <a:pt x="110451" y="153641"/>
                    <a:pt x="115165" y="171152"/>
                  </a:cubicBezTo>
                  <a:cubicBezTo>
                    <a:pt x="120890" y="193377"/>
                    <a:pt x="126278" y="215602"/>
                    <a:pt x="132002" y="237827"/>
                  </a:cubicBezTo>
                  <a:cubicBezTo>
                    <a:pt x="134696" y="248265"/>
                    <a:pt x="136043" y="258704"/>
                    <a:pt x="134023" y="269143"/>
                  </a:cubicBezTo>
                  <a:cubicBezTo>
                    <a:pt x="116512" y="310226"/>
                    <a:pt x="94961" y="349288"/>
                    <a:pt x="73409" y="392727"/>
                  </a:cubicBezTo>
                  <a:cubicBezTo>
                    <a:pt x="54552" y="358043"/>
                    <a:pt x="40072" y="325379"/>
                    <a:pt x="20204" y="296083"/>
                  </a:cubicBezTo>
                  <a:cubicBezTo>
                    <a:pt x="-2357" y="263082"/>
                    <a:pt x="-5725" y="231765"/>
                    <a:pt x="13133" y="197081"/>
                  </a:cubicBezTo>
                  <a:cubicBezTo>
                    <a:pt x="30307" y="165764"/>
                    <a:pt x="31317" y="135121"/>
                    <a:pt x="6735" y="106161"/>
                  </a:cubicBezTo>
                  <a:cubicBezTo>
                    <a:pt x="3367" y="102120"/>
                    <a:pt x="2357" y="96059"/>
                    <a:pt x="0" y="91007"/>
                  </a:cubicBezTo>
                  <a:close/>
                </a:path>
              </a:pathLst>
            </a:custGeom>
            <a:solidFill>
              <a:srgbClr val="00B0F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33">
              <a:extLst>
                <a:ext uri="{FF2B5EF4-FFF2-40B4-BE49-F238E27FC236}">
                  <a16:creationId xmlns="" xmlns:a16="http://schemas.microsoft.com/office/drawing/2014/main" id="{17CFEA47-DA58-4F8C-B9C9-5BD3236DA3DE}"/>
                </a:ext>
              </a:extLst>
            </p:cNvPr>
            <p:cNvSpPr/>
            <p:nvPr/>
          </p:nvSpPr>
          <p:spPr>
            <a:xfrm>
              <a:off x="9061431" y="460283"/>
              <a:ext cx="638929" cy="515756"/>
            </a:xfrm>
            <a:custGeom>
              <a:avLst/>
              <a:gdLst>
                <a:gd name="connsiteX0" fmla="*/ 522958 w 638929"/>
                <a:gd name="connsiteY0" fmla="*/ 152730 h 515756"/>
                <a:gd name="connsiteX1" fmla="*/ 496019 w 638929"/>
                <a:gd name="connsiteY1" fmla="*/ 140271 h 515756"/>
                <a:gd name="connsiteX2" fmla="*/ 113818 w 638929"/>
                <a:gd name="connsiteY2" fmla="*/ 59790 h 515756"/>
                <a:gd name="connsiteX3" fmla="*/ 35021 w 638929"/>
                <a:gd name="connsiteY3" fmla="*/ 45983 h 515756"/>
                <a:gd name="connsiteX4" fmla="*/ 0 w 638929"/>
                <a:gd name="connsiteY4" fmla="*/ 20391 h 515756"/>
                <a:gd name="connsiteX5" fmla="*/ 40409 w 638929"/>
                <a:gd name="connsiteY5" fmla="*/ 523 h 515756"/>
                <a:gd name="connsiteX6" fmla="*/ 102369 w 638929"/>
                <a:gd name="connsiteY6" fmla="*/ 12309 h 515756"/>
                <a:gd name="connsiteX7" fmla="*/ 259627 w 638929"/>
                <a:gd name="connsiteY7" fmla="*/ 45310 h 515756"/>
                <a:gd name="connsiteX8" fmla="*/ 493999 w 638929"/>
                <a:gd name="connsiteY8" fmla="*/ 95821 h 515756"/>
                <a:gd name="connsiteX9" fmla="*/ 576500 w 638929"/>
                <a:gd name="connsiteY9" fmla="*/ 154414 h 515756"/>
                <a:gd name="connsiteX10" fmla="*/ 583909 w 638929"/>
                <a:gd name="connsiteY10" fmla="*/ 237252 h 515756"/>
                <a:gd name="connsiteX11" fmla="*/ 590307 w 638929"/>
                <a:gd name="connsiteY11" fmla="*/ 247354 h 515756"/>
                <a:gd name="connsiteX12" fmla="*/ 637450 w 638929"/>
                <a:gd name="connsiteY12" fmla="*/ 323794 h 515756"/>
                <a:gd name="connsiteX13" fmla="*/ 581215 w 638929"/>
                <a:gd name="connsiteY13" fmla="*/ 507992 h 515756"/>
                <a:gd name="connsiteX14" fmla="*/ 558990 w 638929"/>
                <a:gd name="connsiteY14" fmla="*/ 509339 h 515756"/>
                <a:gd name="connsiteX15" fmla="*/ 501070 w 638929"/>
                <a:gd name="connsiteY15" fmla="*/ 397204 h 515756"/>
                <a:gd name="connsiteX16" fmla="*/ 497030 w 638929"/>
                <a:gd name="connsiteY16" fmla="*/ 312345 h 515756"/>
                <a:gd name="connsiteX17" fmla="*/ 523969 w 638929"/>
                <a:gd name="connsiteY17" fmla="*/ 249711 h 515756"/>
                <a:gd name="connsiteX18" fmla="*/ 529693 w 638929"/>
                <a:gd name="connsiteY18" fmla="*/ 247017 h 515756"/>
                <a:gd name="connsiteX19" fmla="*/ 547541 w 638929"/>
                <a:gd name="connsiteY19" fmla="*/ 188425 h 515756"/>
                <a:gd name="connsiteX20" fmla="*/ 522958 w 638929"/>
                <a:gd name="connsiteY20" fmla="*/ 152730 h 51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8929" h="515756">
                  <a:moveTo>
                    <a:pt x="522958" y="152730"/>
                  </a:moveTo>
                  <a:cubicBezTo>
                    <a:pt x="515550" y="145322"/>
                    <a:pt x="505785" y="142291"/>
                    <a:pt x="496019" y="140271"/>
                  </a:cubicBezTo>
                  <a:cubicBezTo>
                    <a:pt x="368731" y="113331"/>
                    <a:pt x="241443" y="84372"/>
                    <a:pt x="113818" y="59790"/>
                  </a:cubicBezTo>
                  <a:cubicBezTo>
                    <a:pt x="69705" y="51371"/>
                    <a:pt x="63981" y="52044"/>
                    <a:pt x="35021" y="45983"/>
                  </a:cubicBezTo>
                  <a:cubicBezTo>
                    <a:pt x="20541" y="42952"/>
                    <a:pt x="0" y="37901"/>
                    <a:pt x="0" y="20391"/>
                  </a:cubicBezTo>
                  <a:cubicBezTo>
                    <a:pt x="0" y="186"/>
                    <a:pt x="25929" y="-1161"/>
                    <a:pt x="40409" y="523"/>
                  </a:cubicBezTo>
                  <a:cubicBezTo>
                    <a:pt x="76104" y="4564"/>
                    <a:pt x="69705" y="7595"/>
                    <a:pt x="102369" y="12309"/>
                  </a:cubicBezTo>
                  <a:cubicBezTo>
                    <a:pt x="154901" y="23422"/>
                    <a:pt x="207096" y="34197"/>
                    <a:pt x="259627" y="45310"/>
                  </a:cubicBezTo>
                  <a:cubicBezTo>
                    <a:pt x="337751" y="62147"/>
                    <a:pt x="415875" y="78984"/>
                    <a:pt x="493999" y="95821"/>
                  </a:cubicBezTo>
                  <a:cubicBezTo>
                    <a:pt x="530030" y="103566"/>
                    <a:pt x="558653" y="121413"/>
                    <a:pt x="576500" y="154414"/>
                  </a:cubicBezTo>
                  <a:cubicBezTo>
                    <a:pt x="581215" y="173945"/>
                    <a:pt x="586266" y="208966"/>
                    <a:pt x="583909" y="237252"/>
                  </a:cubicBezTo>
                  <a:cubicBezTo>
                    <a:pt x="583572" y="241630"/>
                    <a:pt x="585256" y="244660"/>
                    <a:pt x="590307" y="247354"/>
                  </a:cubicBezTo>
                  <a:cubicBezTo>
                    <a:pt x="621287" y="263181"/>
                    <a:pt x="633746" y="291467"/>
                    <a:pt x="637450" y="323794"/>
                  </a:cubicBezTo>
                  <a:cubicBezTo>
                    <a:pt x="645196" y="393163"/>
                    <a:pt x="621960" y="453440"/>
                    <a:pt x="581215" y="507992"/>
                  </a:cubicBezTo>
                  <a:cubicBezTo>
                    <a:pt x="573806" y="517757"/>
                    <a:pt x="567745" y="518431"/>
                    <a:pt x="558990" y="509339"/>
                  </a:cubicBezTo>
                  <a:cubicBezTo>
                    <a:pt x="528346" y="477685"/>
                    <a:pt x="509826" y="440980"/>
                    <a:pt x="501070" y="397204"/>
                  </a:cubicBezTo>
                  <a:cubicBezTo>
                    <a:pt x="495346" y="368581"/>
                    <a:pt x="495009" y="340631"/>
                    <a:pt x="497030" y="312345"/>
                  </a:cubicBezTo>
                  <a:cubicBezTo>
                    <a:pt x="498713" y="289447"/>
                    <a:pt x="503764" y="265538"/>
                    <a:pt x="523969" y="249711"/>
                  </a:cubicBezTo>
                  <a:cubicBezTo>
                    <a:pt x="525653" y="248364"/>
                    <a:pt x="528010" y="247691"/>
                    <a:pt x="529693" y="247017"/>
                  </a:cubicBezTo>
                  <a:cubicBezTo>
                    <a:pt x="547877" y="235568"/>
                    <a:pt x="550235" y="216037"/>
                    <a:pt x="547541" y="188425"/>
                  </a:cubicBezTo>
                  <a:cubicBezTo>
                    <a:pt x="546194" y="182026"/>
                    <a:pt x="542490" y="170241"/>
                    <a:pt x="522958" y="152730"/>
                  </a:cubicBezTo>
                  <a:close/>
                </a:path>
              </a:pathLst>
            </a:custGeom>
            <a:solidFill>
              <a:srgbClr val="00B0F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835949" y="1798355"/>
            <a:ext cx="2499394" cy="1303712"/>
            <a:chOff x="2113657" y="4283314"/>
            <a:chExt cx="3647460" cy="130371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Yaitu pengumpulan data dengan cara melakukan pengamatan langsung dari gambaran objek mengenai masalah yang sesunguhnya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00B0F0"/>
                  </a:solidFill>
                  <a:cs typeface="Arial" pitchFamily="34" charset="0"/>
                </a:rPr>
                <a:t>Observasi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650" y="1798355"/>
            <a:ext cx="2499394" cy="1303712"/>
            <a:chOff x="2113657" y="4283314"/>
            <a:chExt cx="3647460" cy="130371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Kegiatan tanya jawab yang dilakukan seseorang atau pihak tertentu terhadap satu atau sejumlah respond untuk tujuan tertentu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00B0F0"/>
                  </a:solidFill>
                  <a:cs typeface="Arial" pitchFamily="34" charset="0"/>
                </a:rPr>
                <a:t>Wawancara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2494838" y="3964828"/>
            <a:ext cx="2499394" cy="1303712"/>
            <a:chOff x="2113657" y="4283314"/>
            <a:chExt cx="3647459" cy="1303712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Yaitu pengumpulan data yang relevan dari buku,artikel , ilmiah berita,maupun sumber kredibel lainya yang terkait dengan topik penelitian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rgbClr val="00B0F0"/>
                  </a:solidFill>
                  <a:cs typeface="Arial" pitchFamily="34" charset="0"/>
                </a:rPr>
                <a:t>Studi Pustaka</a:t>
              </a:r>
              <a:endParaRPr lang="ko-KR" altLang="en-US" sz="1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30650" y="3119614"/>
            <a:ext cx="2499394" cy="565048"/>
            <a:chOff x="2113657" y="4283314"/>
            <a:chExt cx="3647460" cy="565048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16">
            <a:extLst>
              <a:ext uri="{FF2B5EF4-FFF2-40B4-BE49-F238E27FC236}">
                <a16:creationId xmlns=""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6F5D8F7-1C8E-40E2-B04A-427861470145}"/>
              </a:ext>
            </a:extLst>
          </p:cNvPr>
          <p:cNvGrpSpPr/>
          <p:nvPr/>
        </p:nvGrpSpPr>
        <p:grpSpPr>
          <a:xfrm>
            <a:off x="8063749" y="2838400"/>
            <a:ext cx="1360327" cy="1774295"/>
            <a:chOff x="5053297" y="3418731"/>
            <a:chExt cx="2085136" cy="2719675"/>
          </a:xfrm>
          <a:solidFill>
            <a:srgbClr val="00B0F0"/>
          </a:solidFill>
        </p:grpSpPr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A1E5A9EB-5249-4EF0-8199-A7289E347CC4}"/>
                </a:ext>
              </a:extLst>
            </p:cNvPr>
            <p:cNvSpPr/>
            <p:nvPr/>
          </p:nvSpPr>
          <p:spPr>
            <a:xfrm>
              <a:off x="5116695" y="3487260"/>
              <a:ext cx="1950793" cy="1950793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22C7E052-1F17-4C30-A713-820B7C4D241E}"/>
                </a:ext>
              </a:extLst>
            </p:cNvPr>
            <p:cNvGrpSpPr/>
            <p:nvPr/>
          </p:nvGrpSpPr>
          <p:grpSpPr>
            <a:xfrm>
              <a:off x="5295030" y="3665394"/>
              <a:ext cx="1605194" cy="2473012"/>
              <a:chOff x="3145556" y="2276871"/>
              <a:chExt cx="2025750" cy="3120934"/>
            </a:xfrm>
            <a:grpFill/>
          </p:grpSpPr>
          <p:sp>
            <p:nvSpPr>
              <p:cNvPr id="42" name="Freeform 41">
                <a:extLst>
                  <a:ext uri="{FF2B5EF4-FFF2-40B4-BE49-F238E27FC236}">
                    <a16:creationId xmlns="" xmlns:a16="http://schemas.microsoft.com/office/drawing/2014/main" id="{5C1F9095-395B-471A-91E9-7DF0F04C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556" y="2276871"/>
                <a:ext cx="2025750" cy="2266157"/>
              </a:xfrm>
              <a:custGeom>
                <a:avLst/>
                <a:gdLst/>
                <a:ahLst/>
                <a:cxnLst/>
                <a:rect l="l" t="t" r="r" b="b"/>
                <a:pathLst>
                  <a:path w="2025750" h="2266157">
                    <a:moveTo>
                      <a:pt x="1012875" y="0"/>
                    </a:moveTo>
                    <a:cubicBezTo>
                      <a:pt x="1572270" y="0"/>
                      <a:pt x="2025750" y="453480"/>
                      <a:pt x="2025750" y="1012875"/>
                    </a:cubicBezTo>
                    <a:cubicBezTo>
                      <a:pt x="2025750" y="1274432"/>
                      <a:pt x="1926609" y="1512834"/>
                      <a:pt x="1762997" y="1691774"/>
                    </a:cubicBezTo>
                    <a:lnTo>
                      <a:pt x="1766653" y="1695096"/>
                    </a:lnTo>
                    <a:cubicBezTo>
                      <a:pt x="1710416" y="1764649"/>
                      <a:pt x="1639182" y="1837862"/>
                      <a:pt x="1549203" y="1911074"/>
                    </a:cubicBezTo>
                    <a:cubicBezTo>
                      <a:pt x="1549203" y="1911074"/>
                      <a:pt x="1417983" y="2035536"/>
                      <a:pt x="1414234" y="2266157"/>
                    </a:cubicBezTo>
                    <a:cubicBezTo>
                      <a:pt x="1414234" y="2266157"/>
                      <a:pt x="1414234" y="2266157"/>
                      <a:pt x="630665" y="2266157"/>
                    </a:cubicBezTo>
                    <a:cubicBezTo>
                      <a:pt x="630665" y="2266157"/>
                      <a:pt x="596922" y="1991609"/>
                      <a:pt x="446957" y="1867147"/>
                    </a:cubicBezTo>
                    <a:cubicBezTo>
                      <a:pt x="446957" y="1867147"/>
                      <a:pt x="417262" y="1843655"/>
                      <a:pt x="374226" y="1798671"/>
                    </a:cubicBezTo>
                    <a:cubicBezTo>
                      <a:pt x="145796" y="1613193"/>
                      <a:pt x="0" y="1330060"/>
                      <a:pt x="0" y="1012875"/>
                    </a:cubicBezTo>
                    <a:cubicBezTo>
                      <a:pt x="0" y="453480"/>
                      <a:pt x="453480" y="0"/>
                      <a:pt x="10128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43" name="Rounded Rectangle 10">
                <a:extLst>
                  <a:ext uri="{FF2B5EF4-FFF2-40B4-BE49-F238E27FC236}">
                    <a16:creationId xmlns="" xmlns:a16="http://schemas.microsoft.com/office/drawing/2014/main" id="{0112A639-EC1C-4AE4-B42C-0C9C7465545A}"/>
                  </a:ext>
                </a:extLst>
              </p:cNvPr>
              <p:cNvSpPr/>
              <p:nvPr/>
            </p:nvSpPr>
            <p:spPr>
              <a:xfrm>
                <a:off x="3770387" y="4576913"/>
                <a:ext cx="792088" cy="661813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661813">
                    <a:moveTo>
                      <a:pt x="792088" y="492738"/>
                    </a:moveTo>
                    <a:lnTo>
                      <a:pt x="792088" y="512957"/>
                    </a:lnTo>
                    <a:cubicBezTo>
                      <a:pt x="792088" y="567032"/>
                      <a:pt x="778568" y="617950"/>
                      <a:pt x="753416" y="661813"/>
                    </a:cubicBezTo>
                    <a:lnTo>
                      <a:pt x="38672" y="661813"/>
                    </a:lnTo>
                    <a:cubicBezTo>
                      <a:pt x="20436" y="630010"/>
                      <a:pt x="8314" y="594499"/>
                      <a:pt x="5500" y="556418"/>
                    </a:cubicBezTo>
                    <a:close/>
                    <a:moveTo>
                      <a:pt x="792088" y="331237"/>
                    </a:moveTo>
                    <a:lnTo>
                      <a:pt x="792088" y="456620"/>
                    </a:lnTo>
                    <a:lnTo>
                      <a:pt x="976" y="520666"/>
                    </a:lnTo>
                    <a:cubicBezTo>
                      <a:pt x="31" y="518118"/>
                      <a:pt x="0" y="515541"/>
                      <a:pt x="0" y="512957"/>
                    </a:cubicBezTo>
                    <a:lnTo>
                      <a:pt x="0" y="395362"/>
                    </a:lnTo>
                    <a:close/>
                    <a:moveTo>
                      <a:pt x="792088" y="161569"/>
                    </a:moveTo>
                    <a:lnTo>
                      <a:pt x="792088" y="295119"/>
                    </a:lnTo>
                    <a:lnTo>
                      <a:pt x="0" y="359244"/>
                    </a:lnTo>
                    <a:lnTo>
                      <a:pt x="0" y="225694"/>
                    </a:lnTo>
                    <a:close/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125451"/>
                    </a:lnTo>
                    <a:lnTo>
                      <a:pt x="0" y="1895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ounded Rectangle 10">
                <a:extLst>
                  <a:ext uri="{FF2B5EF4-FFF2-40B4-BE49-F238E27FC236}">
                    <a16:creationId xmlns="" xmlns:a16="http://schemas.microsoft.com/office/drawing/2014/main" id="{41722447-920F-4506-AAAF-53883D556AFF}"/>
                  </a:ext>
                </a:extLst>
              </p:cNvPr>
              <p:cNvSpPr/>
              <p:nvPr/>
            </p:nvSpPr>
            <p:spPr>
              <a:xfrm>
                <a:off x="3824430" y="5267325"/>
                <a:ext cx="668001" cy="130480"/>
              </a:xfrm>
              <a:custGeom>
                <a:avLst/>
                <a:gdLst/>
                <a:ahLst/>
                <a:cxnLst/>
                <a:rect l="l" t="t" r="r" b="b"/>
                <a:pathLst>
                  <a:path w="668001" h="130480">
                    <a:moveTo>
                      <a:pt x="0" y="0"/>
                    </a:moveTo>
                    <a:lnTo>
                      <a:pt x="668001" y="0"/>
                    </a:lnTo>
                    <a:cubicBezTo>
                      <a:pt x="610989" y="79333"/>
                      <a:pt x="517759" y="130480"/>
                      <a:pt x="412583" y="130480"/>
                    </a:cubicBezTo>
                    <a:lnTo>
                      <a:pt x="255417" y="130480"/>
                    </a:lnTo>
                    <a:cubicBezTo>
                      <a:pt x="150241" y="130480"/>
                      <a:pt x="57011" y="7933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04453058-6124-49EC-981E-5B2741730EDF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202983" cy="1125649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09029132-EAA7-4F2D-8C81-393E18EB7D57}"/>
                  </a:ext>
                </a:extLst>
              </p:cNvPr>
              <p:cNvCxnSpPr/>
              <p:nvPr/>
            </p:nvCxnSpPr>
            <p:spPr>
              <a:xfrm flipH="1">
                <a:off x="4283969" y="3417379"/>
                <a:ext cx="191536" cy="1135151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9C502A96-6ACE-4D06-8476-87DC7EBB0016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651075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="" xmlns:a16="http://schemas.microsoft.com/office/drawing/2014/main" id="{F029F6A7-7ECF-4CD2-8529-88715491C4A8}"/>
                  </a:ext>
                </a:extLst>
              </p:cNvPr>
              <p:cNvGrpSpPr/>
              <p:nvPr/>
            </p:nvGrpSpPr>
            <p:grpSpPr>
              <a:xfrm>
                <a:off x="3962028" y="3275459"/>
                <a:ext cx="397074" cy="288031"/>
                <a:chOff x="3981078" y="3284984"/>
                <a:chExt cx="397074" cy="288031"/>
              </a:xfrm>
              <a:grpFill/>
            </p:grpSpPr>
            <p:sp>
              <p:nvSpPr>
                <p:cNvPr id="49" name="Rounded Rectangle 65">
                  <a:extLst>
                    <a:ext uri="{FF2B5EF4-FFF2-40B4-BE49-F238E27FC236}">
                      <a16:creationId xmlns="" xmlns:a16="http://schemas.microsoft.com/office/drawing/2014/main" id="{E1E15B8D-3B64-4A50-8BE9-40E4A8589B79}"/>
                    </a:ext>
                  </a:extLst>
                </p:cNvPr>
                <p:cNvSpPr/>
                <p:nvPr/>
              </p:nvSpPr>
              <p:spPr>
                <a:xfrm>
                  <a:off x="39810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0" name="Rounded Rectangle 66">
                  <a:extLst>
                    <a:ext uri="{FF2B5EF4-FFF2-40B4-BE49-F238E27FC236}">
                      <a16:creationId xmlns="" xmlns:a16="http://schemas.microsoft.com/office/drawing/2014/main" id="{F3A4CB2E-B9CD-496C-B6BF-73BECFC07C55}"/>
                    </a:ext>
                  </a:extLst>
                </p:cNvPr>
                <p:cNvSpPr/>
                <p:nvPr/>
              </p:nvSpPr>
              <p:spPr>
                <a:xfrm>
                  <a:off x="41334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1" name="Rounded Rectangle 67">
                  <a:extLst>
                    <a:ext uri="{FF2B5EF4-FFF2-40B4-BE49-F238E27FC236}">
                      <a16:creationId xmlns="" xmlns:a16="http://schemas.microsoft.com/office/drawing/2014/main" id="{B5C048A7-DB45-47F5-8EBE-5D518A513153}"/>
                    </a:ext>
                  </a:extLst>
                </p:cNvPr>
                <p:cNvSpPr/>
                <p:nvPr/>
              </p:nvSpPr>
              <p:spPr>
                <a:xfrm>
                  <a:off x="42858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1ED64D9-75B9-4C86-BCE7-74059E8529E9}"/>
                </a:ext>
              </a:extLst>
            </p:cNvPr>
            <p:cNvSpPr/>
            <p:nvPr/>
          </p:nvSpPr>
          <p:spPr>
            <a:xfrm>
              <a:off x="6026680" y="3418731"/>
              <a:ext cx="141891" cy="141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E2B8BFFF-E263-42A4-9D8C-1A628EC5860C}"/>
                </a:ext>
              </a:extLst>
            </p:cNvPr>
            <p:cNvSpPr/>
            <p:nvPr/>
          </p:nvSpPr>
          <p:spPr>
            <a:xfrm>
              <a:off x="6996542" y="4386332"/>
              <a:ext cx="141891" cy="141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614C5E3C-7441-442D-AEA2-FFBE3F8345D8}"/>
                </a:ext>
              </a:extLst>
            </p:cNvPr>
            <p:cNvSpPr/>
            <p:nvPr/>
          </p:nvSpPr>
          <p:spPr>
            <a:xfrm>
              <a:off x="5053297" y="4386332"/>
              <a:ext cx="141891" cy="141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97F75FA8-0C46-4FE1-917B-879E5163E46F}"/>
                </a:ext>
              </a:extLst>
            </p:cNvPr>
            <p:cNvSpPr/>
            <p:nvPr/>
          </p:nvSpPr>
          <p:spPr>
            <a:xfrm>
              <a:off x="6770105" y="3739954"/>
              <a:ext cx="141891" cy="141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FAB3903-2185-4FBD-A882-6A03DE2E4752}"/>
                </a:ext>
              </a:extLst>
            </p:cNvPr>
            <p:cNvSpPr/>
            <p:nvPr/>
          </p:nvSpPr>
          <p:spPr>
            <a:xfrm>
              <a:off x="5299560" y="3739954"/>
              <a:ext cx="141891" cy="141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80190" y="180570"/>
            <a:ext cx="7151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</a:rPr>
              <a:t>Teknik Mengumpulkan Data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53" name="Group 33">
            <a:extLst>
              <a:ext uri="{FF2B5EF4-FFF2-40B4-BE49-F238E27FC236}">
                <a16:creationId xmlns=""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4005569" y="2101253"/>
            <a:ext cx="3741051" cy="603496"/>
            <a:chOff x="1001564" y="2494266"/>
            <a:chExt cx="2886943" cy="603496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1150817" y="2494266"/>
              <a:ext cx="273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8">
            <a:extLst>
              <a:ext uri="{FF2B5EF4-FFF2-40B4-BE49-F238E27FC236}">
                <a16:creationId xmlns=""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1285607" y="2427166"/>
            <a:ext cx="684069" cy="684069"/>
            <a:chOff x="3218803" y="1961575"/>
            <a:chExt cx="684067" cy="684069"/>
          </a:xfrm>
          <a:solidFill>
            <a:schemeClr val="bg1"/>
          </a:solidFill>
        </p:grpSpPr>
        <p:sp>
          <p:nvSpPr>
            <p:cNvPr id="57" name="Diamond 36">
              <a:extLst>
                <a:ext uri="{FF2B5EF4-FFF2-40B4-BE49-F238E27FC236}">
                  <a16:creationId xmlns=""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72EA57A-A003-472D-A7FB-380143C262F5}"/>
              </a:ext>
            </a:extLst>
          </p:cNvPr>
          <p:cNvSpPr txBox="1"/>
          <p:nvPr/>
        </p:nvSpPr>
        <p:spPr>
          <a:xfrm flipH="1">
            <a:off x="906700" y="4791760"/>
            <a:ext cx="238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83739" y="316911"/>
            <a:ext cx="4705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</a:rPr>
              <a:t>Batasan Masalah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95386" y="2575507"/>
            <a:ext cx="924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id-ID" dirty="0">
                <a:solidFill>
                  <a:schemeClr val="bg1"/>
                </a:solidFill>
              </a:rPr>
              <a:t>Sistem ini memiliki fitur basic dari e-larning seperti gabung kelas,buat kelas,membuat pengumuman ,membuat tugas,menghapus tugas,edit tugas,komentar.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33">
            <a:extLst>
              <a:ext uri="{FF2B5EF4-FFF2-40B4-BE49-F238E27FC236}">
                <a16:creationId xmlns="" xmlns:a16="http://schemas.microsoft.com/office/drawing/2014/main" id="{2F1403EF-C9DF-487F-B138-F14AFC9A789A}"/>
              </a:ext>
            </a:extLst>
          </p:cNvPr>
          <p:cNvGrpSpPr/>
          <p:nvPr/>
        </p:nvGrpSpPr>
        <p:grpSpPr>
          <a:xfrm flipH="1">
            <a:off x="3973135" y="2793620"/>
            <a:ext cx="3741051" cy="603496"/>
            <a:chOff x="1001564" y="2494266"/>
            <a:chExt cx="2886943" cy="603496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3FB21B6-4123-48A5-8D2E-56C83AB7A22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CE338BB-5CFB-4739-B0CB-14B0C15D495B}"/>
                </a:ext>
              </a:extLst>
            </p:cNvPr>
            <p:cNvSpPr txBox="1"/>
            <p:nvPr/>
          </p:nvSpPr>
          <p:spPr>
            <a:xfrm>
              <a:off x="1150817" y="2494266"/>
              <a:ext cx="273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38">
            <a:extLst>
              <a:ext uri="{FF2B5EF4-FFF2-40B4-BE49-F238E27FC236}">
                <a16:creationId xmlns="" xmlns:a16="http://schemas.microsoft.com/office/drawing/2014/main" id="{9A1BF71B-38E6-49C8-9A63-B6A7A4135CD1}"/>
              </a:ext>
            </a:extLst>
          </p:cNvPr>
          <p:cNvGrpSpPr/>
          <p:nvPr/>
        </p:nvGrpSpPr>
        <p:grpSpPr>
          <a:xfrm flipH="1">
            <a:off x="1285607" y="3395190"/>
            <a:ext cx="684069" cy="684069"/>
            <a:chOff x="3218803" y="1961575"/>
            <a:chExt cx="684067" cy="684069"/>
          </a:xfrm>
          <a:solidFill>
            <a:schemeClr val="bg1"/>
          </a:solidFill>
        </p:grpSpPr>
        <p:sp>
          <p:nvSpPr>
            <p:cNvPr id="66" name="Diamond 36">
              <a:extLst>
                <a:ext uri="{FF2B5EF4-FFF2-40B4-BE49-F238E27FC236}">
                  <a16:creationId xmlns="" xmlns:a16="http://schemas.microsoft.com/office/drawing/2014/main" id="{D3FB0D3B-0B1C-4E71-975D-B591CEB75755}"/>
                </a:ext>
              </a:extLst>
            </p:cNvPr>
            <p:cNvSpPr/>
            <p:nvPr/>
          </p:nvSpPr>
          <p:spPr>
            <a:xfrm>
              <a:off x="3218803" y="1961575"/>
              <a:ext cx="684067" cy="684069"/>
            </a:xfrm>
            <a:prstGeom prst="diamond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9E13036-F940-4CB4-A8EF-9821BCA7790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054856" y="3486587"/>
            <a:ext cx="919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Autentikasi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login ,register, reset </a:t>
            </a:r>
            <a:r>
              <a:rPr lang="en-US" dirty="0" err="1">
                <a:solidFill>
                  <a:schemeClr val="bg1"/>
                </a:solidFill>
              </a:rPr>
              <a:t>password,forgot</a:t>
            </a:r>
            <a:r>
              <a:rPr lang="en-US" dirty="0">
                <a:solidFill>
                  <a:schemeClr val="bg1"/>
                </a:solidFill>
              </a:rPr>
              <a:t> password.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5606" y="1593421"/>
            <a:ext cx="10276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>
                <a:solidFill>
                  <a:schemeClr val="bg1"/>
                </a:solidFill>
              </a:rPr>
              <a:t>Adapun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agar </a:t>
            </a:r>
            <a:r>
              <a:rPr lang="en-US" dirty="0" err="1">
                <a:solidFill>
                  <a:schemeClr val="bg1"/>
                </a:solidFill>
              </a:rPr>
              <a:t>pembangunan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dialami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dunia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3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569314" y="740688"/>
            <a:ext cx="6850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400" dirty="0" smtClean="0">
                <a:solidFill>
                  <a:schemeClr val="bg1"/>
                </a:solidFill>
              </a:rPr>
              <a:t>Teknologi Yang Digunakan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0" name="Picture 3" descr="C:\Users\asus\Documents\belajar\memories_project\client\src\typescriptl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71" y="2318911"/>
            <a:ext cx="989473" cy="5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asus\Documents\belajar\memories_project\client\src\nodejs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42" y="2300952"/>
            <a:ext cx="650419" cy="6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C:\Users\asus\Pictures\Gambar laporan pkl\express-facebook-sh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97" y="2278863"/>
            <a:ext cx="1764030" cy="6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sus\Documents\belajar\memories_project\client\src\77183e00-6613-11e9-92c9-a2b3cefcaa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23" y="3650984"/>
            <a:ext cx="2114491" cy="105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C:\Users\asus\Documents\belajar\memories_project\client\src\1_q6lIr0d39_nK9wBuDLbUZ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16" y="3852713"/>
            <a:ext cx="1229169" cy="4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us\Documents\belajar\memories_project\client\src\1024px-React-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31" y="2208583"/>
            <a:ext cx="1099289" cy="7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ocuments\belajar\memories_project\client\src\GraphQL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23" y="2244259"/>
            <a:ext cx="705879" cy="7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s\Documents\belajar\memories_project\client\src\58481021cef1014c0b5e494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31" y="2278863"/>
            <a:ext cx="1597306" cy="4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sus\Documents\belajar\memories_project\client\src\ato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41" y="3646328"/>
            <a:ext cx="746276" cy="7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C25A30-929D-4667-B8C6-183F4786C980}"/>
              </a:ext>
            </a:extLst>
          </p:cNvPr>
          <p:cNvGrpSpPr/>
          <p:nvPr/>
        </p:nvGrpSpPr>
        <p:grpSpPr>
          <a:xfrm>
            <a:off x="3039588" y="1681175"/>
            <a:ext cx="6554755" cy="3066016"/>
            <a:chOff x="3672524" y="1681227"/>
            <a:chExt cx="6554755" cy="30660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F2E7AE8-7963-48E3-81F1-3ED7E4A370F6}"/>
                </a:ext>
              </a:extLst>
            </p:cNvPr>
            <p:cNvGrpSpPr/>
            <p:nvPr/>
          </p:nvGrpSpPr>
          <p:grpSpPr>
            <a:xfrm>
              <a:off x="5227775" y="2438919"/>
              <a:ext cx="4999504" cy="2308324"/>
              <a:chOff x="3727573" y="2032597"/>
              <a:chExt cx="4999504" cy="23083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949925" y="2032597"/>
                <a:ext cx="4777152" cy="23083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4800" b="1" dirty="0" smtClean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Analisis Dan Perancangan Sistem 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62348"/>
                <a:ext cx="4777096" cy="3796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xmlns="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xmlns="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xmlns="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xmlns="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xmlns="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xmlns="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01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2108" y="354086"/>
            <a:ext cx="76226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</a:rPr>
              <a:t>Analisis Kebutuhan Hardware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80" y="1693326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Perangkat keras untuk menjalankan aplikasi ini adalah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880" y="2457255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Komputer dengan spefikasi (rekomendasi):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4880" y="2959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Processor : intel pentinum 4 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Ram : 2gb 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880" y="4092708"/>
            <a:ext cx="730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Untuk Android,minimal android versi 5.0 (lolipop) atau yang lebih baru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332</Words>
  <Application>Microsoft Office PowerPoint</Application>
  <PresentationFormat>Custom</PresentationFormat>
  <Paragraphs>51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81</cp:revision>
  <dcterms:created xsi:type="dcterms:W3CDTF">2020-01-20T05:08:25Z</dcterms:created>
  <dcterms:modified xsi:type="dcterms:W3CDTF">2020-11-17T15:46:59Z</dcterms:modified>
</cp:coreProperties>
</file>