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6" r:id="rId6"/>
    <p:sldId id="262" r:id="rId7"/>
    <p:sldId id="259" r:id="rId8"/>
    <p:sldId id="261" r:id="rId9"/>
    <p:sldId id="260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27" autoAdjust="0"/>
  </p:normalViewPr>
  <p:slideViewPr>
    <p:cSldViewPr>
      <p:cViewPr>
        <p:scale>
          <a:sx n="75" d="100"/>
          <a:sy n="75" d="100"/>
        </p:scale>
        <p:origin x="-11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1116-5B1E-4C3F-91E9-3E628339822D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0B85C-B9D3-4E84-B625-6CF7720DD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0B85C-B9D3-4E84-B625-6CF7720DD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825DA8-5BED-43ED-BF4D-4D18026351BC}" type="datetime1">
              <a:rPr lang="en-US" smtClean="0"/>
              <a:t>11/22/2018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1883-1D54-4D2F-B81C-9CCC67893AD8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989B-5C4F-4F1D-9D37-80E64165784B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CD4F961-6A69-4C4A-8D2E-9AD1D0089819}" type="datetime1">
              <a:rPr lang="en-US" smtClean="0"/>
              <a:t>11/22/2018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AVET APP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6C3CE61-10F1-4C47-A3EF-C05837A1FE10}" type="datetime1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77BAC-6E5C-48D2-9906-6924853D074F}" type="datetime1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6BAB-29F4-4169-83A9-B5C526522F1D}" type="datetime1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97F5DB-E842-4DF7-A8BF-8E2B2DCDB7B7}" type="datetime1">
              <a:rPr lang="en-US" smtClean="0"/>
              <a:t>11/22/2018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AVET APP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0EF-A141-44C1-A378-EF6162FE6130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B8F9C5-89A3-4327-A404-D52CDD46B961}" type="datetime1">
              <a:rPr lang="en-US" smtClean="0"/>
              <a:t>11/22/2018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AVET APP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138A6D9-3621-47CB-AEB1-C5934370BC35}" type="datetime1">
              <a:rPr lang="en-US" smtClean="0"/>
              <a:t>11/22/2018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AVET APP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9201F6-4838-4503-B6A1-B02201EE28C0}" type="datetime1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AVET APP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769F4F0-44D2-4643-94A9-D5DF768F51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Bell Gothic Std Black" pitchFamily="34" charset="0"/>
              </a:rPr>
              <a:t>Berbasis</a:t>
            </a:r>
            <a:r>
              <a:rPr lang="en-US" sz="2000" dirty="0" smtClean="0">
                <a:latin typeface="Bell Gothic Std Black" pitchFamily="34" charset="0"/>
              </a:rPr>
              <a:t> Web App</a:t>
            </a:r>
            <a:endParaRPr lang="en-US" sz="2000" dirty="0">
              <a:latin typeface="Bell Gothic Std Black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0" y="1676400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i="1" dirty="0" smtClean="0">
                <a:solidFill>
                  <a:srgbClr val="FF0000"/>
                </a:solidFill>
              </a:rPr>
              <a:t>AVET APP</a:t>
            </a:r>
            <a:endParaRPr lang="en-US" sz="7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TIM </a:t>
            </a:r>
            <a:r>
              <a:rPr lang="en-US" dirty="0" err="1" smtClean="0"/>
              <a:t>Pembuat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Online </a:t>
            </a:r>
            <a:r>
              <a:rPr lang="en-US" dirty="0" err="1" smtClean="0"/>
              <a:t>Berbasis</a:t>
            </a:r>
            <a:r>
              <a:rPr lang="en-US" dirty="0" smtClean="0"/>
              <a:t>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Tegar</a:t>
            </a:r>
            <a:r>
              <a:rPr lang="en-US" dirty="0" smtClean="0"/>
              <a:t> </a:t>
            </a:r>
            <a:r>
              <a:rPr lang="en-US" dirty="0" err="1" smtClean="0"/>
              <a:t>Santosaputra</a:t>
            </a:r>
            <a:endParaRPr lang="en-US" dirty="0" smtClean="0"/>
          </a:p>
          <a:p>
            <a:r>
              <a:rPr lang="en-US" dirty="0" err="1" smtClean="0"/>
              <a:t>Fanesa</a:t>
            </a:r>
            <a:r>
              <a:rPr lang="en-US" dirty="0" smtClean="0"/>
              <a:t> </a:t>
            </a:r>
            <a:r>
              <a:rPr lang="en-US" dirty="0" err="1" smtClean="0"/>
              <a:t>Hadi</a:t>
            </a:r>
            <a:r>
              <a:rPr lang="en-US" dirty="0" smtClean="0"/>
              <a:t> </a:t>
            </a:r>
            <a:r>
              <a:rPr lang="en-US" dirty="0" err="1" smtClean="0"/>
              <a:t>Pramana</a:t>
            </a:r>
            <a:endParaRPr lang="en-US" dirty="0" smtClean="0"/>
          </a:p>
          <a:p>
            <a:r>
              <a:rPr lang="en-US" dirty="0" smtClean="0"/>
              <a:t>Dimas Putra Hartono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4724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SMK N 3 METRO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waktu</a:t>
            </a:r>
            <a:r>
              <a:rPr lang="en-US" i="1" dirty="0" smtClean="0"/>
              <a:t>, </a:t>
            </a:r>
            <a:r>
              <a:rPr lang="en-US" i="1" dirty="0" err="1" smtClean="0"/>
              <a:t>tenaga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/>
              <a:t> </a:t>
            </a:r>
            <a:r>
              <a:rPr lang="en-US" dirty="0" err="1" smtClean="0"/>
              <a:t>kemajuan</a:t>
            </a:r>
            <a:r>
              <a:rPr lang="en-US" dirty="0" smtClean="0"/>
              <a:t> </a:t>
            </a:r>
            <a:r>
              <a:rPr lang="en-US" dirty="0" err="1" smtClean="0"/>
              <a:t>zaman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managemen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Paperless office.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pelaporan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Brand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industri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Patokan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karir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Inovasi</a:t>
            </a:r>
            <a:r>
              <a:rPr lang="en-US" dirty="0" smtClean="0"/>
              <a:t> Dan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terbaru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Menaikan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prestise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endParaRPr lang="en-US" dirty="0" smtClean="0"/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karyawannya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A</a:t>
            </a:r>
            <a:r>
              <a:rPr lang="en-US" dirty="0" err="1" smtClean="0"/>
              <a:t>plikasi</a:t>
            </a:r>
            <a:r>
              <a:rPr lang="en-US" dirty="0" smtClean="0"/>
              <a:t>. </a:t>
            </a:r>
            <a:r>
              <a:rPr lang="en-US" dirty="0" err="1" smtClean="0"/>
              <a:t>Yakni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b="1" dirty="0" err="1" smtClean="0"/>
              <a:t>Direktur</a:t>
            </a:r>
            <a:r>
              <a:rPr lang="en-US" b="1" dirty="0" smtClean="0"/>
              <a:t> </a:t>
            </a:r>
            <a:r>
              <a:rPr lang="en-US" b="1" dirty="0" err="1" smtClean="0"/>
              <a:t>Utama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err="1" smtClean="0"/>
              <a:t>Direktur</a:t>
            </a:r>
            <a:r>
              <a:rPr lang="en-US" b="1" dirty="0" smtClean="0"/>
              <a:t> </a:t>
            </a:r>
            <a:r>
              <a:rPr lang="en-US" b="1" dirty="0" err="1" smtClean="0"/>
              <a:t>Keuangan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err="1" smtClean="0"/>
              <a:t>Manajer</a:t>
            </a:r>
            <a:r>
              <a:rPr lang="en-US" b="1" dirty="0" smtClean="0"/>
              <a:t> </a:t>
            </a:r>
            <a:r>
              <a:rPr lang="en-US" b="1" dirty="0" err="1" smtClean="0"/>
              <a:t>Personalia</a:t>
            </a:r>
            <a:endParaRPr lang="en-US" b="1" dirty="0" smtClean="0"/>
          </a:p>
          <a:p>
            <a:pPr marL="457200" indent="-457200">
              <a:buAutoNum type="arabicPeriod"/>
            </a:pPr>
            <a:r>
              <a:rPr lang="en-US" b="1" dirty="0" smtClean="0"/>
              <a:t>Admin</a:t>
            </a:r>
          </a:p>
          <a:p>
            <a:pPr marL="457200" indent="-457200">
              <a:buFont typeface="Wingdings"/>
              <a:buAutoNum type="arabicPeriod"/>
            </a:pPr>
            <a:r>
              <a:rPr lang="en-US" b="1" dirty="0" err="1"/>
              <a:t>Karyawan</a:t>
            </a:r>
            <a:endParaRPr lang="en-US" b="1" dirty="0"/>
          </a:p>
          <a:p>
            <a:pPr marL="457200" indent="-4572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23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Status </a:t>
            </a:r>
            <a:r>
              <a:rPr lang="en-US" dirty="0" err="1" smtClean="0"/>
              <a:t>Akses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" y="1066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KARYAWAN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0858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DIREKTUR</a:t>
            </a:r>
            <a:b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KEUANGAN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62400" y="1066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DIREKTUR</a:t>
            </a:r>
          </a:p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UTAMA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67600" y="1076324"/>
            <a:ext cx="121920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ADMIN</a:t>
            </a:r>
            <a:endParaRPr lang="en-US" sz="1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1066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MANAJER</a:t>
            </a:r>
          </a:p>
          <a:p>
            <a:pPr algn="ctr"/>
            <a:r>
              <a:rPr lang="en-US" sz="11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PERSONALIA</a:t>
            </a:r>
            <a:endParaRPr lang="en-US" sz="11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52400" y="1543050"/>
            <a:ext cx="1600200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52400" y="1543050"/>
            <a:ext cx="1676400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Diagonal Corner Rectangle 12"/>
          <p:cNvSpPr/>
          <p:nvPr/>
        </p:nvSpPr>
        <p:spPr>
          <a:xfrm>
            <a:off x="1962150" y="1543050"/>
            <a:ext cx="1676400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 Diagonal Corner Rectangle 13"/>
          <p:cNvSpPr/>
          <p:nvPr/>
        </p:nvSpPr>
        <p:spPr>
          <a:xfrm>
            <a:off x="3810000" y="1600200"/>
            <a:ext cx="1676400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Diagonal Corner Rectangle 14"/>
          <p:cNvSpPr/>
          <p:nvPr/>
        </p:nvSpPr>
        <p:spPr>
          <a:xfrm>
            <a:off x="5638800" y="1600200"/>
            <a:ext cx="1676400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Diagonal Corner Rectangle 15"/>
          <p:cNvSpPr/>
          <p:nvPr/>
        </p:nvSpPr>
        <p:spPr>
          <a:xfrm>
            <a:off x="7458075" y="1600200"/>
            <a:ext cx="1228725" cy="4095750"/>
          </a:xfrm>
          <a:prstGeom prst="round2Diag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81200" y="1924050"/>
            <a:ext cx="1600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Memegang</a:t>
            </a:r>
            <a:r>
              <a:rPr lang="en-US" sz="1100" dirty="0" smtClean="0"/>
              <a:t> </a:t>
            </a:r>
            <a:r>
              <a:rPr lang="en-US" sz="1100" dirty="0" err="1" smtClean="0"/>
              <a:t>uang</a:t>
            </a:r>
            <a:r>
              <a:rPr lang="en-US" sz="1100" dirty="0" smtClean="0"/>
              <a:t> </a:t>
            </a:r>
            <a:r>
              <a:rPr lang="en-US" sz="1100" dirty="0" err="1" smtClean="0"/>
              <a:t>perusahaan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Menambah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mengurangi</a:t>
            </a:r>
            <a:r>
              <a:rPr lang="en-US" sz="1100" dirty="0" smtClean="0"/>
              <a:t> </a:t>
            </a:r>
            <a:r>
              <a:rPr lang="en-US" sz="1100" dirty="0" err="1" smtClean="0"/>
              <a:t>gaji</a:t>
            </a:r>
            <a:r>
              <a:rPr lang="en-US" sz="1100" dirty="0" smtClean="0"/>
              <a:t> </a:t>
            </a:r>
            <a:r>
              <a:rPr lang="en-US" sz="1100" dirty="0" err="1" smtClean="0"/>
              <a:t>tunjangan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Meinjau</a:t>
            </a:r>
            <a:r>
              <a:rPr lang="en-US" sz="1100" dirty="0" smtClean="0"/>
              <a:t> data </a:t>
            </a:r>
            <a:r>
              <a:rPr lang="en-US" sz="1100" dirty="0" err="1" smtClean="0"/>
              <a:t>penggajian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sudah</a:t>
            </a:r>
            <a:r>
              <a:rPr lang="en-US" sz="1100" dirty="0" smtClean="0"/>
              <a:t> </a:t>
            </a:r>
            <a:r>
              <a:rPr lang="en-US" sz="1100" dirty="0" err="1" smtClean="0"/>
              <a:t>disetujui</a:t>
            </a:r>
            <a:r>
              <a:rPr lang="en-US" sz="1100" dirty="0" smtClean="0"/>
              <a:t> </a:t>
            </a:r>
            <a:r>
              <a:rPr lang="en-US" sz="1100" dirty="0" err="1" smtClean="0"/>
              <a:t>manajer</a:t>
            </a:r>
            <a:r>
              <a:rPr lang="en-US" sz="1100" dirty="0" smtClean="0"/>
              <a:t> </a:t>
            </a:r>
            <a:r>
              <a:rPr lang="en-US" sz="1100" dirty="0" err="1" smtClean="0"/>
              <a:t>personalia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/>
              <a:t>Merevisi</a:t>
            </a:r>
            <a:r>
              <a:rPr lang="en-US" sz="1100" dirty="0"/>
              <a:t> data </a:t>
            </a:r>
            <a:r>
              <a:rPr lang="en-US" sz="1100" dirty="0" err="1"/>
              <a:t>gaji</a:t>
            </a:r>
            <a:r>
              <a:rPr lang="en-US" sz="1100" dirty="0"/>
              <a:t> </a:t>
            </a:r>
            <a:r>
              <a:rPr lang="en-US" sz="1100" dirty="0" err="1" smtClean="0"/>
              <a:t>karyawan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1924050"/>
            <a:ext cx="16002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Mengakses</a:t>
            </a:r>
            <a:r>
              <a:rPr lang="en-US" sz="1100" dirty="0" smtClean="0"/>
              <a:t> timeline </a:t>
            </a:r>
            <a:r>
              <a:rPr lang="en-US" sz="1100" dirty="0" err="1" smtClean="0"/>
              <a:t>perusahaan</a:t>
            </a:r>
            <a:r>
              <a:rPr lang="en-US" sz="1100" dirty="0" smtClean="0"/>
              <a:t>, </a:t>
            </a:r>
            <a:r>
              <a:rPr lang="en-US" sz="1100" dirty="0" err="1" smtClean="0"/>
              <a:t>melihat</a:t>
            </a:r>
            <a:r>
              <a:rPr lang="en-US" sz="1100" dirty="0" smtClean="0"/>
              <a:t> detail </a:t>
            </a:r>
            <a:r>
              <a:rPr lang="en-US" sz="1100" dirty="0" err="1" smtClean="0"/>
              <a:t>riwayat</a:t>
            </a:r>
            <a:r>
              <a:rPr lang="en-US" sz="1100" dirty="0" smtClean="0"/>
              <a:t>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saldo</a:t>
            </a:r>
            <a:r>
              <a:rPr lang="en-US" sz="1100" dirty="0" smtClean="0"/>
              <a:t> </a:t>
            </a:r>
            <a:r>
              <a:rPr lang="en-US" sz="1100" dirty="0" err="1" smtClean="0"/>
              <a:t>gaji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smtClean="0"/>
              <a:t>Input </a:t>
            </a:r>
            <a:r>
              <a:rPr lang="en-US" sz="1100" dirty="0" err="1" smtClean="0"/>
              <a:t>sertifikat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mengajukan</a:t>
            </a:r>
            <a:r>
              <a:rPr lang="en-US" sz="1100" dirty="0" smtClean="0"/>
              <a:t> </a:t>
            </a:r>
            <a:r>
              <a:rPr lang="en-US" sz="1100" dirty="0" err="1" smtClean="0"/>
              <a:t>gaji</a:t>
            </a:r>
            <a:r>
              <a:rPr lang="en-US" sz="1100" dirty="0" smtClean="0"/>
              <a:t> </a:t>
            </a:r>
            <a:r>
              <a:rPr lang="en-US" sz="1100" dirty="0" err="1" smtClean="0"/>
              <a:t>tunjangan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Fitur</a:t>
            </a:r>
            <a:r>
              <a:rPr lang="en-US" sz="1100" dirty="0" smtClean="0"/>
              <a:t> </a:t>
            </a:r>
            <a:r>
              <a:rPr lang="en-US" sz="1100" dirty="0" err="1" smtClean="0"/>
              <a:t>notifikasi</a:t>
            </a:r>
            <a:r>
              <a:rPr lang="en-US" sz="1100" dirty="0" smtClean="0"/>
              <a:t> </a:t>
            </a:r>
            <a:r>
              <a:rPr lang="en-US" sz="1100" dirty="0" err="1" smtClean="0"/>
              <a:t>jika</a:t>
            </a:r>
            <a:r>
              <a:rPr lang="en-US" sz="1100" dirty="0" smtClean="0"/>
              <a:t> </a:t>
            </a:r>
            <a:r>
              <a:rPr lang="en-US" sz="1100" dirty="0" err="1" smtClean="0"/>
              <a:t>ada</a:t>
            </a:r>
            <a:r>
              <a:rPr lang="en-US" sz="1100" dirty="0" smtClean="0"/>
              <a:t> </a:t>
            </a:r>
            <a:r>
              <a:rPr lang="en-US" sz="1100" dirty="0" err="1" smtClean="0"/>
              <a:t>setiap</a:t>
            </a:r>
            <a:r>
              <a:rPr lang="en-US" sz="1100" dirty="0" smtClean="0"/>
              <a:t> </a:t>
            </a:r>
            <a:r>
              <a:rPr lang="en-US" sz="1100" dirty="0" err="1" smtClean="0"/>
              <a:t>tindakan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</a:t>
            </a:r>
            <a:r>
              <a:rPr lang="en-US" sz="1100" dirty="0" err="1" smtClean="0"/>
              <a:t>atasan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err="1" smtClean="0"/>
              <a:t>Kotak</a:t>
            </a:r>
            <a:r>
              <a:rPr lang="en-US" sz="1100" dirty="0" smtClean="0"/>
              <a:t> sara</a:t>
            </a:r>
            <a:r>
              <a:rPr lang="en-US" sz="1100" dirty="0" smtClean="0"/>
              <a:t>n </a:t>
            </a:r>
            <a:r>
              <a:rPr lang="en-US" sz="1100" dirty="0" err="1" smtClean="0"/>
              <a:t>ke</a:t>
            </a:r>
            <a:r>
              <a:rPr lang="en-US" sz="1100" dirty="0" smtClean="0"/>
              <a:t> </a:t>
            </a:r>
            <a:r>
              <a:rPr lang="en-US" sz="1100" dirty="0" err="1" smtClean="0"/>
              <a:t>perusahaan</a:t>
            </a:r>
            <a:r>
              <a:rPr lang="en-US" sz="1100" dirty="0" smtClean="0"/>
              <a:t> </a:t>
            </a:r>
            <a:r>
              <a:rPr lang="en-US" sz="1100" i="1" dirty="0" smtClean="0"/>
              <a:t>(Anonymous)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Mengakses</a:t>
            </a:r>
            <a:r>
              <a:rPr lang="en-US" sz="1100" dirty="0" smtClean="0"/>
              <a:t> </a:t>
            </a:r>
            <a:r>
              <a:rPr lang="en-US" sz="1100" dirty="0" err="1" smtClean="0"/>
              <a:t>rekening</a:t>
            </a:r>
            <a:r>
              <a:rPr lang="en-US" sz="1100" dirty="0" smtClean="0"/>
              <a:t> virtual </a:t>
            </a:r>
            <a:r>
              <a:rPr lang="en-US" sz="1100" dirty="0" err="1" smtClean="0"/>
              <a:t>Avet</a:t>
            </a:r>
            <a:r>
              <a:rPr lang="en-US" sz="1100" dirty="0" smtClean="0"/>
              <a:t> App </a:t>
            </a:r>
            <a:r>
              <a:rPr lang="en-US" sz="1100" dirty="0" err="1" smtClean="0"/>
              <a:t>dan</a:t>
            </a:r>
            <a:r>
              <a:rPr lang="en-US" sz="1100" dirty="0" smtClean="0"/>
              <a:t> </a:t>
            </a:r>
            <a:r>
              <a:rPr lang="en-US" sz="1100" dirty="0" err="1" smtClean="0"/>
              <a:t>mecairkannya</a:t>
            </a:r>
            <a:r>
              <a:rPr lang="en-US" sz="1100" dirty="0" smtClean="0"/>
              <a:t> </a:t>
            </a:r>
            <a:r>
              <a:rPr lang="en-US" sz="1100" dirty="0" err="1" smtClean="0"/>
              <a:t>lewat</a:t>
            </a:r>
            <a:r>
              <a:rPr lang="en-US" sz="1100" dirty="0" smtClean="0"/>
              <a:t> bank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8100" y="1952625"/>
            <a:ext cx="16002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Melihat</a:t>
            </a:r>
            <a:r>
              <a:rPr lang="en-US" sz="1100" dirty="0" smtClean="0"/>
              <a:t> data </a:t>
            </a:r>
            <a:r>
              <a:rPr lang="en-US" sz="1100" dirty="0" err="1" smtClean="0"/>
              <a:t>karyawan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Mengendalikan</a:t>
            </a:r>
            <a:r>
              <a:rPr lang="en-US" sz="1100" dirty="0" smtClean="0"/>
              <a:t> total </a:t>
            </a:r>
            <a:r>
              <a:rPr lang="en-US" sz="1100" dirty="0" err="1" smtClean="0"/>
              <a:t>gaji</a:t>
            </a:r>
            <a:r>
              <a:rPr lang="en-US" sz="1100" dirty="0" smtClean="0"/>
              <a:t> </a:t>
            </a:r>
            <a:r>
              <a:rPr lang="en-US" sz="1100" dirty="0" err="1" smtClean="0"/>
              <a:t>pokok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Menyetujui</a:t>
            </a:r>
            <a:r>
              <a:rPr lang="en-US" sz="1100" dirty="0" smtClean="0"/>
              <a:t> </a:t>
            </a:r>
            <a:r>
              <a:rPr lang="en-US" sz="1100" dirty="0" err="1" smtClean="0"/>
              <a:t>penggajian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telah</a:t>
            </a:r>
            <a:r>
              <a:rPr lang="en-US" sz="1100" dirty="0" smtClean="0"/>
              <a:t> </a:t>
            </a:r>
            <a:r>
              <a:rPr lang="en-US" sz="1100" dirty="0" err="1" smtClean="0"/>
              <a:t>diajukan</a:t>
            </a:r>
            <a:r>
              <a:rPr lang="en-US" sz="1100" dirty="0" smtClean="0"/>
              <a:t> </a:t>
            </a:r>
            <a:r>
              <a:rPr lang="en-US" sz="1100" dirty="0" err="1" smtClean="0"/>
              <a:t>oleh</a:t>
            </a:r>
            <a:r>
              <a:rPr lang="en-US" sz="1100" dirty="0" smtClean="0"/>
              <a:t> </a:t>
            </a:r>
            <a:r>
              <a:rPr lang="en-US" sz="1100" dirty="0" err="1" smtClean="0"/>
              <a:t>direktur</a:t>
            </a:r>
            <a:r>
              <a:rPr lang="en-US" sz="1100" dirty="0" smtClean="0"/>
              <a:t> </a:t>
            </a:r>
            <a:r>
              <a:rPr lang="en-US" sz="1100" dirty="0" err="1" smtClean="0"/>
              <a:t>keuangan</a:t>
            </a:r>
            <a:endParaRPr lang="en-US" sz="11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676900" y="1962150"/>
            <a:ext cx="1600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Memegang</a:t>
            </a:r>
            <a:r>
              <a:rPr lang="en-US" sz="1100" dirty="0" smtClean="0"/>
              <a:t> </a:t>
            </a:r>
            <a:r>
              <a:rPr lang="en-US" sz="1100" dirty="0" err="1" smtClean="0"/>
              <a:t>kendali</a:t>
            </a:r>
            <a:r>
              <a:rPr lang="en-US" sz="1100" dirty="0" smtClean="0"/>
              <a:t> </a:t>
            </a:r>
            <a:r>
              <a:rPr lang="en-US" sz="1100" dirty="0" err="1" smtClean="0"/>
              <a:t>akses</a:t>
            </a:r>
            <a:r>
              <a:rPr lang="en-US" sz="1100" dirty="0" smtClean="0"/>
              <a:t> </a:t>
            </a:r>
            <a:r>
              <a:rPr lang="en-US" sz="1100" dirty="0" err="1" smtClean="0"/>
              <a:t>masing-masing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r>
              <a:rPr lang="en-US" sz="1100" dirty="0" smtClean="0"/>
              <a:t> (username, password </a:t>
            </a:r>
            <a:r>
              <a:rPr lang="en-US" sz="1100" dirty="0" err="1" smtClean="0"/>
              <a:t>karyawan</a:t>
            </a:r>
            <a:r>
              <a:rPr lang="en-US" sz="1100" dirty="0" smtClean="0"/>
              <a:t>)</a:t>
            </a:r>
          </a:p>
          <a:p>
            <a:endParaRPr lang="en-US" sz="1100" dirty="0"/>
          </a:p>
          <a:p>
            <a:r>
              <a:rPr lang="en-US" sz="1100" dirty="0" err="1" smtClean="0"/>
              <a:t>Meninjau</a:t>
            </a:r>
            <a:r>
              <a:rPr lang="en-US" sz="1100" dirty="0" smtClean="0"/>
              <a:t> </a:t>
            </a:r>
            <a:r>
              <a:rPr lang="en-US" sz="1100" dirty="0" err="1" smtClean="0"/>
              <a:t>sertifikat</a:t>
            </a:r>
            <a:r>
              <a:rPr lang="en-US" sz="1100" dirty="0" smtClean="0"/>
              <a:t> </a:t>
            </a:r>
            <a:r>
              <a:rPr lang="en-US" sz="1100" dirty="0" err="1" smtClean="0"/>
              <a:t>tunjangan</a:t>
            </a:r>
            <a:r>
              <a:rPr lang="en-US" sz="1100" dirty="0" smtClean="0"/>
              <a:t> yang </a:t>
            </a:r>
            <a:r>
              <a:rPr lang="en-US" sz="1100" dirty="0" err="1" smtClean="0"/>
              <a:t>diajukan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Meninjau</a:t>
            </a:r>
            <a:r>
              <a:rPr lang="en-US" sz="1100" dirty="0" smtClean="0"/>
              <a:t> </a:t>
            </a:r>
            <a:r>
              <a:rPr lang="en-US" sz="1100" dirty="0" err="1" smtClean="0"/>
              <a:t>perilaku</a:t>
            </a:r>
            <a:r>
              <a:rPr lang="en-US" sz="1100" dirty="0" smtClean="0"/>
              <a:t> </a:t>
            </a:r>
            <a:r>
              <a:rPr lang="en-US" sz="1100" dirty="0" err="1" smtClean="0"/>
              <a:t>buruk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r>
              <a:rPr lang="en-US" sz="1100" dirty="0" smtClean="0"/>
              <a:t> </a:t>
            </a:r>
            <a:r>
              <a:rPr lang="en-US" sz="1100" dirty="0" err="1" smtClean="0"/>
              <a:t>untuk</a:t>
            </a:r>
            <a:r>
              <a:rPr lang="en-US" sz="1100" dirty="0" smtClean="0"/>
              <a:t> </a:t>
            </a:r>
            <a:r>
              <a:rPr lang="en-US" sz="1100" dirty="0" err="1" smtClean="0"/>
              <a:t>diajukan</a:t>
            </a:r>
            <a:r>
              <a:rPr lang="en-US" sz="1100" dirty="0" smtClean="0"/>
              <a:t> </a:t>
            </a:r>
            <a:r>
              <a:rPr lang="en-US" sz="1100" dirty="0" err="1" smtClean="0"/>
              <a:t>ke</a:t>
            </a:r>
            <a:r>
              <a:rPr lang="en-US" sz="1100" dirty="0" smtClean="0"/>
              <a:t> </a:t>
            </a:r>
            <a:r>
              <a:rPr lang="en-US" sz="1100" dirty="0" err="1" smtClean="0"/>
              <a:t>direktur</a:t>
            </a:r>
            <a:r>
              <a:rPr lang="en-US" sz="1100" dirty="0" smtClean="0"/>
              <a:t> </a:t>
            </a:r>
            <a:r>
              <a:rPr lang="en-US" sz="1100" dirty="0" err="1" smtClean="0"/>
              <a:t>keuangan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Memproses</a:t>
            </a:r>
            <a:r>
              <a:rPr lang="en-US" sz="1100" dirty="0" smtClean="0"/>
              <a:t> data </a:t>
            </a:r>
            <a:r>
              <a:rPr lang="en-US" sz="1100" dirty="0" err="1" smtClean="0"/>
              <a:t>gaji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Meninjau</a:t>
            </a:r>
            <a:r>
              <a:rPr lang="en-US" sz="1100" dirty="0" smtClean="0"/>
              <a:t> </a:t>
            </a:r>
            <a:r>
              <a:rPr lang="en-US" sz="1100" dirty="0" err="1" smtClean="0"/>
              <a:t>revisi</a:t>
            </a:r>
            <a:r>
              <a:rPr lang="en-US" sz="1100" dirty="0" smtClean="0"/>
              <a:t> data </a:t>
            </a:r>
            <a:r>
              <a:rPr lang="en-US" sz="1100" dirty="0" err="1" smtClean="0"/>
              <a:t>gaji</a:t>
            </a:r>
            <a:r>
              <a:rPr lang="en-US" sz="1100" dirty="0" smtClean="0"/>
              <a:t> </a:t>
            </a:r>
            <a:r>
              <a:rPr lang="en-US" sz="1100" dirty="0" err="1" smtClean="0"/>
              <a:t>dari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endParaRPr lang="en-US" sz="1100" dirty="0" smtClean="0"/>
          </a:p>
          <a:p>
            <a:endParaRPr lang="en-US" sz="1100" dirty="0"/>
          </a:p>
          <a:p>
            <a:r>
              <a:rPr lang="en-US" sz="1100" dirty="0" err="1" smtClean="0"/>
              <a:t>Menampung</a:t>
            </a:r>
            <a:r>
              <a:rPr lang="en-US" sz="1100" dirty="0" smtClean="0"/>
              <a:t> saran </a:t>
            </a:r>
            <a:r>
              <a:rPr lang="en-US" sz="1100" dirty="0" err="1" smtClean="0"/>
              <a:t>karyawan</a:t>
            </a:r>
            <a:endParaRPr lang="en-US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7467600" y="2000250"/>
            <a:ext cx="122872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Membuat</a:t>
            </a:r>
            <a:r>
              <a:rPr lang="en-US" sz="1100" dirty="0" smtClean="0"/>
              <a:t> </a:t>
            </a:r>
            <a:r>
              <a:rPr lang="en-US" sz="1100" dirty="0" err="1" smtClean="0"/>
              <a:t>konten</a:t>
            </a:r>
            <a:r>
              <a:rPr lang="en-US" sz="1100" dirty="0" smtClean="0"/>
              <a:t> di timeline </a:t>
            </a:r>
            <a:r>
              <a:rPr lang="en-US" sz="1100" dirty="0" err="1" smtClean="0"/>
              <a:t>hak</a:t>
            </a:r>
            <a:r>
              <a:rPr lang="en-US" sz="1100" dirty="0" smtClean="0"/>
              <a:t> </a:t>
            </a:r>
            <a:r>
              <a:rPr lang="en-US" sz="1100" dirty="0" err="1" smtClean="0"/>
              <a:t>akses</a:t>
            </a:r>
            <a:r>
              <a:rPr lang="en-US" sz="1100" dirty="0" smtClean="0"/>
              <a:t> </a:t>
            </a:r>
            <a:r>
              <a:rPr lang="en-US" sz="1100" dirty="0" err="1" smtClean="0"/>
              <a:t>karyawan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err="1" smtClean="0"/>
              <a:t>Spt</a:t>
            </a:r>
            <a:r>
              <a:rPr lang="en-US" sz="1100" dirty="0" smtClean="0"/>
              <a:t> info </a:t>
            </a:r>
            <a:r>
              <a:rPr lang="en-US" sz="1100" dirty="0" err="1" smtClean="0"/>
              <a:t>terbaru</a:t>
            </a:r>
            <a:r>
              <a:rPr lang="en-US" sz="1100" dirty="0" smtClean="0"/>
              <a:t> </a:t>
            </a:r>
            <a:r>
              <a:rPr lang="en-US" sz="1100" dirty="0" err="1" smtClean="0"/>
              <a:t>perusahaan</a:t>
            </a:r>
            <a:r>
              <a:rPr lang="en-US" sz="1100" dirty="0" smtClean="0"/>
              <a:t>, </a:t>
            </a:r>
            <a:r>
              <a:rPr lang="en-US" sz="1100" dirty="0" err="1" smtClean="0"/>
              <a:t>pengumuman</a:t>
            </a:r>
            <a:r>
              <a:rPr lang="en-US" sz="1100" dirty="0" smtClean="0"/>
              <a:t>, agenda </a:t>
            </a:r>
            <a:r>
              <a:rPr lang="en-US" sz="1100" dirty="0" err="1" smtClean="0"/>
              <a:t>kegiatan</a:t>
            </a:r>
            <a:r>
              <a:rPr lang="en-US" sz="1100" dirty="0" smtClean="0"/>
              <a:t>, </a:t>
            </a:r>
            <a:r>
              <a:rPr lang="en-US" sz="1100" dirty="0" err="1" smtClean="0"/>
              <a:t>dll</a:t>
            </a:r>
            <a:r>
              <a:rPr lang="en-US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7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P:\CARA KERJA PENGGAJIAN ONLINE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69"/>
          <a:stretch/>
        </p:blipFill>
        <p:spPr bwMode="auto">
          <a:xfrm>
            <a:off x="537112" y="28575"/>
            <a:ext cx="8225888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914400" y="220980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667000" y="1143000"/>
            <a:ext cx="0" cy="38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643706" y="10668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629400" y="10668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29600" y="11049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14400" y="1752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19600" y="495300"/>
            <a:ext cx="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67000" y="609600"/>
            <a:ext cx="556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67000" y="60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24400" y="60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629400" y="60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229600" y="6096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14400" y="914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14400" y="914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14400" y="3276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14400" y="4114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914400" y="4876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14400" y="5486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14400" y="6400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67000" y="5029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667000" y="4038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2679700" y="3286125"/>
            <a:ext cx="2921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2667000" y="2438402"/>
            <a:ext cx="228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2679700" y="1676400"/>
            <a:ext cx="3683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631006" y="1600200"/>
            <a:ext cx="184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4627831" y="2438400"/>
            <a:ext cx="17276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650056" y="3810002"/>
            <a:ext cx="2267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629400" y="1524000"/>
            <a:ext cx="184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6613525" y="2362200"/>
            <a:ext cx="18415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629400" y="3810000"/>
            <a:ext cx="228600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352800" y="5143500"/>
            <a:ext cx="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91000" y="5791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4419600" y="36576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416962" y="3657600"/>
            <a:ext cx="459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867400" y="3733800"/>
            <a:ext cx="9302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650056" y="3065092"/>
            <a:ext cx="1582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809565" y="2990850"/>
            <a:ext cx="762000" cy="19050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4097506" y="3184995"/>
            <a:ext cx="703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4173706" y="2362200"/>
            <a:ext cx="589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980965" y="1524000"/>
            <a:ext cx="827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/>
          <p:cNvSpPr txBox="1"/>
          <p:nvPr/>
        </p:nvSpPr>
        <p:spPr>
          <a:xfrm>
            <a:off x="4782671" y="2990850"/>
            <a:ext cx="80342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Edit Data </a:t>
            </a:r>
            <a:r>
              <a:rPr lang="en-US" sz="850" b="1" dirty="0" err="1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</a:rPr>
              <a:t>Gaji</a:t>
            </a:r>
            <a:endParaRPr lang="en-US" sz="850" b="1" dirty="0">
              <a:solidFill>
                <a:schemeClr val="accent3">
                  <a:lumMod val="7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038" name="Straight Connector 1037"/>
          <p:cNvCxnSpPr/>
          <p:nvPr/>
        </p:nvCxnSpPr>
        <p:spPr>
          <a:xfrm>
            <a:off x="7162800" y="38862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/>
          <p:cNvCxnSpPr/>
          <p:nvPr/>
        </p:nvCxnSpPr>
        <p:spPr>
          <a:xfrm flipH="1">
            <a:off x="1828800" y="6096000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/>
          <p:nvPr/>
        </p:nvCxnSpPr>
        <p:spPr>
          <a:xfrm flipV="1">
            <a:off x="1828800" y="571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/>
          <p:cNvCxnSpPr/>
          <p:nvPr/>
        </p:nvCxnSpPr>
        <p:spPr>
          <a:xfrm>
            <a:off x="3352800" y="41910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/>
          <p:cNvCxnSpPr/>
          <p:nvPr/>
        </p:nvCxnSpPr>
        <p:spPr>
          <a:xfrm>
            <a:off x="3352800" y="4419600"/>
            <a:ext cx="495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/>
          <p:cNvCxnSpPr/>
          <p:nvPr/>
        </p:nvCxnSpPr>
        <p:spPr>
          <a:xfrm flipV="1">
            <a:off x="8305800" y="1752600"/>
            <a:ext cx="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/>
          <p:cNvCxnSpPr/>
          <p:nvPr/>
        </p:nvCxnSpPr>
        <p:spPr>
          <a:xfrm>
            <a:off x="4305300" y="23622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/>
          <p:nvPr/>
        </p:nvCxnSpPr>
        <p:spPr>
          <a:xfrm flipH="1">
            <a:off x="1905000" y="6019800"/>
            <a:ext cx="240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905000" y="571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2514600" y="28194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2514600" y="370242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514600" y="281940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>
            <a:off x="2057400" y="55626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352800" y="2743200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352800" y="3614737"/>
            <a:ext cx="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5105400" y="4038600"/>
            <a:ext cx="0" cy="211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1600200" y="5715000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600200" y="6134100"/>
            <a:ext cx="35052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i="1" dirty="0" smtClean="0"/>
              <a:t>Web (Html, CSS, </a:t>
            </a:r>
            <a:r>
              <a:rPr lang="en-US" i="1" dirty="0" err="1" smtClean="0"/>
              <a:t>Javascript</a:t>
            </a:r>
            <a:r>
              <a:rPr lang="en-US" i="1" dirty="0" smtClean="0"/>
              <a:t>, PHP, MYSQL)</a:t>
            </a:r>
          </a:p>
          <a:p>
            <a:r>
              <a:rPr lang="en-US" dirty="0" smtClean="0"/>
              <a:t>Hosting</a:t>
            </a:r>
            <a:endParaRPr lang="en-US" dirty="0" smtClean="0"/>
          </a:p>
          <a:p>
            <a:r>
              <a:rPr lang="en-US" dirty="0" smtClean="0"/>
              <a:t>Web </a:t>
            </a:r>
            <a:r>
              <a:rPr lang="en-US" dirty="0" smtClean="0"/>
              <a:t>Viewer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3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Rencana</a:t>
            </a:r>
            <a:r>
              <a:rPr lang="en-US" dirty="0" smtClean="0"/>
              <a:t>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Promosi</a:t>
            </a:r>
            <a:r>
              <a:rPr lang="en-US" b="1" dirty="0" smtClean="0"/>
              <a:t> gratis </a:t>
            </a:r>
            <a:r>
              <a:rPr lang="en-US" b="1" dirty="0" err="1" smtClean="0"/>
              <a:t>pemakaian</a:t>
            </a:r>
            <a:endParaRPr lang="en-US" b="1" dirty="0" smtClean="0"/>
          </a:p>
          <a:p>
            <a:pPr marL="685800" indent="0"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jangka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permanen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 On line marketing.</a:t>
            </a:r>
          </a:p>
          <a:p>
            <a:pPr marL="685800" indent="0">
              <a:buNone/>
            </a:pPr>
            <a:r>
              <a:rPr lang="en-US" dirty="0" err="1" smtClean="0"/>
              <a:t>Pemakaian</a:t>
            </a:r>
            <a:r>
              <a:rPr lang="en-US" dirty="0" smtClean="0"/>
              <a:t> </a:t>
            </a:r>
            <a:r>
              <a:rPr lang="en-US" dirty="0" err="1" smtClean="0"/>
              <a:t>medsos</a:t>
            </a:r>
            <a:r>
              <a:rPr lang="en-US" dirty="0" smtClean="0"/>
              <a:t>, </a:t>
            </a:r>
            <a:r>
              <a:rPr lang="en-US" dirty="0" err="1" smtClean="0"/>
              <a:t>penawaran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email.</a:t>
            </a:r>
          </a:p>
          <a:p>
            <a:r>
              <a:rPr lang="en-US" b="1" dirty="0" smtClean="0"/>
              <a:t>3. </a:t>
            </a:r>
            <a:r>
              <a:rPr lang="en-US" b="1" dirty="0" err="1" smtClean="0"/>
              <a:t>Kompetisi</a:t>
            </a:r>
            <a:r>
              <a:rPr lang="en-US" b="1" dirty="0" smtClean="0"/>
              <a:t>.</a:t>
            </a:r>
          </a:p>
          <a:p>
            <a:pPr marL="635000" indent="0">
              <a:buNone/>
            </a:pPr>
            <a:r>
              <a:rPr lang="en-US" dirty="0" err="1" smtClean="0"/>
              <a:t>Berkompetisi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sejenis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mempergunakan</a:t>
            </a:r>
            <a:r>
              <a:rPr lang="en-US" dirty="0" smtClean="0"/>
              <a:t> ide original AVET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Kompetitif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Sederhana</a:t>
            </a:r>
            <a:endParaRPr lang="en-US" b="1" dirty="0" smtClean="0"/>
          </a:p>
          <a:p>
            <a:pPr marL="635000" indent="0">
              <a:buNone/>
            </a:pPr>
            <a:r>
              <a:rPr lang="en-US" dirty="0" err="1" smtClean="0"/>
              <a:t>Apilkasi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mencakup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 </a:t>
            </a:r>
            <a:r>
              <a:rPr lang="en-US" b="1" dirty="0" err="1" smtClean="0"/>
              <a:t>Kemudahan</a:t>
            </a:r>
            <a:endParaRPr lang="en-US" b="1" dirty="0" smtClean="0"/>
          </a:p>
          <a:p>
            <a:pPr marL="685800" indent="0">
              <a:buNone/>
              <a:tabLst>
                <a:tab pos="635000" algn="l"/>
              </a:tabLst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dimengerti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2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969696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969696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829</TotalTime>
  <Words>382</Words>
  <Application>Microsoft Office PowerPoint</Application>
  <PresentationFormat>On-screen Show (4:3)</PresentationFormat>
  <Paragraphs>93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Aplikasi Sistem Penggajian Online</vt:lpstr>
      <vt:lpstr>Latar Belakang</vt:lpstr>
      <vt:lpstr>Inovasi Dan Ide</vt:lpstr>
      <vt:lpstr>Sistem Kerja Aplikasi</vt:lpstr>
      <vt:lpstr>Fitur Masing-Masing Status Akses</vt:lpstr>
      <vt:lpstr>PowerPoint Presentation</vt:lpstr>
      <vt:lpstr>Teknologi Yang Digunakan</vt:lpstr>
      <vt:lpstr>Rencana Marketing</vt:lpstr>
      <vt:lpstr>Keunggulan Kompetitif</vt:lpstr>
      <vt:lpstr>TIM Pembuat Aplikasi Sistem Penggajian Online Berbasis Web Apps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Sistem Pembagian Gaji Online</dc:title>
  <dc:creator>PERSONAL</dc:creator>
  <cp:lastModifiedBy>ZRX</cp:lastModifiedBy>
  <cp:revision>33</cp:revision>
  <dcterms:created xsi:type="dcterms:W3CDTF">2018-11-21T04:08:03Z</dcterms:created>
  <dcterms:modified xsi:type="dcterms:W3CDTF">2018-11-22T16:11:09Z</dcterms:modified>
</cp:coreProperties>
</file>