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1" r:id="rId4"/>
    <p:sldId id="268" r:id="rId5"/>
    <p:sldId id="269" r:id="rId6"/>
    <p:sldId id="270" r:id="rId7"/>
    <p:sldId id="271" r:id="rId8"/>
    <p:sldId id="272" r:id="rId9"/>
    <p:sldId id="263" r:id="rId10"/>
    <p:sldId id="264" r:id="rId11"/>
    <p:sldId id="265" r:id="rId12"/>
    <p:sldId id="266" r:id="rId13"/>
    <p:sldId id="267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CC0B1-7C08-41D6-A7EF-4FC60D864D21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C71A0-7AC2-4FCC-914F-E6A47755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31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LLM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yani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Large Language Model ,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insan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benzeri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dil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anlayışı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üretimi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sağlayan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yapay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zeka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modelidir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ChatGPT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gibi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LLM'ler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soruları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yanıtlar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metin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yazar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çeşitli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tasklerde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yardımcı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olur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doğal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şekilde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konuşur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C71A0-7AC2-4FCC-914F-E6A477557A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OpenAI'in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ChatGPT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API’ı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uygulamalara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doğal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sohbet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deneyimi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kazandıran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LLM’dir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Geliştiriciler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uygulamalara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insan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benzeri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etkileşimler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ekleyebilir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C71A0-7AC2-4FCC-914F-E6A477557A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40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ChatGPT API,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kullanıcı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deneyimini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iyileştirir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;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hızlı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anlaşılır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tatmin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eden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yanıtlar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vererek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uygulamayı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daha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keyifli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hale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getirir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C71A0-7AC2-4FCC-914F-E6A477557A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09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892E-78E7-4E46-A446-172C0AEA4A4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85E61-DEC9-4163-9C0A-5C01F36B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43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892E-78E7-4E46-A446-172C0AEA4A4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85E61-DEC9-4163-9C0A-5C01F36B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6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892E-78E7-4E46-A446-172C0AEA4A4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85E61-DEC9-4163-9C0A-5C01F36B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7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892E-78E7-4E46-A446-172C0AEA4A4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85E61-DEC9-4163-9C0A-5C01F36B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2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892E-78E7-4E46-A446-172C0AEA4A4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85E61-DEC9-4163-9C0A-5C01F36B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8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892E-78E7-4E46-A446-172C0AEA4A4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85E61-DEC9-4163-9C0A-5C01F36B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9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892E-78E7-4E46-A446-172C0AEA4A4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85E61-DEC9-4163-9C0A-5C01F36B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8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892E-78E7-4E46-A446-172C0AEA4A4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85E61-DEC9-4163-9C0A-5C01F36B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3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892E-78E7-4E46-A446-172C0AEA4A4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85E61-DEC9-4163-9C0A-5C01F36B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8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892E-78E7-4E46-A446-172C0AEA4A4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85E61-DEC9-4163-9C0A-5C01F36B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6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892E-78E7-4E46-A446-172C0AEA4A4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85E61-DEC9-4163-9C0A-5C01F36B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3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126892E-78E7-4E46-A446-172C0AEA4A4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F985E61-DEC9-4163-9C0A-5C01F36B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30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and pink circular design&#10;&#10;Description automatically generated with medium confidence">
            <a:extLst>
              <a:ext uri="{FF2B5EF4-FFF2-40B4-BE49-F238E27FC236}">
                <a16:creationId xmlns:a16="http://schemas.microsoft.com/office/drawing/2014/main" id="{C3869EEC-766E-7969-1104-FE5B9AA0D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480" y="354563"/>
            <a:ext cx="2115040" cy="19407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7D26D9-7BD7-4732-0DCA-1D3286EBF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rgbClr val="FFFFFF"/>
                </a:solidFill>
              </a:rPr>
              <a:t>ChatGPT LLM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395ED11-8510-DDB0-EB03-B7C41B61A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Turgut Egemen Özyürek - 23070006102</a:t>
            </a:r>
          </a:p>
        </p:txBody>
      </p:sp>
    </p:spTree>
    <p:extLst>
      <p:ext uri="{BB962C8B-B14F-4D97-AF65-F5344CB8AC3E}">
        <p14:creationId xmlns:p14="http://schemas.microsoft.com/office/powerpoint/2010/main" val="3681982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D7FF-B15E-7311-3564-9DE88F4A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Download Necessary Libraries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2883311-91E8-2814-0A03-922406551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52" y="1788846"/>
            <a:ext cx="10944495" cy="4368037"/>
          </a:xfrm>
        </p:spPr>
      </p:pic>
    </p:spTree>
    <p:extLst>
      <p:ext uri="{BB962C8B-B14F-4D97-AF65-F5344CB8AC3E}">
        <p14:creationId xmlns:p14="http://schemas.microsoft.com/office/powerpoint/2010/main" val="1849077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D7FF-B15E-7311-3564-9DE88F4A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Obtain the GPT API key with an OpenAI account</a:t>
            </a:r>
          </a:p>
        </p:txBody>
      </p:sp>
      <p:pic>
        <p:nvPicPr>
          <p:cNvPr id="7" name="Content Placeholder 6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8D07A9AB-9F8D-CADC-F0D7-21647B867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736" y="1182857"/>
            <a:ext cx="6045006" cy="5527707"/>
          </a:xfrm>
        </p:spPr>
      </p:pic>
    </p:spTree>
    <p:extLst>
      <p:ext uri="{BB962C8B-B14F-4D97-AF65-F5344CB8AC3E}">
        <p14:creationId xmlns:p14="http://schemas.microsoft.com/office/powerpoint/2010/main" val="1156576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D7FF-B15E-7311-3564-9DE88F4A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Add Credit Balance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E6854F31-4845-223D-0441-7DB9ED856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19" y="1452977"/>
            <a:ext cx="11298362" cy="5229309"/>
          </a:xfrm>
        </p:spPr>
      </p:pic>
    </p:spTree>
    <p:extLst>
      <p:ext uri="{BB962C8B-B14F-4D97-AF65-F5344CB8AC3E}">
        <p14:creationId xmlns:p14="http://schemas.microsoft.com/office/powerpoint/2010/main" val="3421870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D7FF-B15E-7311-3564-9DE88F4A8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91678" cy="1325563"/>
          </a:xfrm>
        </p:spPr>
        <p:txBody>
          <a:bodyPr/>
          <a:lstStyle/>
          <a:p>
            <a:r>
              <a:rPr lang="en-US" dirty="0"/>
              <a:t>Step 4: Java Connection</a:t>
            </a:r>
          </a:p>
        </p:txBody>
      </p:sp>
      <p:pic>
        <p:nvPicPr>
          <p:cNvPr id="7" name="Content Placeholder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49048C8-F956-4293-5126-B6BD247B3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341" y="0"/>
            <a:ext cx="7579659" cy="6865466"/>
          </a:xfrm>
        </p:spPr>
      </p:pic>
    </p:spTree>
    <p:extLst>
      <p:ext uri="{BB962C8B-B14F-4D97-AF65-F5344CB8AC3E}">
        <p14:creationId xmlns:p14="http://schemas.microsoft.com/office/powerpoint/2010/main" val="1727791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7854F3-C3D7-710A-56E9-426240AAB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B46A7-587B-A03C-B5E1-5919F6049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07" y="649067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API Key </a:t>
            </a:r>
          </a:p>
        </p:txBody>
      </p:sp>
      <p:pic>
        <p:nvPicPr>
          <p:cNvPr id="10" name="Graphic 9" descr="Key">
            <a:extLst>
              <a:ext uri="{FF2B5EF4-FFF2-40B4-BE49-F238E27FC236}">
                <a16:creationId xmlns:a16="http://schemas.microsoft.com/office/drawing/2014/main" id="{35FD7580-DEF1-D998-4EC4-13A008936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8424" y="-359997"/>
            <a:ext cx="2665240" cy="266524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9964470D-7A3C-66B3-83BE-F25B0A89D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00" y="1981035"/>
            <a:ext cx="15542154" cy="2308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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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6C716447-FB66-D649-77D0-141A1AE463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01" y="3526492"/>
            <a:ext cx="8953003" cy="21042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D16341-8863-9A45-D6FD-331D1B2B44B4}"/>
              </a:ext>
            </a:extLst>
          </p:cNvPr>
          <p:cNvSpPr txBox="1"/>
          <p:nvPr/>
        </p:nvSpPr>
        <p:spPr>
          <a:xfrm>
            <a:off x="7144479" y="3258773"/>
            <a:ext cx="281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should be placed here</a:t>
            </a:r>
          </a:p>
        </p:txBody>
      </p:sp>
    </p:spTree>
    <p:extLst>
      <p:ext uri="{BB962C8B-B14F-4D97-AF65-F5344CB8AC3E}">
        <p14:creationId xmlns:p14="http://schemas.microsoft.com/office/powerpoint/2010/main" val="214670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ubtitle 2">
            <a:extLst>
              <a:ext uri="{FF2B5EF4-FFF2-40B4-BE49-F238E27FC236}">
                <a16:creationId xmlns:a16="http://schemas.microsoft.com/office/drawing/2014/main" id="{1EFD26BD-5B56-8E57-0541-213A1177C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875453"/>
            <a:ext cx="9833548" cy="3911493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2"/>
              </a:solidFill>
            </a:endParaRPr>
          </a:p>
          <a:p>
            <a:pPr marL="1143000" indent="-1143000">
              <a:buFont typeface="+mj-lt"/>
              <a:buAutoNum type="arabicPeriod"/>
            </a:pPr>
            <a:r>
              <a:rPr lang="en-US" sz="5900" dirty="0">
                <a:solidFill>
                  <a:schemeClr val="tx2"/>
                </a:solidFill>
              </a:rPr>
              <a:t>What is LLM?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5900" dirty="0">
                <a:solidFill>
                  <a:schemeClr val="tx2"/>
                </a:solidFill>
              </a:rPr>
              <a:t>What is  ChatGPT LLM?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5900" dirty="0">
                <a:solidFill>
                  <a:schemeClr val="tx2"/>
                </a:solidFill>
              </a:rPr>
              <a:t>Why do we need ChatGPT LLM?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5900" dirty="0">
                <a:solidFill>
                  <a:schemeClr val="tx2"/>
                </a:solidFill>
              </a:rPr>
              <a:t>Where can we use the ChatGPT LLM?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5900" dirty="0">
                <a:solidFill>
                  <a:schemeClr val="tx2"/>
                </a:solidFill>
              </a:rPr>
              <a:t>Main Features of the ChatGPT API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5900" dirty="0">
                <a:solidFill>
                  <a:schemeClr val="tx2"/>
                </a:solidFill>
              </a:rPr>
              <a:t>Example app with ChatGPT API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727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D04D9-295E-0705-E362-E1CB84362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10840988" cy="14540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What is LLM?</a:t>
            </a:r>
            <a:br>
              <a:rPr lang="en-US" sz="3600" b="1" dirty="0">
                <a:solidFill>
                  <a:schemeClr val="tx2"/>
                </a:solidFill>
              </a:rPr>
            </a:b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88D9F-59D1-0D19-FE89-2B4B4E20F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707502"/>
            <a:ext cx="5570249" cy="4823927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/>
              <a:t>LLM means "Large Language Model." It’s a type of AI trained on lots of text to understand and create human-like language. LLMs, like ChatGPT, can answer questions, write text, help with tasks, and have conversations. They learn patterns in language to respond in a natural and relevant way.</a:t>
            </a:r>
            <a:endParaRPr lang="en-US" sz="4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D46397F6-9D29-3D5B-ADD5-F8E7DF29D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1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B36EFB-1575-B0A7-00B9-E92256F0E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891D93-8281-D93B-116D-E5798C3A5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1CB8FF-1C72-7753-672D-F4D5DCB8E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66758-71B1-5C61-8C04-36B25CF9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10840988" cy="14540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What is ChatGPT LLM?</a:t>
            </a:r>
            <a:br>
              <a:rPr lang="en-US" sz="3600" b="1" dirty="0">
                <a:solidFill>
                  <a:schemeClr val="tx2"/>
                </a:solidFill>
              </a:rPr>
            </a:b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7FCCF-970F-3082-1AF3-F46103FF3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707502"/>
            <a:ext cx="5570249" cy="48239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The ChatGPT API, made by OpenAI, is a tool that uses an LLM to make conversations in apps feel natural. Developers can add this tool to their apps, so the app can respond to users in a friendly, human-like way.</a:t>
            </a:r>
            <a:endParaRPr lang="en-US" sz="6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85CDF9-5EE9-D1A0-E2B3-77D0E5568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FB25FE4-5860-2035-D97C-6EA378745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6226987-274B-D243-7A73-08732ACC2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2A46DB4-7D65-39C1-DC9C-F59009B6A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7ABC118-CCDB-61A5-347A-0216C373B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33B3513D-60D7-3561-76E4-95B6FAF24A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2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069985-170B-9BE4-EF69-F7D578B23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953307-F822-DB11-EEED-3658F1F59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575937-A049-8BD8-2485-DE6E1F58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1BF4A-CC1D-924B-C47B-64AFA830B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10840988" cy="14540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Why Do We Need the ChatGPT API?</a:t>
            </a:r>
            <a:br>
              <a:rPr lang="en-US" sz="3600" b="1" dirty="0">
                <a:solidFill>
                  <a:schemeClr val="tx2"/>
                </a:solidFill>
              </a:rPr>
            </a:b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D220C-DC2B-83C2-E051-705762020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707502"/>
            <a:ext cx="5570249" cy="48239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The ChatGPT API helps apps give smart and easy-to-understand responses. This makes the app more enjoyable to use, with faster and more helpful answers, keeping users happy.</a:t>
            </a:r>
            <a:endParaRPr lang="en-US" sz="6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73C354D-8056-8AA1-12E7-5F57AB440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98C7D8C-E9DE-7E7D-1468-AFC753E54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949EF40-BCC1-9380-190A-ACB8D291E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630C21-8876-E647-65A4-F7E92F7E6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6B5281D-68AF-1BF3-1E6C-96B53AEA7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F2159F8C-1251-296D-8C17-94F9C1E0C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7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5260CD-E5E7-1C7A-65E5-3942176B2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9DA0FE-695B-57E3-7C4D-7833CF256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763F9F-2421-139E-B57F-7D6F1AED4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734A1-E20D-3A2E-5150-44B27FC4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11390"/>
            <a:ext cx="10840988" cy="75236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Where Can We Use the ChatGPT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27D56-8731-54C0-5D7D-3FDCEEB13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563756"/>
            <a:ext cx="7570702" cy="4967674"/>
          </a:xfrm>
        </p:spPr>
        <p:txBody>
          <a:bodyPr anchor="t"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b="1" dirty="0"/>
              <a:t>Chatbots: </a:t>
            </a:r>
            <a:r>
              <a:rPr lang="en-US" sz="3200" dirty="0"/>
              <a:t>Gives quick and clear replies to customers.</a:t>
            </a:r>
          </a:p>
          <a:p>
            <a:pPr>
              <a:lnSpc>
                <a:spcPct val="120000"/>
              </a:lnSpc>
            </a:pPr>
            <a:r>
              <a:rPr lang="en-US" sz="3200" b="1" dirty="0"/>
              <a:t>Virtual Assistants: </a:t>
            </a:r>
            <a:r>
              <a:rPr lang="en-US" sz="3200" dirty="0"/>
              <a:t>Guides users through tasks, saving time.</a:t>
            </a:r>
          </a:p>
          <a:p>
            <a:pPr>
              <a:lnSpc>
                <a:spcPct val="120000"/>
              </a:lnSpc>
            </a:pPr>
            <a:r>
              <a:rPr lang="en-US" sz="3200" b="1" dirty="0"/>
              <a:t>Content Creation: </a:t>
            </a:r>
            <a:r>
              <a:rPr lang="en-US" sz="3200" dirty="0"/>
              <a:t>Quickly writes things like blog posts or social media text.</a:t>
            </a:r>
          </a:p>
          <a:p>
            <a:pPr>
              <a:lnSpc>
                <a:spcPct val="120000"/>
              </a:lnSpc>
            </a:pPr>
            <a:r>
              <a:rPr lang="en-US" sz="3200" b="1" dirty="0"/>
              <a:t>Educational Apps: </a:t>
            </a:r>
            <a:r>
              <a:rPr lang="en-US" sz="3200" dirty="0"/>
              <a:t>Answers students’ questions, helping them learn.</a:t>
            </a:r>
          </a:p>
          <a:p>
            <a:pPr>
              <a:lnSpc>
                <a:spcPct val="120000"/>
              </a:lnSpc>
            </a:pPr>
            <a:r>
              <a:rPr lang="en-US" sz="3200" b="1" dirty="0"/>
              <a:t>Customer Service: </a:t>
            </a:r>
            <a:r>
              <a:rPr lang="en-US" sz="3200" dirty="0"/>
              <a:t>Gives fast answers to customer questions, improving support.</a:t>
            </a:r>
            <a:endParaRPr lang="en-US" sz="6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B86156-8DFF-286E-24C3-7AFFDC334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CDB4D37-356F-BEDD-6859-4CD48D759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5DCF61-B52B-CBE8-DEB2-E07C52778E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3F40528-619B-B123-ADB7-BD03A6920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DE94E9D-57E9-B85D-9355-91A3B5171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05422D00-FD6D-025E-2538-E74F088ED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38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A18901-2073-3334-1435-1EDF8381F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869A33-C27D-CF50-E7E1-ED239A6C5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E6A7C8-58F4-4C65-BAF4-BE286F114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B37CA-4E4D-FDCA-4A97-EC69F17EA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11390"/>
            <a:ext cx="10840988" cy="75236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Main Features of the ChatGPT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53B0-4F5F-B22E-EDDF-43DAA2BEC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1707502"/>
            <a:ext cx="6903719" cy="4823927"/>
          </a:xfrm>
        </p:spPr>
        <p:txBody>
          <a:bodyPr anchor="t">
            <a:normAutofit/>
          </a:bodyPr>
          <a:lstStyle/>
          <a:p>
            <a:r>
              <a:rPr lang="en-US" sz="3200" b="1" dirty="0"/>
              <a:t>Text Creation: </a:t>
            </a:r>
            <a:r>
              <a:rPr lang="en-US" sz="3200" dirty="0"/>
              <a:t>Writes content like blog posts or ads.</a:t>
            </a:r>
          </a:p>
          <a:p>
            <a:r>
              <a:rPr lang="en-US" sz="3200" b="1" dirty="0"/>
              <a:t>Question Answering: </a:t>
            </a:r>
            <a:r>
              <a:rPr lang="en-US" sz="3200" dirty="0"/>
              <a:t>Understands questions and gives correct answers, good for chatbots.</a:t>
            </a:r>
          </a:p>
          <a:p>
            <a:r>
              <a:rPr lang="en-US" sz="3200" b="1" dirty="0"/>
              <a:t>Text Completion: </a:t>
            </a:r>
            <a:r>
              <a:rPr lang="en-US" sz="3200" dirty="0"/>
              <a:t>Finishes incomplete text, making content faster to create.</a:t>
            </a:r>
            <a:endParaRPr lang="en-US" sz="6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0BDB15-AFFE-76A2-5F08-7A217A742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4FF2D00-9B53-B2DB-1F4F-23468310E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DFE0BBB-F8C6-49D9-7C62-C737FA64E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6C0DF14-5E82-302D-00FE-98EA9771F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7039A19-E813-098D-C693-0A529E2D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4B0FFAB8-165B-5631-9E3D-6FD12BF7D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68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8BE692-ADB0-B20C-9F8B-6458205D4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562DC9-EDB2-CA34-C0FA-E72CF4452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61FA88-82C0-2F1E-E150-D62E31E5A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58A0D-3D52-D8CE-3833-BBBBF1637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1960"/>
            <a:ext cx="5257801" cy="55772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dirty="0"/>
              <a:t>The ChatGPT API improves user experience by making applications more user-friendly and enjoyable, adding flexibility to modern apps.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FCD91C-1056-CB47-BF84-347B6ADC5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46E943-5108-C2E6-7BF2-C76DD8159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D2A5E32-A4C2-DB89-C718-F249B56B7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D6F18BE-D4D9-4121-6B6A-C193C4C9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DD060A6-9FFB-DF50-6CD1-3BFF47B89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218B36E4-B3D1-C0A4-A2F1-690A1095A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E534236-A833-FDFD-8B07-BAB7941FE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87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D04D9-295E-0705-E362-E1CB84362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8667132" cy="1454051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Example App</a:t>
            </a:r>
            <a:br>
              <a:rPr lang="en-US" sz="3600" dirty="0">
                <a:solidFill>
                  <a:schemeClr val="tx2"/>
                </a:solidFill>
              </a:rPr>
            </a:br>
            <a:br>
              <a:rPr lang="en-US" sz="3600" b="1" dirty="0">
                <a:solidFill>
                  <a:schemeClr val="tx2"/>
                </a:solidFill>
              </a:rPr>
            </a:b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88D9F-59D1-0D19-FE89-2B4B4E20F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707502"/>
            <a:ext cx="6562344" cy="485382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6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- Step 1:</a:t>
            </a:r>
            <a:r>
              <a:rPr lang="en-US" dirty="0"/>
              <a:t> Download necessary libraries</a:t>
            </a:r>
            <a:br>
              <a:rPr lang="en-US" dirty="0"/>
            </a:br>
            <a:r>
              <a:rPr lang="en-US" dirty="0"/>
              <a:t>- </a:t>
            </a:r>
            <a:r>
              <a:rPr lang="en-US" b="1" dirty="0"/>
              <a:t>Step 2:</a:t>
            </a:r>
            <a:r>
              <a:rPr lang="en-US" dirty="0"/>
              <a:t> Obtain the GPT API key with an OpenAI account</a:t>
            </a:r>
            <a:br>
              <a:rPr lang="en-US" dirty="0"/>
            </a:br>
            <a:r>
              <a:rPr lang="en-US" dirty="0"/>
              <a:t>- </a:t>
            </a:r>
            <a:r>
              <a:rPr lang="en-US" b="1" dirty="0"/>
              <a:t>Step 3:</a:t>
            </a:r>
            <a:r>
              <a:rPr lang="en-US" dirty="0"/>
              <a:t> Add credit balance</a:t>
            </a:r>
            <a:br>
              <a:rPr lang="en-US" dirty="0"/>
            </a:br>
            <a:r>
              <a:rPr lang="en-US" dirty="0"/>
              <a:t>- </a:t>
            </a:r>
            <a:r>
              <a:rPr lang="en-US" b="1" dirty="0"/>
              <a:t>Step 4:</a:t>
            </a:r>
            <a:r>
              <a:rPr lang="en-US" dirty="0"/>
              <a:t> Connect to Java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- Step 5:</a:t>
            </a:r>
            <a:r>
              <a:rPr lang="en-US" dirty="0"/>
              <a:t> Developing App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D46397F6-9D29-3D5B-ADD5-F8E7DF29D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68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488</TotalTime>
  <Words>495</Words>
  <Application>Microsoft Office PowerPoint</Application>
  <PresentationFormat>Widescreen</PresentationFormat>
  <Paragraphs>43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JetBrains Mono</vt:lpstr>
      <vt:lpstr>Office Theme</vt:lpstr>
      <vt:lpstr>ChatGPT LLM</vt:lpstr>
      <vt:lpstr>PowerPoint Presentation</vt:lpstr>
      <vt:lpstr>What is LLM? </vt:lpstr>
      <vt:lpstr>What is ChatGPT LLM? </vt:lpstr>
      <vt:lpstr>Why Do We Need the ChatGPT API? </vt:lpstr>
      <vt:lpstr>Where Can We Use the ChatGPT API?</vt:lpstr>
      <vt:lpstr>Main Features of the ChatGPT API</vt:lpstr>
      <vt:lpstr>PowerPoint Presentation</vt:lpstr>
      <vt:lpstr>Example App  </vt:lpstr>
      <vt:lpstr>Step 1: Download Necessary Libraries</vt:lpstr>
      <vt:lpstr>Step 2: Obtain the GPT API key with an OpenAI account</vt:lpstr>
      <vt:lpstr>Step 3: Add Credit Balance</vt:lpstr>
      <vt:lpstr>Step 4: Java Connection</vt:lpstr>
      <vt:lpstr>API Key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Egemen Özyürek</dc:creator>
  <cp:lastModifiedBy>TURGUT EGEMEN ÖZYÜREK</cp:lastModifiedBy>
  <cp:revision>7</cp:revision>
  <dcterms:created xsi:type="dcterms:W3CDTF">2024-10-11T10:36:18Z</dcterms:created>
  <dcterms:modified xsi:type="dcterms:W3CDTF">2024-11-08T16:18:42Z</dcterms:modified>
</cp:coreProperties>
</file>