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price by bedrooms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price by bathroom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price by grade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price by rooms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9b1eac9-cf83-4838-a9d0-127af1c4926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f5edd09d50c479e" /><Relationship Type="http://schemas.openxmlformats.org/officeDocument/2006/relationships/slideLayout" Target="/ppt/slideLayouts/slideLayout8.xml" Id="R4635066abb0a419b" /><Relationship Type="http://schemas.openxmlformats.org/officeDocument/2006/relationships/hyperlink" Target="https://app.powerbi.com/groups/me/reports/99b1eac9-cf83-4838-a9d0-127af1c49265/?pbi_source=PowerPoint" TargetMode="External" Id="RelId0" /><Relationship Type="http://schemas.openxmlformats.org/officeDocument/2006/relationships/image" Target="/ppt/media/image4.png" Id="imgId13114368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6c0c734a89349ce" /><Relationship Type="http://schemas.openxmlformats.org/officeDocument/2006/relationships/slideLayout" Target="/ppt/slideLayouts/slideLayout8.xml" Id="R0ed1d0e3c5ab4156" /><Relationship Type="http://schemas.openxmlformats.org/officeDocument/2006/relationships/hyperlink" Target="https://app.powerbi.com/groups/me/reports/99b1eac9-cf83-4838-a9d0-127af1c49265/?pbi_source=PowerPoint" TargetMode="External" Id="RelId1" /><Relationship Type="http://schemas.openxmlformats.org/officeDocument/2006/relationships/image" Target="/ppt/media/image5.png" Id="imgId13114368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b6ec0a2144da40cf" /><Relationship Type="http://schemas.openxmlformats.org/officeDocument/2006/relationships/slideLayout" Target="/ppt/slideLayouts/slideLayout8.xml" Id="R361c0ba64a3d464b" /><Relationship Type="http://schemas.openxmlformats.org/officeDocument/2006/relationships/hyperlink" Target="https://app.powerbi.com/groups/me/reports/99b1eac9-cf83-4838-a9d0-127af1c49265/?pbi_source=PowerPoint" TargetMode="External" Id="RelId2" /><Relationship Type="http://schemas.openxmlformats.org/officeDocument/2006/relationships/image" Target="/ppt/media/image6.png" Id="imgId13114368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469103f5200446a5" /><Relationship Type="http://schemas.openxmlformats.org/officeDocument/2006/relationships/slideLayout" Target="/ppt/slideLayouts/slideLayout8.xml" Id="Rc9bad162b7be48b3" /><Relationship Type="http://schemas.openxmlformats.org/officeDocument/2006/relationships/hyperlink" Target="https://app.powerbi.com/groups/me/reports/99b1eac9-cf83-4838-a9d0-127af1c49265/?pbi_source=PowerPoint" TargetMode="External" Id="RelId3" /><Relationship Type="http://schemas.openxmlformats.org/officeDocument/2006/relationships/image" Target="/ppt/media/image7.png" Id="imgId13114368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DC house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8/12/2022 6:44:13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8/11/2022 8:03:54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price by bedroom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11436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price by bathroom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11436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price by grad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11436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price by rooms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11436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