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DDEBD-0957-4085-9F1D-224366D16A93}" v="4" dt="2022-08-12T03:17:55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1765" autoAdjust="0"/>
  </p:normalViewPr>
  <p:slideViewPr>
    <p:cSldViewPr snapToGrid="0" snapToObjects="1">
      <p:cViewPr>
        <p:scale>
          <a:sx n="100" d="100"/>
          <a:sy n="100" d="100"/>
        </p:scale>
        <p:origin x="-662" y="-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genegn ayane" userId="e88c2d30b221b71c" providerId="LiveId" clId="{813DDEBD-0957-4085-9F1D-224366D16A93}"/>
    <pc:docChg chg="addSld delSld modSld">
      <pc:chgData name="tegenegn ayane" userId="e88c2d30b221b71c" providerId="LiveId" clId="{813DDEBD-0957-4085-9F1D-224366D16A93}" dt="2022-08-12T03:18:24.031" v="23" actId="2696"/>
      <pc:docMkLst>
        <pc:docMk/>
      </pc:docMkLst>
      <pc:sldChg chg="addSp delSp modSp new del mod">
        <pc:chgData name="tegenegn ayane" userId="e88c2d30b221b71c" providerId="LiveId" clId="{813DDEBD-0957-4085-9F1D-224366D16A93}" dt="2022-08-12T03:18:24.031" v="23" actId="2696"/>
        <pc:sldMkLst>
          <pc:docMk/>
          <pc:sldMk cId="1833907540" sldId="261"/>
        </pc:sldMkLst>
        <pc:spChg chg="add del mod">
          <ac:chgData name="tegenegn ayane" userId="e88c2d30b221b71c" providerId="LiveId" clId="{813DDEBD-0957-4085-9F1D-224366D16A93}" dt="2022-08-12T03:18:17.572" v="22"/>
          <ac:spMkLst>
            <pc:docMk/>
            <pc:sldMk cId="1833907540" sldId="261"/>
            <ac:spMk id="2" creationId="{C89A061A-5538-CA9C-3DDF-4C5113998182}"/>
          </ac:spMkLst>
        </pc:spChg>
        <pc:spChg chg="add mod">
          <ac:chgData name="tegenegn ayane" userId="e88c2d30b221b71c" providerId="LiveId" clId="{813DDEBD-0957-4085-9F1D-224366D16A93}" dt="2022-08-12T03:18:13.379" v="20" actId="14100"/>
          <ac:spMkLst>
            <pc:docMk/>
            <pc:sldMk cId="1833907540" sldId="261"/>
            <ac:spMk id="3" creationId="{8C5CAC51-9CDD-78AC-6562-E53BEA3DA5A2}"/>
          </ac:spMkLst>
        </pc:spChg>
      </pc:sldChg>
      <pc:sldChg chg="addSp delSp modSp new del mod">
        <pc:chgData name="tegenegn ayane" userId="e88c2d30b221b71c" providerId="LiveId" clId="{813DDEBD-0957-4085-9F1D-224366D16A93}" dt="2022-08-12T03:17:37.143" v="13" actId="2696"/>
        <pc:sldMkLst>
          <pc:docMk/>
          <pc:sldMk cId="3167948108" sldId="261"/>
        </pc:sldMkLst>
        <pc:spChg chg="add del mod">
          <ac:chgData name="tegenegn ayane" userId="e88c2d30b221b71c" providerId="LiveId" clId="{813DDEBD-0957-4085-9F1D-224366D16A93}" dt="2022-08-12T03:17:04.724" v="4"/>
          <ac:spMkLst>
            <pc:docMk/>
            <pc:sldMk cId="3167948108" sldId="261"/>
            <ac:spMk id="2" creationId="{8CBD110A-A344-97E4-9626-2149A7660C16}"/>
          </ac:spMkLst>
        </pc:spChg>
        <pc:spChg chg="add del mod">
          <ac:chgData name="tegenegn ayane" userId="e88c2d30b221b71c" providerId="LiveId" clId="{813DDEBD-0957-4085-9F1D-224366D16A93}" dt="2022-08-12T03:17:04.724" v="6"/>
          <ac:spMkLst>
            <pc:docMk/>
            <pc:sldMk cId="3167948108" sldId="261"/>
            <ac:spMk id="3" creationId="{D963844E-3356-C5A0-C073-9DF20CAB4F0E}"/>
          </ac:spMkLst>
        </pc:spChg>
        <pc:spChg chg="add del mod">
          <ac:chgData name="tegenegn ayane" userId="e88c2d30b221b71c" providerId="LiveId" clId="{813DDEBD-0957-4085-9F1D-224366D16A93}" dt="2022-08-12T03:17:23.514" v="12"/>
          <ac:spMkLst>
            <pc:docMk/>
            <pc:sldMk cId="3167948108" sldId="261"/>
            <ac:spMk id="4" creationId="{D8CB019F-8900-A5F1-E234-901F4630AB1B}"/>
          </ac:spMkLst>
        </pc:spChg>
        <pc:spChg chg="add mod">
          <ac:chgData name="tegenegn ayane" userId="e88c2d30b221b71c" providerId="LiveId" clId="{813DDEBD-0957-4085-9F1D-224366D16A93}" dt="2022-08-12T03:17:21.841" v="10" actId="14100"/>
          <ac:spMkLst>
            <pc:docMk/>
            <pc:sldMk cId="3167948108" sldId="261"/>
            <ac:spMk id="5" creationId="{3EA550B6-F76C-902D-8B7B-0FF97B4479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50D8-3CF8-4168-A098-A986BC716F8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8782-1C22-41B0-9F33-CBC45C52D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 of price by rooms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ff90a62-d0d8-4237-a268-525f7aea45f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ff90a62-d0d8-4237-a268-525f7aea45f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DC Properties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8/12/2022 2:33:27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8/11/2022 8:03:54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 of price by room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B78B15F-AA8F-47F7-29F5-4AD64F33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51" y="0"/>
            <a:ext cx="6511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582578A-E438-80AB-653A-E91B4FC3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-2960913"/>
            <a:ext cx="11081658" cy="118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2CFC9E46-5463-7D43-DBDE-4F0B285E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0" y="-1875099"/>
            <a:ext cx="13880266" cy="95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41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32</Words>
  <Application>Microsoft Office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DC Properties</vt:lpstr>
      <vt:lpstr>Page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tegenegn ayane</cp:lastModifiedBy>
  <cp:revision>6</cp:revision>
  <dcterms:created xsi:type="dcterms:W3CDTF">2016-09-04T11:54:55Z</dcterms:created>
  <dcterms:modified xsi:type="dcterms:W3CDTF">2022-08-12T03:18:25Z</dcterms:modified>
</cp:coreProperties>
</file>