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16"/>
  </p:notesMasterIdLst>
  <p:sldIdLst>
    <p:sldId id="256" r:id="rId3"/>
    <p:sldId id="267" r:id="rId4"/>
    <p:sldId id="257" r:id="rId5"/>
    <p:sldId id="270" r:id="rId6"/>
    <p:sldId id="266" r:id="rId7"/>
    <p:sldId id="259" r:id="rId8"/>
    <p:sldId id="261" r:id="rId9"/>
    <p:sldId id="260" r:id="rId10"/>
    <p:sldId id="263" r:id="rId11"/>
    <p:sldId id="264" r:id="rId12"/>
    <p:sldId id="262" r:id="rId13"/>
    <p:sldId id="268" r:id="rId14"/>
    <p:sldId id="269" r:id="rId15"/>
  </p:sldIdLst>
  <p:sldSz cx="12801600" cy="7315200"/>
  <p:notesSz cx="6858000" cy="9144000"/>
  <p:defaultTextStyle>
    <a:defPPr>
      <a:defRPr lang="en-US"/>
    </a:defPPr>
    <a:lvl1pPr marL="0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1pPr>
    <a:lvl2pPr marL="482803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2pPr>
    <a:lvl3pPr marL="965606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3pPr>
    <a:lvl4pPr marL="1448410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4pPr>
    <a:lvl5pPr marL="1931213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5pPr>
    <a:lvl6pPr marL="2414016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6pPr>
    <a:lvl7pPr marL="2896819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7pPr>
    <a:lvl8pPr marL="3379622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8pPr>
    <a:lvl9pPr marL="3862426" algn="l" defTabSz="965606" rtl="0" eaLnBrk="1" latinLnBrk="0" hangingPunct="1">
      <a:defRPr sz="1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A893D-525E-4E68-8658-3BD2668E21E8}" v="22" dt="2022-08-10T20:02:4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06" autoAdjust="0"/>
    <p:restoredTop sz="95033" autoAdjust="0"/>
  </p:normalViewPr>
  <p:slideViewPr>
    <p:cSldViewPr snapToGrid="0" snapToObjects="1">
      <p:cViewPr varScale="1">
        <p:scale>
          <a:sx n="75" d="100"/>
          <a:sy n="75" d="100"/>
        </p:scale>
        <p:origin x="4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enegn ayane" userId="e88c2d30b221b71c" providerId="LiveId" clId="{992A893D-525E-4E68-8658-3BD2668E21E8}"/>
    <pc:docChg chg="undo custSel addSld delSld modSld sldOrd">
      <pc:chgData name="tegenegn ayane" userId="e88c2d30b221b71c" providerId="LiveId" clId="{992A893D-525E-4E68-8658-3BD2668E21E8}" dt="2022-08-10T20:25:21.972" v="2519" actId="1076"/>
      <pc:docMkLst>
        <pc:docMk/>
      </pc:docMkLst>
      <pc:sldChg chg="addSp delSp modSp mod ord">
        <pc:chgData name="tegenegn ayane" userId="e88c2d30b221b71c" providerId="LiveId" clId="{992A893D-525E-4E68-8658-3BD2668E21E8}" dt="2022-08-10T20:25:03.065" v="2518" actId="1076"/>
        <pc:sldMkLst>
          <pc:docMk/>
          <pc:sldMk cId="0" sldId="257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tegenegn ayane" userId="e88c2d30b221b71c" providerId="LiveId" clId="{992A893D-525E-4E68-8658-3BD2668E21E8}" dt="2022-08-10T18:23:41.618" v="1986"/>
          <ac:spMkLst>
            <pc:docMk/>
            <pc:sldMk cId="0" sldId="257"/>
            <ac:spMk id="6" creationId="{10238C0A-8891-637F-50E1-2AC723091D92}"/>
          </ac:spMkLst>
        </pc:spChg>
        <pc:spChg chg="add del mod">
          <ac:chgData name="tegenegn ayane" userId="e88c2d30b221b71c" providerId="LiveId" clId="{992A893D-525E-4E68-8658-3BD2668E21E8}" dt="2022-08-10T18:23:41.618" v="1988"/>
          <ac:spMkLst>
            <pc:docMk/>
            <pc:sldMk cId="0" sldId="257"/>
            <ac:spMk id="7" creationId="{8CCA5CD5-40CA-1B35-EE37-07EA667C8CC1}"/>
          </ac:spMkLst>
        </pc:spChg>
        <pc:graphicFrameChg chg="add mod modGraphic">
          <ac:chgData name="tegenegn ayane" userId="e88c2d30b221b71c" providerId="LiveId" clId="{992A893D-525E-4E68-8658-3BD2668E21E8}" dt="2022-08-10T20:24:55.965" v="2516" actId="1076"/>
          <ac:graphicFrameMkLst>
            <pc:docMk/>
            <pc:sldMk cId="0" sldId="257"/>
            <ac:graphicFrameMk id="5" creationId="{A8AC9D16-0BE5-355F-D59C-BD460E027028}"/>
          </ac:graphicFrameMkLst>
        </pc:graphicFrameChg>
        <pc:picChg chg="mod">
          <ac:chgData name="tegenegn ayane" userId="e88c2d30b221b71c" providerId="LiveId" clId="{992A893D-525E-4E68-8658-3BD2668E21E8}" dt="2022-08-10T20:25:03.065" v="2518" actId="1076"/>
          <ac:picMkLst>
            <pc:docMk/>
            <pc:sldMk cId="0" sldId="257"/>
            <ac:picMk id="3" creationId="{00000000-0000-0000-0000-000000000000}"/>
          </ac:picMkLst>
        </pc:picChg>
      </pc:sldChg>
      <pc:sldChg chg="addSp delSp modSp add del mod ord modShow">
        <pc:chgData name="tegenegn ayane" userId="e88c2d30b221b71c" providerId="LiveId" clId="{992A893D-525E-4E68-8658-3BD2668E21E8}" dt="2022-08-10T19:03:27.815" v="2092" actId="2696"/>
        <pc:sldMkLst>
          <pc:docMk/>
          <pc:sldMk cId="0" sldId="258"/>
        </pc:sldMkLst>
        <pc:spChg chg="add del mod">
          <ac:chgData name="tegenegn ayane" userId="e88c2d30b221b71c" providerId="LiveId" clId="{992A893D-525E-4E68-8658-3BD2668E21E8}" dt="2022-08-10T18:47:28.084" v="2037"/>
          <ac:spMkLst>
            <pc:docMk/>
            <pc:sldMk cId="0" sldId="258"/>
            <ac:spMk id="2" creationId="{1D4ECD0D-DF7A-3291-585A-360D15016D39}"/>
          </ac:spMkLst>
        </pc:spChg>
        <pc:spChg chg="mod">
          <ac:chgData name="tegenegn ayane" userId="e88c2d30b221b71c" providerId="LiveId" clId="{992A893D-525E-4E68-8658-3BD2668E21E8}" dt="2022-08-10T18:47:28.084" v="2037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tegenegn ayane" userId="e88c2d30b221b71c" providerId="LiveId" clId="{992A893D-525E-4E68-8658-3BD2668E21E8}" dt="2022-08-10T18:47:28.084" v="2037"/>
          <ac:spMkLst>
            <pc:docMk/>
            <pc:sldMk cId="0" sldId="258"/>
            <ac:spMk id="5" creationId="{25E6FB27-40EF-0E0E-F5B4-DD2837639652}"/>
          </ac:spMkLst>
        </pc:spChg>
        <pc:spChg chg="add del mod">
          <ac:chgData name="tegenegn ayane" userId="e88c2d30b221b71c" providerId="LiveId" clId="{992A893D-525E-4E68-8658-3BD2668E21E8}" dt="2022-08-10T18:47:28.084" v="2037"/>
          <ac:spMkLst>
            <pc:docMk/>
            <pc:sldMk cId="0" sldId="258"/>
            <ac:spMk id="6" creationId="{B316BA6E-E10D-B90D-0F07-10803689F673}"/>
          </ac:spMkLst>
        </pc:spChg>
        <pc:picChg chg="add del mod">
          <ac:chgData name="tegenegn ayane" userId="e88c2d30b221b71c" providerId="LiveId" clId="{992A893D-525E-4E68-8658-3BD2668E21E8}" dt="2022-08-10T18:49:13.560" v="2049" actId="1035"/>
          <ac:picMkLst>
            <pc:docMk/>
            <pc:sldMk cId="0" sldId="258"/>
            <ac:picMk id="3" creationId="{00000000-0000-0000-0000-000000000000}"/>
          </ac:picMkLst>
        </pc:picChg>
      </pc:sldChg>
      <pc:sldChg chg="modSp mod ord">
        <pc:chgData name="tegenegn ayane" userId="e88c2d30b221b71c" providerId="LiveId" clId="{992A893D-525E-4E68-8658-3BD2668E21E8}" dt="2022-08-10T20:02:41.150" v="2420"/>
        <pc:sldMkLst>
          <pc:docMk/>
          <pc:sldMk cId="0" sldId="259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59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55:22.916" v="2413" actId="14100"/>
          <ac:picMkLst>
            <pc:docMk/>
            <pc:sldMk cId="0" sldId="259"/>
            <ac:picMk id="3" creationId="{00000000-0000-0000-0000-000000000000}"/>
          </ac:picMkLst>
        </pc:picChg>
      </pc:sldChg>
      <pc:sldChg chg="modSp mod">
        <pc:chgData name="tegenegn ayane" userId="e88c2d30b221b71c" providerId="LiveId" clId="{992A893D-525E-4E68-8658-3BD2668E21E8}" dt="2022-08-10T20:02:41.150" v="2420"/>
        <pc:sldMkLst>
          <pc:docMk/>
          <pc:sldMk cId="0" sldId="260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60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34:27.255" v="2323" actId="14100"/>
          <ac:picMkLst>
            <pc:docMk/>
            <pc:sldMk cId="0" sldId="260"/>
            <ac:picMk id="3" creationId="{00000000-0000-0000-0000-000000000000}"/>
          </ac:picMkLst>
        </pc:picChg>
      </pc:sldChg>
      <pc:sldChg chg="modSp mod">
        <pc:chgData name="tegenegn ayane" userId="e88c2d30b221b71c" providerId="LiveId" clId="{992A893D-525E-4E68-8658-3BD2668E21E8}" dt="2022-08-10T20:02:41.150" v="2420"/>
        <pc:sldMkLst>
          <pc:docMk/>
          <pc:sldMk cId="0" sldId="261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61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33:43.203" v="2320" actId="14100"/>
          <ac:picMkLst>
            <pc:docMk/>
            <pc:sldMk cId="0" sldId="261"/>
            <ac:picMk id="3" creationId="{00000000-0000-0000-0000-000000000000}"/>
          </ac:picMkLst>
        </pc:picChg>
      </pc:sldChg>
      <pc:sldChg chg="modSp mod">
        <pc:chgData name="tegenegn ayane" userId="e88c2d30b221b71c" providerId="LiveId" clId="{992A893D-525E-4E68-8658-3BD2668E21E8}" dt="2022-08-10T20:02:41.150" v="2420"/>
        <pc:sldMkLst>
          <pc:docMk/>
          <pc:sldMk cId="0" sldId="262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62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37:42.111" v="2335" actId="14100"/>
          <ac:picMkLst>
            <pc:docMk/>
            <pc:sldMk cId="0" sldId="262"/>
            <ac:picMk id="3" creationId="{00000000-0000-0000-0000-000000000000}"/>
          </ac:picMkLst>
        </pc:picChg>
      </pc:sldChg>
      <pc:sldChg chg="modSp mod">
        <pc:chgData name="tegenegn ayane" userId="e88c2d30b221b71c" providerId="LiveId" clId="{992A893D-525E-4E68-8658-3BD2668E21E8}" dt="2022-08-10T20:02:41.150" v="2420"/>
        <pc:sldMkLst>
          <pc:docMk/>
          <pc:sldMk cId="0" sldId="263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63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56:47.462" v="2415" actId="14100"/>
          <ac:picMkLst>
            <pc:docMk/>
            <pc:sldMk cId="0" sldId="263"/>
            <ac:picMk id="3" creationId="{00000000-0000-0000-0000-000000000000}"/>
          </ac:picMkLst>
        </pc:picChg>
      </pc:sldChg>
      <pc:sldChg chg="modSp mod">
        <pc:chgData name="tegenegn ayane" userId="e88c2d30b221b71c" providerId="LiveId" clId="{992A893D-525E-4E68-8658-3BD2668E21E8}" dt="2022-08-10T20:02:41.150" v="2420"/>
        <pc:sldMkLst>
          <pc:docMk/>
          <pc:sldMk cId="0" sldId="264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0" sldId="264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19:53:03.646" v="2409" actId="14100"/>
          <ac:picMkLst>
            <pc:docMk/>
            <pc:sldMk cId="0" sldId="264"/>
            <ac:picMk id="3" creationId="{00000000-0000-0000-0000-000000000000}"/>
          </ac:picMkLst>
        </pc:picChg>
      </pc:sldChg>
      <pc:sldChg chg="addSp delSp modSp mod ord setBg">
        <pc:chgData name="tegenegn ayane" userId="e88c2d30b221b71c" providerId="LiveId" clId="{992A893D-525E-4E68-8658-3BD2668E21E8}" dt="2022-08-10T20:23:54.468" v="2511" actId="1076"/>
        <pc:sldMkLst>
          <pc:docMk/>
          <pc:sldMk cId="1791056715" sldId="266"/>
        </pc:sldMkLst>
        <pc:spChg chg="add del mod">
          <ac:chgData name="tegenegn ayane" userId="e88c2d30b221b71c" providerId="LiveId" clId="{992A893D-525E-4E68-8658-3BD2668E21E8}" dt="2022-08-10T19:28:16.990" v="2240"/>
          <ac:spMkLst>
            <pc:docMk/>
            <pc:sldMk cId="1791056715" sldId="266"/>
            <ac:spMk id="2" creationId="{C47EDD4A-5741-AE5D-2368-F4E7BF929361}"/>
          </ac:spMkLst>
        </pc:spChg>
        <pc:spChg chg="add mod">
          <ac:chgData name="tegenegn ayane" userId="e88c2d30b221b71c" providerId="LiveId" clId="{992A893D-525E-4E68-8658-3BD2668E21E8}" dt="2022-08-10T19:29:37.815" v="2309" actId="20577"/>
          <ac:spMkLst>
            <pc:docMk/>
            <pc:sldMk cId="1791056715" sldId="266"/>
            <ac:spMk id="3" creationId="{B469156A-5AB1-253C-5050-B2624ADE51AE}"/>
          </ac:spMkLst>
        </pc:spChg>
        <pc:picChg chg="mod">
          <ac:chgData name="tegenegn ayane" userId="e88c2d30b221b71c" providerId="LiveId" clId="{992A893D-525E-4E68-8658-3BD2668E21E8}" dt="2022-08-10T20:23:54.468" v="2511" actId="1076"/>
          <ac:picMkLst>
            <pc:docMk/>
            <pc:sldMk cId="1791056715" sldId="266"/>
            <ac:picMk id="5" creationId="{255E947B-E8B9-F197-0BFB-056E1B883B5B}"/>
          </ac:picMkLst>
        </pc:picChg>
      </pc:sldChg>
      <pc:sldChg chg="modSp mod ord">
        <pc:chgData name="tegenegn ayane" userId="e88c2d30b221b71c" providerId="LiveId" clId="{992A893D-525E-4E68-8658-3BD2668E21E8}" dt="2022-08-10T20:02:41.150" v="2420"/>
        <pc:sldMkLst>
          <pc:docMk/>
          <pc:sldMk cId="166379722" sldId="267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166379722" sldId="267"/>
            <ac:spMk id="2" creationId="{2263C160-9543-D3C8-1A21-84B84CAE6FC0}"/>
          </ac:spMkLst>
        </pc:spChg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166379722" sldId="267"/>
            <ac:spMk id="3" creationId="{7FF14090-9056-D1DD-55A7-CDDFF545D47F}"/>
          </ac:spMkLst>
        </pc:spChg>
      </pc:sldChg>
      <pc:sldChg chg="addSp modSp new mod">
        <pc:chgData name="tegenegn ayane" userId="e88c2d30b221b71c" providerId="LiveId" clId="{992A893D-525E-4E68-8658-3BD2668E21E8}" dt="2022-08-10T20:03:58.703" v="2424" actId="113"/>
        <pc:sldMkLst>
          <pc:docMk/>
          <pc:sldMk cId="843452827" sldId="268"/>
        </pc:sldMkLst>
        <pc:spChg chg="mod">
          <ac:chgData name="tegenegn ayane" userId="e88c2d30b221b71c" providerId="LiveId" clId="{992A893D-525E-4E68-8658-3BD2668E21E8}" dt="2022-08-08T16:40:25.753" v="76" actId="1076"/>
          <ac:spMkLst>
            <pc:docMk/>
            <pc:sldMk cId="843452827" sldId="268"/>
            <ac:spMk id="2" creationId="{7ED836FA-D1C2-F3FA-9854-26CEE12A3BD0}"/>
          </ac:spMkLst>
        </pc:spChg>
        <pc:spChg chg="add mod">
          <ac:chgData name="tegenegn ayane" userId="e88c2d30b221b71c" providerId="LiveId" clId="{992A893D-525E-4E68-8658-3BD2668E21E8}" dt="2022-08-10T20:03:58.703" v="2424" actId="113"/>
          <ac:spMkLst>
            <pc:docMk/>
            <pc:sldMk cId="843452827" sldId="268"/>
            <ac:spMk id="3" creationId="{576D838D-5B13-E6F1-2EF8-3739878C5B6E}"/>
          </ac:spMkLst>
        </pc:spChg>
      </pc:sldChg>
      <pc:sldChg chg="addSp modSp new mod">
        <pc:chgData name="tegenegn ayane" userId="e88c2d30b221b71c" providerId="LiveId" clId="{992A893D-525E-4E68-8658-3BD2668E21E8}" dt="2022-08-10T20:04:45.378" v="2444" actId="20577"/>
        <pc:sldMkLst>
          <pc:docMk/>
          <pc:sldMk cId="1053305231" sldId="269"/>
        </pc:sldMkLst>
        <pc:spChg chg="add mod">
          <ac:chgData name="tegenegn ayane" userId="e88c2d30b221b71c" providerId="LiveId" clId="{992A893D-525E-4E68-8658-3BD2668E21E8}" dt="2022-08-10T20:04:45.378" v="2444" actId="20577"/>
          <ac:spMkLst>
            <pc:docMk/>
            <pc:sldMk cId="1053305231" sldId="269"/>
            <ac:spMk id="2" creationId="{B32DB49A-24C9-7F45-368D-786B2C89D573}"/>
          </ac:spMkLst>
        </pc:spChg>
      </pc:sldChg>
      <pc:sldChg chg="modSp add mod ord">
        <pc:chgData name="tegenegn ayane" userId="e88c2d30b221b71c" providerId="LiveId" clId="{992A893D-525E-4E68-8658-3BD2668E21E8}" dt="2022-08-10T20:25:21.972" v="2519" actId="1076"/>
        <pc:sldMkLst>
          <pc:docMk/>
          <pc:sldMk cId="1818725474" sldId="270"/>
        </pc:sldMkLst>
        <pc:spChg chg="mod">
          <ac:chgData name="tegenegn ayane" userId="e88c2d30b221b71c" providerId="LiveId" clId="{992A893D-525E-4E68-8658-3BD2668E21E8}" dt="2022-08-10T20:02:41.150" v="2420"/>
          <ac:spMkLst>
            <pc:docMk/>
            <pc:sldMk cId="1818725474" sldId="270"/>
            <ac:spMk id="4" creationId="{00000000-0000-0000-0000-000000000000}"/>
          </ac:spMkLst>
        </pc:spChg>
        <pc:picChg chg="mod">
          <ac:chgData name="tegenegn ayane" userId="e88c2d30b221b71c" providerId="LiveId" clId="{992A893D-525E-4E68-8658-3BD2668E21E8}" dt="2022-08-10T20:25:21.972" v="2519" actId="1076"/>
          <ac:picMkLst>
            <pc:docMk/>
            <pc:sldMk cId="1818725474" sldId="270"/>
            <ac:picMk id="3" creationId="{00000000-0000-0000-0000-000000000000}"/>
          </ac:picMkLst>
        </pc:picChg>
      </pc:sldChg>
      <pc:sldChg chg="add del">
        <pc:chgData name="tegenegn ayane" userId="e88c2d30b221b71c" providerId="LiveId" clId="{992A893D-525E-4E68-8658-3BD2668E21E8}" dt="2022-08-10T17:54:47.536" v="1907"/>
        <pc:sldMkLst>
          <pc:docMk/>
          <pc:sldMk cId="242170071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20E9-7006-4EE0-9E3C-B6B2EDEA5A4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877EA-423A-4E2E-BF39-E52942DEB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0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60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41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21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01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6819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79622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242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goal by main_category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goal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91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backers by main_category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usd pledged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backers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Average backers by main_category and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Average backers by category and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usd pledged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backers by 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031"/>
            <a:ext cx="12801600" cy="732423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420" y="2564837"/>
            <a:ext cx="8155283" cy="1756055"/>
          </a:xfrm>
        </p:spPr>
        <p:txBody>
          <a:bodyPr anchor="b">
            <a:noAutofit/>
          </a:bodyPr>
          <a:lstStyle>
            <a:lvl1pPr algn="r">
              <a:defRPr sz="567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420" y="4320889"/>
            <a:ext cx="8155283" cy="117002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2880925"/>
            <a:ext cx="9026501" cy="1948353"/>
          </a:xfrm>
        </p:spPr>
        <p:txBody>
          <a:bodyPr anchor="b"/>
          <a:lstStyle>
            <a:lvl1pPr algn="l">
              <a:defRPr sz="4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829278"/>
            <a:ext cx="9026501" cy="917760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2304628"/>
            <a:ext cx="4393237" cy="4139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468" y="2304629"/>
            <a:ext cx="4393236" cy="41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533" y="2305049"/>
            <a:ext cx="4394904" cy="61467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533" y="2919729"/>
            <a:ext cx="4394904" cy="35243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02" y="2305049"/>
            <a:ext cx="4394899" cy="61467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2804" y="2919729"/>
            <a:ext cx="4394898" cy="35243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650240"/>
            <a:ext cx="9026501" cy="1408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9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5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1598511"/>
            <a:ext cx="4047254" cy="1363697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485" y="549253"/>
            <a:ext cx="4739218" cy="58948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2962207"/>
            <a:ext cx="4047254" cy="2756746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479916" indent="0">
              <a:buNone/>
              <a:defRPr sz="1470"/>
            </a:lvl2pPr>
            <a:lvl3pPr marL="959832" indent="0">
              <a:buNone/>
              <a:defRPr sz="1260"/>
            </a:lvl3pPr>
            <a:lvl4pPr marL="1439748" indent="0">
              <a:buNone/>
              <a:defRPr sz="1050"/>
            </a:lvl4pPr>
            <a:lvl5pPr marL="1919664" indent="0">
              <a:buNone/>
              <a:defRPr sz="1050"/>
            </a:lvl5pPr>
            <a:lvl6pPr marL="2399580" indent="0">
              <a:buNone/>
              <a:defRPr sz="1050"/>
            </a:lvl6pPr>
            <a:lvl7pPr marL="2879496" indent="0">
              <a:buNone/>
              <a:defRPr sz="1050"/>
            </a:lvl7pPr>
            <a:lvl8pPr marL="3359412" indent="0">
              <a:buNone/>
              <a:defRPr sz="1050"/>
            </a:lvl8pPr>
            <a:lvl9pPr marL="383932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5120640"/>
            <a:ext cx="9026500" cy="604521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1201" y="650240"/>
            <a:ext cx="9026501" cy="41020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5725161"/>
            <a:ext cx="9026500" cy="718959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4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650240"/>
            <a:ext cx="9026501" cy="363050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27"/>
            <a:ext cx="9026501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7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650240"/>
            <a:ext cx="8498841" cy="322410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4446" y="3874347"/>
            <a:ext cx="7585750" cy="406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768427"/>
            <a:ext cx="9026501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8964" y="843070"/>
            <a:ext cx="640080" cy="623761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37662" y="3078993"/>
            <a:ext cx="640080" cy="623761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996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119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2" y="2060787"/>
            <a:ext cx="9026501" cy="2768491"/>
          </a:xfrm>
        </p:spPr>
        <p:txBody>
          <a:bodyPr anchor="b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829278"/>
            <a:ext cx="9026501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7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650240"/>
            <a:ext cx="8498841" cy="322410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199" y="4280747"/>
            <a:ext cx="9026502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829278"/>
            <a:ext cx="9026501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8964" y="843070"/>
            <a:ext cx="640080" cy="623761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37662" y="3078993"/>
            <a:ext cx="640080" cy="623761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960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650240"/>
            <a:ext cx="9017613" cy="322410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199" y="4280747"/>
            <a:ext cx="9026502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4829278"/>
            <a:ext cx="9026501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2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4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6057" y="650239"/>
            <a:ext cx="1369980" cy="560154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2" y="650240"/>
            <a:ext cx="7413158" cy="5601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031"/>
            <a:ext cx="12801600" cy="732423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50240"/>
            <a:ext cx="9026501" cy="1408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2304629"/>
            <a:ext cx="9026501" cy="41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5390" y="6444120"/>
            <a:ext cx="95753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444120"/>
            <a:ext cx="661249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0197" y="6444120"/>
            <a:ext cx="71750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80060" rtl="0" eaLnBrk="1" latinLnBrk="0" hangingPunct="1">
        <a:spcBef>
          <a:spcPct val="0"/>
        </a:spcBef>
        <a:buNone/>
        <a:defRPr sz="378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43858-bb95-417b-ba97-47c155f270f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2004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576638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srgbClr val="F3C910"/>
                </a:solidFill>
              </a:rPr>
              <a:t>               </a:t>
            </a:r>
            <a:r>
              <a:rPr lang="en-US" dirty="0" err="1">
                <a:solidFill>
                  <a:srgbClr val="F3C910"/>
                </a:solidFill>
              </a:rPr>
              <a:t>kickstarter</a:t>
            </a:r>
            <a:r>
              <a:rPr lang="en-US" dirty="0">
                <a:solidFill>
                  <a:srgbClr val="F3C910"/>
                </a:solidFill>
              </a:rPr>
              <a:t> Presentation</a:t>
            </a:r>
            <a:endParaRPr lang="en-US" spc="0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158249" y="38873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7115" y="60521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8/7/2022 5:46:32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3312" y="56365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7/22/2022 12:50:57 AM UTC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44" y="95097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97" y="3922777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Average backers by main_category and state , Average backers by category and stat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2997" y="477520"/>
            <a:ext cx="13751637" cy="10190481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usd pledged by state ,Average backers by  stat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8599"/>
            <a:ext cx="12420600" cy="750404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36FA-D1C2-F3FA-9854-26CEE12A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-337756"/>
            <a:ext cx="10561320" cy="1547474"/>
          </a:xfrm>
        </p:spPr>
        <p:txBody>
          <a:bodyPr/>
          <a:lstStyle/>
          <a:p>
            <a:r>
              <a:rPr lang="en-US" dirty="0"/>
              <a:t>   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D838D-5B13-E6F1-2EF8-3739878C5B6E}"/>
              </a:ext>
            </a:extLst>
          </p:cNvPr>
          <p:cNvSpPr txBox="1"/>
          <p:nvPr/>
        </p:nvSpPr>
        <p:spPr>
          <a:xfrm flipH="1">
            <a:off x="1120139" y="1006518"/>
            <a:ext cx="7989994" cy="711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What kinds of projects should the Kickstarter Marketing Team focus their attention on? Why?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u="sng" dirty="0"/>
              <a:t> </a:t>
            </a:r>
            <a:r>
              <a:rPr lang="en-US" b="1" u="sng" dirty="0"/>
              <a:t>Main category                                                                                                                                               </a:t>
            </a:r>
          </a:p>
          <a:p>
            <a:r>
              <a:rPr lang="en-US" b="1" u="sng" dirty="0"/>
              <a:t>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design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games     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technology                 </a:t>
            </a:r>
          </a:p>
          <a:p>
            <a:r>
              <a:rPr lang="en-US" dirty="0"/>
              <a:t>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   </a:t>
            </a:r>
            <a:r>
              <a:rPr lang="en-US" b="1" u="sng" dirty="0"/>
              <a:t>Category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Product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tabletop games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Video games                                                                                   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   These projects have attracted highest </a:t>
            </a:r>
            <a:r>
              <a:rPr lang="en-US" dirty="0" err="1"/>
              <a:t>usd</a:t>
            </a:r>
            <a:r>
              <a:rPr lang="en-US" dirty="0"/>
              <a:t> pledged and backers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8434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DB49A-24C9-7F45-368D-786B2C89D573}"/>
              </a:ext>
            </a:extLst>
          </p:cNvPr>
          <p:cNvSpPr txBox="1"/>
          <p:nvPr/>
        </p:nvSpPr>
        <p:spPr>
          <a:xfrm>
            <a:off x="2607733" y="1501423"/>
            <a:ext cx="5802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330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160-9543-D3C8-1A21-84B84CAE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Introduction</a:t>
            </a:r>
            <a:br>
              <a:rPr lang="en-US" dirty="0"/>
            </a:br>
            <a:r>
              <a:rPr lang="en-US" dirty="0"/>
              <a:t>       What is Kickstarter?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4090-9056-D1DD-55A7-CDDFF545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Kickstarter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company that brings different creative projects and organizes online pledging campaign to  financially support these  projects.</a:t>
            </a:r>
          </a:p>
          <a:p>
            <a:pPr marL="0" indent="0" algn="ctr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purpose of Kickstarter is to bring those well funded creative projects to reality.</a:t>
            </a:r>
          </a:p>
          <a:p>
            <a:pPr marL="0" indent="0" algn="ctr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Anyone who pledges a specific amount of money for the projects are called the backers of Kickstarter.</a:t>
            </a:r>
          </a:p>
          <a:p>
            <a:pPr marL="0" indent="0" algn="ctr">
              <a:buNone/>
            </a:pPr>
            <a:endParaRPr lang="en-US" sz="9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campaign success is determined if and only the amount of money pledged for the project meet 100 % or more of the funding goal.</a:t>
            </a:r>
          </a:p>
          <a:p>
            <a:pPr marL="0" indent="0" algn="ctr">
              <a:buNone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				</a:t>
            </a:r>
          </a:p>
          <a:p>
            <a:pPr algn="ctr"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	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goal by main_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0" y="85344"/>
            <a:ext cx="16714600" cy="1216222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8AC9D16-0BE5-355F-D59C-BD460E0270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4491751"/>
                  </p:ext>
                </p:extLst>
              </p:nvPr>
            </p:nvGraphicFramePr>
            <p:xfrm>
              <a:off x="10210800" y="-436901"/>
              <a:ext cx="10165786" cy="13206714"/>
            </p:xfrm>
            <a:graphic>
              <a:graphicData uri="http://schemas.microsoft.com/office/powerpoint/2016/slidezoom">
                <pslz:sldZm>
                  <pslz:sldZmObj sldId="258" cId="0">
                    <pslz:zmPr id="{48E35D7F-B0E2-4645-905E-33ABFD36EB7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165786" cy="132067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A8AC9D16-0BE5-355F-D59C-BD460E0270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0800" y="-436901"/>
                <a:ext cx="10165786" cy="132067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goal by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876" y="375920"/>
            <a:ext cx="15348712" cy="102616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81872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255E947B-E8B9-F197-0BFB-056E1B88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240" y="-2369322"/>
            <a:ext cx="15819120" cy="12666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9156A-5AB1-253C-5050-B2624ADE51AE}"/>
              </a:ext>
            </a:extLst>
          </p:cNvPr>
          <p:cNvSpPr txBox="1"/>
          <p:nvPr/>
        </p:nvSpPr>
        <p:spPr>
          <a:xfrm flipH="1">
            <a:off x="8752839" y="-355600"/>
            <a:ext cx="2138681" cy="38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0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backers by main_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28599"/>
            <a:ext cx="12221817" cy="910424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usd pledged by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9" y="289560"/>
            <a:ext cx="13195301" cy="96774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backers by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88842"/>
            <a:ext cx="12847983" cy="817990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4" y="129209"/>
            <a:ext cx="12813306" cy="9167191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288</Words>
  <Application>Microsoft Office PowerPoint</Application>
  <PresentationFormat>Custom</PresentationFormat>
  <Paragraphs>80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Segoe UI</vt:lpstr>
      <vt:lpstr>Segoe UI Light</vt:lpstr>
      <vt:lpstr>Segoe UI Semibold</vt:lpstr>
      <vt:lpstr>Trebuchet MS</vt:lpstr>
      <vt:lpstr>Wingdings</vt:lpstr>
      <vt:lpstr>Wingdings 3</vt:lpstr>
      <vt:lpstr>Custom Design</vt:lpstr>
      <vt:lpstr>Facet</vt:lpstr>
      <vt:lpstr>               kickstarter Presentation</vt:lpstr>
      <vt:lpstr>                Introduction        What is Kickstarter?</vt:lpstr>
      <vt:lpstr>Page 2</vt:lpstr>
      <vt:lpstr>Page 3</vt:lpstr>
      <vt:lpstr>PowerPoint Presentation</vt:lpstr>
      <vt:lpstr>Page 4</vt:lpstr>
      <vt:lpstr>Page 6</vt:lpstr>
      <vt:lpstr>Page 5</vt:lpstr>
      <vt:lpstr>Page 8</vt:lpstr>
      <vt:lpstr>Page 9</vt:lpstr>
      <vt:lpstr>Page 7</vt:lpstr>
      <vt:lpstr>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tegenegn ayane</cp:lastModifiedBy>
  <cp:revision>8</cp:revision>
  <dcterms:created xsi:type="dcterms:W3CDTF">2016-09-04T11:54:55Z</dcterms:created>
  <dcterms:modified xsi:type="dcterms:W3CDTF">2022-08-10T20:25:30Z</dcterms:modified>
</cp:coreProperties>
</file>