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4" r:id="rId7"/>
    <p:sldId id="263" r:id="rId8"/>
    <p:sldId id="261" r:id="rId9"/>
    <p:sldId id="269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5999-D2C8-4859-A6E6-299DDA4F7D70}" type="datetimeFigureOut">
              <a:rPr lang="en-GB" smtClean="0"/>
              <a:pPr/>
              <a:t>10/10/2012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76F2-4B88-4949-946D-26109DFAA4B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err="1" smtClean="0"/>
              <a:t>HebNet</a:t>
            </a:r>
            <a:r>
              <a:rPr lang="en-GB" sz="7200" dirty="0" smtClean="0"/>
              <a:t> CIC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Fast, reliable and economic broadband for the Small Isles &amp; Knoydart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692696"/>
            <a:ext cx="2352675" cy="120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764704"/>
            <a:ext cx="75608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What impact has </a:t>
            </a:r>
            <a:r>
              <a:rPr lang="en-GB" sz="2400" b="1" dirty="0" err="1" smtClean="0">
                <a:solidFill>
                  <a:srgbClr val="000000"/>
                </a:solidFill>
                <a:cs typeface="Calibri" pitchFamily="34" charset="0"/>
              </a:rPr>
              <a:t>HebNet</a:t>
            </a: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 had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alibri" pitchFamily="34" charset="0"/>
              </a:rPr>
              <a:t>?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400" dirty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Given all households decent broadband</a:t>
            </a:r>
            <a:r>
              <a:rPr kumimoji="0" lang="en-GB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access </a:t>
            </a:r>
            <a:r>
              <a:rPr kumimoji="0" lang="en-GB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(fast, economic &amp; reliable)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GB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Opened up possibilities for distance learning for adu</a:t>
            </a:r>
            <a:r>
              <a:rPr lang="en-GB" dirty="0" smtClean="0">
                <a:cs typeface="Arial" pitchFamily="34" charset="0"/>
              </a:rPr>
              <a:t>lts (e.g. access to UHI!)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School pupils can log in from home – the GLOW project (Scottish schools national intranet) can be accessed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Local businesses are no longer disadvantaged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Social networking has become possible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Local government online services are now available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Potential for medical care has improved enormously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GB" dirty="0" smtClean="0">
                <a:cs typeface="Arial" pitchFamily="34" charset="0"/>
              </a:rPr>
              <a:t>A </a:t>
            </a:r>
            <a:r>
              <a:rPr lang="en-GB" dirty="0" smtClean="0">
                <a:cs typeface="Arial" pitchFamily="34" charset="0"/>
              </a:rPr>
              <a:t>simple model </a:t>
            </a:r>
            <a:r>
              <a:rPr lang="en-GB" dirty="0" smtClean="0">
                <a:cs typeface="Arial" pitchFamily="34" charset="0"/>
              </a:rPr>
              <a:t>for rural community broadband has been developed that is replicable almost anywhere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852776"/>
            <a:ext cx="72008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alibri" pitchFamily="34" charset="0"/>
              </a:rPr>
              <a:t>What are the benefits of a community network?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Ability to set your own pricing – connection fee and monthly subscription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Ability to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decide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how much bandwidth you receive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For support you call a local resident, not a call centre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More money stays in the local economy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Opens up job opportunities and home based employment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New revenue streams can be generated from local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wi-fi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‘hot-spots’ that visitors can access, after making a small payment to log into the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Backhaul can be purchased on a commercial scale – not possible for individuals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764704"/>
            <a:ext cx="756084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dirty="0" smtClean="0">
                <a:solidFill>
                  <a:srgbClr val="000000"/>
                </a:solidFill>
                <a:cs typeface="Calibri" pitchFamily="34" charset="0"/>
              </a:rPr>
              <a:t>How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alibri" pitchFamily="34" charset="0"/>
              </a:rPr>
              <a:t> could Scottish Government help in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Calibri" pitchFamily="34" charset="0"/>
              </a:rPr>
              <a:t> establishing more community networks?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4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Set</a:t>
            </a:r>
            <a:r>
              <a:rPr kumimoji="0" lang="en-GB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up a dedicated fund.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GB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dirty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GB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Require the operators of communication masts (BT etc) to allow affordable access by local communities for their own small antennae.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GB" sz="2400" baseline="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787" y="738187"/>
            <a:ext cx="8734425" cy="53816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F5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F50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work Layout 1_001.png"/>
          <p:cNvPicPr/>
          <p:nvPr/>
        </p:nvPicPr>
        <p:blipFill>
          <a:blip r:embed="rId2" cstate="print"/>
          <a:srcRect l="10909" t="1569" r="10606" b="2353"/>
          <a:stretch>
            <a:fillRect/>
          </a:stretch>
        </p:blipFill>
        <p:spPr>
          <a:xfrm>
            <a:off x="1259632" y="404664"/>
            <a:ext cx="6696744" cy="590465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F50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455616" y="614568"/>
            <a:ext cx="8592000" cy="6444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59788"/>
            <a:ext cx="9144000" cy="5206073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F5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matic v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244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HebNet CIC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HebNet CIC</dc:title>
  <dc:creator>Simon</dc:creator>
  <cp:lastModifiedBy>Simon</cp:lastModifiedBy>
  <cp:revision>18</cp:revision>
  <dcterms:created xsi:type="dcterms:W3CDTF">2012-10-09T07:35:00Z</dcterms:created>
  <dcterms:modified xsi:type="dcterms:W3CDTF">2012-10-10T09:38:19Z</dcterms:modified>
</cp:coreProperties>
</file>