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Role of Variability in Learning Generalization: A Computational Modeling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Dissertation Defense</a:t>
            </a:r>
            <a:br/>
            <a:br/>
            <a:r>
              <a:rPr/>
              <a:t>Thomas Gorman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2 - Methodology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Task description and experimental design</a:t>
            </a:r>
          </a:p>
          <a:p>
            <a:pPr lvl="0"/>
            <a:r>
              <a:rPr/>
              <a:t>Participants and procedures</a:t>
            </a:r>
          </a:p>
          <a:p>
            <a:pPr lvl="0"/>
            <a:r>
              <a:rPr/>
              <a:t>Application of ALM and EXAM models</a:t>
            </a:r>
          </a:p>
        </p:txBody>
      </p:sp>
      <p:pic>
        <p:nvPicPr>
          <p:cNvPr descr="slides_files/figure-pptx/dot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 1 Design. Constant and Varied participants complete different training conditions.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Training variability’s mixed results</a:t>
            </a:r>
          </a:p>
          <a:p>
            <a:pPr lvl="0"/>
            <a:r>
              <a:rPr/>
              <a:t>Modeling analysis with ALM and EXAM</a:t>
            </a:r>
          </a:p>
          <a:p>
            <a:pPr lvl="0"/>
            <a:r>
              <a:rPr/>
              <a:t>Theoretical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ALM</a:t>
            </a:r>
          </a:p>
        </p:txBody>
      </p:sp>
      <p:pic>
        <p:nvPicPr>
          <p:cNvPr descr="assets/fig-alm-diagram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Compare HTT and HTW</a:t>
            </a:r>
          </a:p>
          <a:p>
            <a:pPr lvl="0"/>
            <a:r>
              <a:rPr/>
              <a:t>Empirical findings summary</a:t>
            </a:r>
          </a:p>
          <a:p>
            <a:pPr lvl="0"/>
            <a:r>
              <a:rPr/>
              <a:t>Computational modeling contributions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Theoretical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Insights into training variability effects on learning and generalization</a:t>
            </a:r>
          </a:p>
          <a:p>
            <a:pPr lvl="0"/>
            <a:r>
              <a:rPr/>
              <a:t>Computational models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Training programs design implications</a:t>
            </a:r>
          </a:p>
          <a:p>
            <a:pPr lvl="0"/>
            <a:r>
              <a:rPr/>
              <a:t>Future research considerations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Study limitations</a:t>
            </a:r>
          </a:p>
          <a:p>
            <a:pPr lvl="0"/>
            <a:r>
              <a:rPr/>
              <a:t>Future research suggestions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Recap of key findings</a:t>
            </a:r>
          </a:p>
          <a:p>
            <a:pPr lvl="0"/>
            <a:r>
              <a:rPr/>
              <a:t>Final thoughts on training variability’s role in learning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floor for questions from the committee and audience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Investigate effects of training variability on learning and generalization</a:t>
            </a:r>
          </a:p>
          <a:p>
            <a:pPr lvl="0"/>
            <a:r>
              <a:rPr/>
              <a:t>Focus areas: visuomotor skill learning and function learning tasks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Importance of training variability</a:t>
            </a:r>
          </a:p>
          <a:p>
            <a:pPr lvl="0"/>
            <a:r>
              <a:rPr/>
              <a:t>Research gaps in visuomotor skill learning</a:t>
            </a:r>
          </a:p>
          <a:p>
            <a:pPr lvl="0"/>
            <a:r>
              <a:rPr/>
              <a:t>Previous research in category learning, language learning, and function learning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Theoretical Frameworks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Schema Theory (Schmidt, 1975)</a:t>
            </a:r>
          </a:p>
          <a:p>
            <a:pPr lvl="0"/>
            <a:r>
              <a:rPr/>
              <a:t>Desirable Difficulties Framework (Bjork &amp; Bjork, 2011)</a:t>
            </a:r>
          </a:p>
          <a:p>
            <a:pPr lvl="0"/>
            <a:r>
              <a:rPr/>
              <a:t>Challenge Point Framework (Guadagnoli &amp; Lee, 2004)</a:t>
            </a:r>
          </a:p>
        </p:txBody>
      </p:sp>
      <p:pic>
        <p:nvPicPr>
          <p:cNvPr descr="assets/fig-toy-model1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Current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Project 1: Visuomotor projectile launching task</a:t>
            </a:r>
          </a:p>
          <a:p>
            <a:pPr lvl="0"/>
            <a:r>
              <a:rPr/>
              <a:t>Project 2: Visuomotor extrapolation task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1 - Hit The Target (HTT)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Influence of varied practice in a projectile launching task</a:t>
            </a:r>
          </a:p>
          <a:p>
            <a:pPr lvl="0"/>
            <a:r>
              <a:rPr/>
              <a:t>Experiments 1 &amp; 2:</a:t>
            </a:r>
          </a:p>
          <a:p>
            <a:pPr lvl="1"/>
            <a:r>
              <a:rPr/>
              <a:t>Constant vs. varied training groups</a:t>
            </a:r>
          </a:p>
          <a:p>
            <a:pPr lvl="1"/>
            <a:r>
              <a:rPr/>
              <a:t>Performance metrics and transfer testing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1 - Methodology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Task description and experimental design</a:t>
            </a:r>
          </a:p>
          <a:p>
            <a:pPr lvl="0"/>
            <a:r>
              <a:rPr/>
              <a:t>Participants and procedures</a:t>
            </a:r>
          </a:p>
          <a:p>
            <a:pPr lvl="0"/>
            <a:r>
              <a:rPr/>
              <a:t>IGAS model introduction</a:t>
            </a:r>
          </a:p>
        </p:txBody>
      </p:sp>
      <p:pic>
        <p:nvPicPr>
          <p:cNvPr descr="assets/methodsFi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208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1 - 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Varied training group’s superior performance</a:t>
            </a:r>
          </a:p>
          <a:p>
            <a:pPr lvl="0"/>
            <a:r>
              <a:rPr/>
              <a:t>Computational modeling results with IGAS</a:t>
            </a:r>
          </a:p>
          <a:p>
            <a:pPr lvl="0"/>
            <a:r>
              <a:rPr/>
              <a:t>Theoretical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Hit The Wall (HTW)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Influence of varied practice in a function learning task</a:t>
            </a:r>
          </a:p>
          <a:p>
            <a:pPr lvl="0"/>
            <a:r>
              <a:rPr/>
              <a:t>Experiments 1, 2, and 3:</a:t>
            </a:r>
          </a:p>
          <a:p>
            <a:pPr lvl="1"/>
            <a:r>
              <a:rPr/>
              <a:t>Training regimes and testing conditions</a:t>
            </a:r>
          </a:p>
          <a:p>
            <a:pPr lvl="1"/>
            <a:r>
              <a:rPr/>
              <a:t>Learning, discrimination, and extrapolation performance metrics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Variability in Learning Generalization: A Computational Modeling Approach</dc:title>
  <dc:creator>Thomas Gorman</dc:creator>
  <cp:keywords/>
  <dcterms:created xsi:type="dcterms:W3CDTF">2024-05-18T21:06:27Z</dcterms:created>
  <dcterms:modified xsi:type="dcterms:W3CDTF">2024-05-18T21:06:27Z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sl">
    <vt:lpwstr>../Assets/Bib/apa7.csl</vt:lpwstr>
  </property>
  <property fmtid="{D5CDD505-2E9C-101B-9397-08002B2CF9AE}" pid="9" name="exclud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subtitle">
    <vt:lpwstr>Dissertation Defense</vt:lpwstr>
  </property>
  <property fmtid="{D5CDD505-2E9C-101B-9397-08002B2CF9AE}" pid="15" name="toc-title">
    <vt:lpwstr>Table of contents</vt:lpwstr>
  </property>
</Properties>
</file>