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Role of Variability in Learning Generalization: A Computational Modeling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Dissertation Defense</a:t>
            </a:r>
            <a:br/>
            <a:br/>
            <a:r>
              <a:rPr/>
              <a:t>Thomas Gorman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Hit The Wall (HTW)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function learning task</a:t>
            </a:r>
          </a:p>
          <a:p>
            <a:pPr lvl="0"/>
            <a:r>
              <a:rPr/>
              <a:t>Experiments 1, 2, and 3:</a:t>
            </a:r>
          </a:p>
          <a:p>
            <a:pPr lvl="1"/>
            <a:r>
              <a:rPr/>
              <a:t>Training regimes and testing conditions</a:t>
            </a:r>
          </a:p>
          <a:p>
            <a:pPr lvl="1"/>
            <a:r>
              <a:rPr/>
              <a:t>Learning, discrimination, and extrapolation performance metrics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2 - Methodology</a:t>
            </a:r>
          </a:p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Application of ALM and EXAM models</a:t>
            </a:r>
          </a:p>
        </p:txBody>
      </p:sp>
      <p:pic>
        <p:nvPicPr>
          <p:cNvPr descr="slides_files/figure-pptx/dot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1 Design. Constant and Varied participants complete different training conditions.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2 - Results and Discussion</a:t>
            </a:r>
          </a:p>
          <a:p>
            <a:pPr lvl="0"/>
            <a:r>
              <a:rPr/>
              <a:t>Training variability’s mixed results</a:t>
            </a:r>
          </a:p>
          <a:p>
            <a:pPr lvl="0"/>
            <a:r>
              <a:rPr/>
              <a:t>Modeling analysis with ALM and EXAM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2 - ALM</a:t>
            </a:r>
          </a:p>
        </p:txBody>
      </p:sp>
      <p:pic>
        <p:nvPicPr>
          <p:cNvPr descr="assets/fig-alm-diagram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HTT and HTW</a:t>
            </a:r>
          </a:p>
          <a:p>
            <a:pPr lvl="0"/>
            <a:r>
              <a:rPr/>
              <a:t>Empirical findings summary</a:t>
            </a:r>
          </a:p>
          <a:p>
            <a:pPr lvl="0"/>
            <a:r>
              <a:rPr/>
              <a:t>Computational modeling contributions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22733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HTT (Project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HTW (Project 2)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Description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Projectile launching to hit a target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Projectile launching to hit wall at a specific velocity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Complexity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More complex parabolic trajectory, both x and y velocities relevant to 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Simpler 1D mapping of force to outcome. Only x velocity is relevant.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Space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More complex: xy velocity combinations closer to the solution space may still result in worse feedback due to striking the barrier.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Simpler: smooth, linear mapping between velocity and feedback.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Perceptual salience of Varied Conditions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conditions (# of throwing distances) are perceptually distinct, i.e. salient differences in distance between launching box and target.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conditions (# of velocity bands) are less salient - only difference is the numeral displayed on screen.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Feedback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always included feedback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Primary testing stage had no feedback.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Potential for Learning during Testing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potential for learning during testing due to feedback.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Some potential for learning during no-feedback testing by observing ball trajectory.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Training Experience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group gets half as much experience on any one position as the constant group.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group gets 1/3 as much experience on any one velocity band as the constant group.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Random interleaving of trained/transfer testing distances.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Blocked structure, separately testing trained vs extrapolation testing bands.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Theoretical Contributions</a:t>
            </a:r>
          </a:p>
          <a:p>
            <a:pPr lvl="0"/>
            <a:r>
              <a:rPr/>
              <a:t>Insights into training variability effects on learning and generalization</a:t>
            </a:r>
          </a:p>
          <a:p>
            <a:pPr lvl="0"/>
            <a:r>
              <a:rPr/>
              <a:t>Computational models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Practical Implications</a:t>
            </a:r>
          </a:p>
          <a:p>
            <a:pPr lvl="0"/>
            <a:r>
              <a:rPr/>
              <a:t>Training programs design implications</a:t>
            </a:r>
          </a:p>
          <a:p>
            <a:pPr lvl="0"/>
            <a:r>
              <a:rPr/>
              <a:t>Future research considerations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Limitations and Future Directions</a:t>
            </a:r>
          </a:p>
          <a:p>
            <a:pPr lvl="0"/>
            <a:r>
              <a:rPr/>
              <a:t>Study limitations</a:t>
            </a:r>
          </a:p>
          <a:p>
            <a:pPr lvl="0"/>
            <a:r>
              <a:rPr/>
              <a:t>Future research suggestions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Investigate effects of training variability on learning and generalization</a:t>
            </a:r>
          </a:p>
          <a:p>
            <a:pPr lvl="0"/>
            <a:r>
              <a:rPr/>
              <a:t>Focus areas: visuomotor skill learning and function learning tasks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/>
              <a:t>Recap of key findings</a:t>
            </a:r>
          </a:p>
          <a:p>
            <a:pPr lvl="0"/>
            <a:r>
              <a:rPr/>
              <a:t>Final thoughts on training variability’s role in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Questions and Discussion</a:t>
            </a:r>
          </a:p>
          <a:p>
            <a:pPr lvl="0"/>
            <a:r>
              <a:rPr/>
              <a:t>Open floor for questions from the committee and audience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Background and Motivation</a:t>
            </a:r>
          </a:p>
          <a:p>
            <a:pPr lvl="0"/>
            <a:r>
              <a:rPr/>
              <a:t>Importance of training variability</a:t>
            </a:r>
          </a:p>
          <a:p>
            <a:pPr lvl="0"/>
            <a:r>
              <a:rPr/>
              <a:t>Research gaps in visuomotor skill learning</a:t>
            </a:r>
          </a:p>
          <a:p>
            <a:pPr lvl="0"/>
            <a:r>
              <a:rPr/>
              <a:t>Previous research in category learning, language learning, and function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Theoretical Frameworks</a:t>
            </a:r>
          </a:p>
          <a:p>
            <a:pPr lvl="0"/>
            <a:r>
              <a:rPr/>
              <a:t>Schema Theory (Schmidt, 1975)</a:t>
            </a:r>
          </a:p>
          <a:p>
            <a:pPr lvl="0"/>
            <a:r>
              <a:rPr/>
              <a:t>Desirable Difficulties Framework (Bjork &amp; Bjork, 2011)</a:t>
            </a:r>
          </a:p>
          <a:p>
            <a:pPr lvl="0"/>
            <a:r>
              <a:rPr/>
              <a:t>Challenge Point Framework (Guadagnoli &amp; Lee, 2004)</a:t>
            </a:r>
          </a:p>
        </p:txBody>
      </p:sp>
      <p:pic>
        <p:nvPicPr>
          <p:cNvPr descr="assets/fig-toy-model1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 of Current Work</a:t>
            </a:r>
          </a:p>
          <a:p>
            <a:pPr lvl="0"/>
            <a:r>
              <a:rPr/>
              <a:t>Project 1: Visuomotor projectile launching task</a:t>
            </a:r>
          </a:p>
          <a:p>
            <a:pPr lvl="0"/>
            <a:r>
              <a:rPr/>
              <a:t>Project 2: Visuomotor extrapolation task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Hit The Target (HTT)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projectile launching task</a:t>
            </a:r>
          </a:p>
          <a:p>
            <a:pPr lvl="0"/>
            <a:r>
              <a:rPr/>
              <a:t>Experiments 1 &amp; 2:</a:t>
            </a:r>
          </a:p>
          <a:p>
            <a:pPr lvl="1"/>
            <a:r>
              <a:rPr/>
              <a:t>Constant vs. varied training groups</a:t>
            </a:r>
          </a:p>
          <a:p>
            <a:pPr lvl="1"/>
            <a:r>
              <a:rPr/>
              <a:t>Performance metrics and transfer testing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1 - Methodology</a:t>
            </a:r>
          </a:p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IGAS model introduction</a:t>
            </a:r>
          </a:p>
        </p:txBody>
      </p:sp>
      <p:pic>
        <p:nvPicPr>
          <p:cNvPr descr="assets/methods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1 - Results and Discussion</a:t>
            </a:r>
          </a:p>
          <a:p>
            <a:pPr lvl="0"/>
            <a:r>
              <a:rPr/>
              <a:t>Varied training group’s superior performance</a:t>
            </a:r>
          </a:p>
          <a:p>
            <a:pPr lvl="0"/>
            <a:r>
              <a:rPr/>
              <a:t>Computational modeling results with IGAS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Computational Model</a:t>
                </a:r>
              </a:p>
              <a:p>
                <a:pPr lvl="0" indent="0" marL="0">
                  <a:buNone/>
                </a:pPr>
                <a:r>
                  <a:rPr b="1"/>
                  <a:t>Equation 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i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l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p>
                                        <m:e>
                                          <m:r>
                                            <m:t>c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m:t>⋅</m:t>
                                          </m:r>
                                        </m:sup>
                                      </m:sSup>
                                      <m:sSubSup>
                                        <m:e>
                                          <m: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t>p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Equation 2: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T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i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l</m:t>
                                      </m:r>
                                      <m:r>
                                        <m:t>u</m:t>
                                      </m:r>
                                      <m:r>
                                        <m:t>t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o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T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i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l</m:t>
                                      </m:r>
                                      <m:r>
                                        <m:t>u</m:t>
                                      </m:r>
                                      <m:r>
                                        <m:t>t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o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Variability in Learning Generalization: A Computational Modeling Approach</dc:title>
  <dc:creator>Thomas Gorman</dc:creator>
  <cp:keywords/>
  <dcterms:created xsi:type="dcterms:W3CDTF">2024-05-19T01:13:02Z</dcterms:created>
  <dcterms:modified xsi:type="dcterms:W3CDTF">2024-05-19T01:13:02Z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../Assets/Bib/apa7.csl</vt:lpwstr>
  </property>
  <property fmtid="{D5CDD505-2E9C-101B-9397-08002B2CF9AE}" pid="9" name="exclud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>Dissertation Defense</vt:lpwstr>
  </property>
  <property fmtid="{D5CDD505-2E9C-101B-9397-08002B2CF9AE}" pid="15" name="toc-title">
    <vt:lpwstr>Table of contents</vt:lpwstr>
  </property>
</Properties>
</file>