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9AFC9-DC00-23BA-6A58-8A16F583B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C49B18-DFB2-4ABE-88FF-5AA4553A8B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44414-4075-6E1F-AEBB-4598FFAD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1CB6-4507-4F47-8FA8-7CA2008D998C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E74F6-5C0A-6F42-79D9-E47E19C2A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77585-639F-06E7-A6CA-00CE9279B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DA40-903A-48B1-BC20-7C8BA9465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3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3FAF3-92D5-AADB-3A8C-B060BBE9C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38B2AC-848B-8BB5-8DFE-A129CA309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AD8D7-0385-06AA-1E2B-F9C3C495C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1CB6-4507-4F47-8FA8-7CA2008D998C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B6F95-5B74-E17E-33C3-B33E4D517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FA04B-7808-6692-0B7B-B15F695CE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DA40-903A-48B1-BC20-7C8BA9465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421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DF0055-8A05-34BB-B057-8530512A0C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9B3224-AB27-DC2F-CD89-295907E03D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E82D-2286-2B72-AB96-FA12C5BBA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1CB6-4507-4F47-8FA8-7CA2008D998C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F84AA-5172-2F0F-E4FC-D683D1F9C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7D5E9-42F0-A4D7-9A17-011EAC261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DA40-903A-48B1-BC20-7C8BA9465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87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DD4C4-38B8-0F03-6B40-91BD83904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EAA60-039A-4735-B59A-EA226ACC5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F03F6-48CA-43AB-5C64-D34E436DE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1CB6-4507-4F47-8FA8-7CA2008D998C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B9517-9747-30E3-5BE6-1F376AE4B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5DDAF-AA2C-6D28-52ED-C0CFE4CB0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DA40-903A-48B1-BC20-7C8BA9465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18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0C5DE-78CD-758E-7812-E5CE63B21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ECEAD-E270-93BE-E326-A0AB122D0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0A16A-1E74-B0EC-6F39-1EEF09AE5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1CB6-4507-4F47-8FA8-7CA2008D998C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7BE21-441E-6125-4819-AC17CF539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EFDD3-D8CA-4112-1620-2A0CB046F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DA40-903A-48B1-BC20-7C8BA9465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43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B9890-01EE-EBA6-0110-5585CA3C1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42880-0EBE-6950-9442-05636AED7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E44529-48A2-6258-985C-60791AD49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29E20-C696-DF9B-8C9E-B48E0F591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1CB6-4507-4F47-8FA8-7CA2008D998C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C0FDB8-2622-59EE-2305-30E262F5E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D0DF4-4C9F-944D-4D5A-7271D58F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DA40-903A-48B1-BC20-7C8BA9465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1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03982-A843-0173-5CE5-FCE8216AF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7FD28-207A-3CC1-C9EC-A592DD006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8CEE5A-B20C-39A3-720E-1E22A305C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062682-F784-368D-00B0-622FE8FD7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337A08-35F7-9293-9893-63BE421091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CB4272-E7A9-CC23-7CE2-604105C0B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1CB6-4507-4F47-8FA8-7CA2008D998C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7B188E-1C8D-88B0-EB51-BB8F9AD74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DAC351-52BC-F704-CC7D-CFD49C2A8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DA40-903A-48B1-BC20-7C8BA9465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400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91E30-E25A-9667-2BC1-5A79CCF7D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988894-2270-FEC5-7B22-774D83685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1CB6-4507-4F47-8FA8-7CA2008D998C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45E67E-6E02-28C0-1824-9D22FBE6E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0CD491-5F5A-3FC1-ECDC-0F0C27C80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DA40-903A-48B1-BC20-7C8BA9465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1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5F96B3-0511-CC4B-51DD-6CE89BD7B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1CB6-4507-4F47-8FA8-7CA2008D998C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43219C-1587-E15E-2B7A-9004F6E81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D98AB-059B-D4C0-BDF1-4F18F9558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DA40-903A-48B1-BC20-7C8BA9465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C4B7E-0A6E-7498-B596-DA5FCFF6E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06DA1-155D-E879-826A-1C533D66F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C58A8E-DD28-2F26-1D9B-C76A7C880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98552-C989-556C-25D4-9E918FC4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1CB6-4507-4F47-8FA8-7CA2008D998C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C3FAD1-C29C-2396-92B6-230EE8AE1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589D0-0F36-49BB-61AB-E93342622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DA40-903A-48B1-BC20-7C8BA9465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26277-6F97-4D35-FD99-B47C4FCC0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9DBC14-7BBF-C034-453E-8F0F66117C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9C5383-DB9E-6E77-093D-DE817F26C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6C51D-DE5E-6B5D-09D5-DA4ADFADE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1CB6-4507-4F47-8FA8-7CA2008D998C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BDE05-9D24-8FAA-68D2-926B44AAA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FC93C-1A94-2223-DFF0-B8554C631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DA40-903A-48B1-BC20-7C8BA9465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61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FA5169-06F7-2742-48C1-0A3B6C91A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C54D1-C2EB-1DC4-03C3-0E9AA26FC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3FBA3-2D99-3E6F-516B-46A2A556BB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E1CB6-4507-4F47-8FA8-7CA2008D998C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5D5D6-EC64-A914-D3EB-ABD3E6C4B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E5AE0-DE98-18DA-1342-22A9FBD011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8DA40-903A-48B1-BC20-7C8BA94656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03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4CE4C2-7F8A-CADE-42FD-CEA36C924EE3}"/>
              </a:ext>
            </a:extLst>
          </p:cNvPr>
          <p:cNvSpPr txBox="1"/>
          <p:nvPr/>
        </p:nvSpPr>
        <p:spPr>
          <a:xfrm>
            <a:off x="762000" y="651933"/>
            <a:ext cx="4095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accent1">
                    <a:lumMod val="50000"/>
                  </a:schemeClr>
                </a:solidFill>
              </a:rPr>
              <a:t>Teguh Iman Hermanto, M.Kom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BC6738-215E-6A98-CD66-5E6145F2AF46}"/>
              </a:ext>
            </a:extLst>
          </p:cNvPr>
          <p:cNvSpPr txBox="1"/>
          <p:nvPr/>
        </p:nvSpPr>
        <p:spPr>
          <a:xfrm>
            <a:off x="762000" y="1925433"/>
            <a:ext cx="53340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chemeClr val="accent1">
                    <a:lumMod val="50000"/>
                  </a:schemeClr>
                </a:solidFill>
              </a:rPr>
              <a:t>Natural Language Processing Menggunakan Model Transformer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A4A7A0-780E-64AD-D599-1B8BB3F706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38" t="2558" r="44011" b="66013"/>
          <a:stretch/>
        </p:blipFill>
        <p:spPr>
          <a:xfrm>
            <a:off x="7823201" y="1322762"/>
            <a:ext cx="3247050" cy="351366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4050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550FC8-DFEB-F4CA-06D1-6F0B847E65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84" t="7317" r="3137" b="7156"/>
          <a:stretch/>
        </p:blipFill>
        <p:spPr>
          <a:xfrm>
            <a:off x="385313" y="1117121"/>
            <a:ext cx="11421373" cy="462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718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21F670-4AFB-C04D-9977-342EBF27FA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401" t="5283" r="6628" b="5283"/>
          <a:stretch/>
        </p:blipFill>
        <p:spPr>
          <a:xfrm>
            <a:off x="793631" y="362309"/>
            <a:ext cx="4451230" cy="613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092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75F2B8-C069-73D7-C882-26D0628E19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52" t="5660" r="3176" b="5409"/>
          <a:stretch/>
        </p:blipFill>
        <p:spPr>
          <a:xfrm>
            <a:off x="465826" y="388188"/>
            <a:ext cx="11257472" cy="609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955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041DD9-A228-BB75-6E58-70CE36F5C3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38" t="4906" r="3467" b="4779"/>
          <a:stretch/>
        </p:blipFill>
        <p:spPr>
          <a:xfrm>
            <a:off x="1623204" y="332117"/>
            <a:ext cx="8945592" cy="619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393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1C1503E-D848-0641-45A5-008095EC7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26" y="283458"/>
            <a:ext cx="11184147" cy="629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939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A93556D-0E07-AD2C-1093-7F18A3A8E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226" y="148822"/>
            <a:ext cx="8739547" cy="656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803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DA2A13-4B42-5833-9EBA-F6974341C3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981" t="15476" r="9019" b="14915"/>
          <a:stretch/>
        </p:blipFill>
        <p:spPr>
          <a:xfrm>
            <a:off x="2915727" y="1837426"/>
            <a:ext cx="6357669" cy="3209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522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5CC262-BDAF-2D02-C54E-9F2B70E9E5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92" t="10694" r="3986" b="10508"/>
          <a:stretch/>
        </p:blipFill>
        <p:spPr>
          <a:xfrm>
            <a:off x="474452" y="1613140"/>
            <a:ext cx="11231593" cy="364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841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310906-9CF7-081D-806F-9211A880E6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40" t="21541" r="4693" b="20587"/>
          <a:stretch/>
        </p:blipFill>
        <p:spPr>
          <a:xfrm>
            <a:off x="577970" y="655608"/>
            <a:ext cx="11041811" cy="15700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A6FFA8-1878-F53D-B94E-4FD65A5D7D1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201" t="21897" r="15264" b="21099"/>
          <a:stretch/>
        </p:blipFill>
        <p:spPr>
          <a:xfrm>
            <a:off x="4513053" y="2505973"/>
            <a:ext cx="3165894" cy="18460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F67912-561A-7036-9605-6C696F570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632384"/>
            <a:ext cx="12192000" cy="168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576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9BFF85-BD09-538D-DACB-12BC1ABDBD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811" t="13891" r="4835" b="13313"/>
          <a:stretch/>
        </p:blipFill>
        <p:spPr>
          <a:xfrm>
            <a:off x="588033" y="741872"/>
            <a:ext cx="11015932" cy="32607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333A60-2AA6-83B7-E2D6-D7551E5F006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789" t="21365" r="9829" b="20832"/>
          <a:stretch/>
        </p:blipFill>
        <p:spPr>
          <a:xfrm>
            <a:off x="3201836" y="4416724"/>
            <a:ext cx="5788325" cy="187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39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B2CF49-F042-B56C-B8D4-5F7BDF8BD6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21" t="11262" r="3845" b="11057"/>
          <a:stretch/>
        </p:blipFill>
        <p:spPr>
          <a:xfrm>
            <a:off x="465826" y="1802920"/>
            <a:ext cx="11257472" cy="326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050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16886E-3E57-00DD-0756-AC306435FB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20" t="11253" r="3704" b="10834"/>
          <a:stretch/>
        </p:blipFill>
        <p:spPr>
          <a:xfrm>
            <a:off x="458637" y="1828800"/>
            <a:ext cx="1127472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293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13</Words>
  <Application>Microsoft Office PowerPoint</Application>
  <PresentationFormat>Widescreen</PresentationFormat>
  <Paragraphs>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teguh iman</dc:creator>
  <cp:lastModifiedBy>teguh iman</cp:lastModifiedBy>
  <cp:revision>19</cp:revision>
  <dcterms:created xsi:type="dcterms:W3CDTF">2024-03-25T14:54:56Z</dcterms:created>
  <dcterms:modified xsi:type="dcterms:W3CDTF">2025-05-25T22:47:48Z</dcterms:modified>
</cp:coreProperties>
</file>