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3" r:id="rId3"/>
    <p:sldId id="274" r:id="rId4"/>
    <p:sldId id="264" r:id="rId5"/>
    <p:sldId id="275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13AA-3D76-CE51-3832-E08913A5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0FE0A-6359-F25C-DE4C-E166E87C5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8C2C-0CE7-7B29-2054-FAE0BA69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9D31-3151-B15A-915C-450F493D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C61D-55E6-3A35-DC2F-F5FAE349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6F98-8649-4C45-29C4-0BC539A8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5C0D-5A00-6900-9413-90F46D8D0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1522-72CC-F6F8-B80F-3B4B6A34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372DC-6FFF-DE01-48B1-3C0E9798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B90B-D0F9-96BD-0365-451376B9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7C024-F32C-82D4-84B6-D8BB2E780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6A51A-F875-C561-10F0-2DF31FDC4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76F0C-8CB3-4E71-BB74-4D00D845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C8127-404E-6291-5C81-082537A6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2D010-E873-5F65-10C3-3DA6C975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0230-BAB9-0052-9A82-C2EE193C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5E53-F6E2-3FE8-52C2-13D0887A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7108D-D3DD-AC99-4ABC-948D87EA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8D5B1-CAFD-4638-1422-997B257B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952E-4126-615F-498E-DACAC82F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8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C367-485F-FB2B-F36F-F5D0EF4C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F0812-A246-7A1B-15F9-7C5C81BC5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C1A9-3913-92AA-CF6E-B6BDC308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F44D-D11B-6551-D6BC-BE765862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C030D-7617-C87D-BC54-51A9263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2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1049-8830-5959-7944-B93A7126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5143-18D8-6691-8F13-C7EAA32F7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729CE-0334-A515-11DD-B0A7C2148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F7138-4C39-55F5-F55D-2046AA5D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6557D-0279-FAB2-42DB-E55FE5FC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21A62-9A8C-CB73-3A92-53DB3BC9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9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49FF-67EA-E803-8370-7BFB11BA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0166D-12EB-B20B-4699-FEE4B631C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9A5D6-6340-9E8B-6D17-FB0D213A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9B36C-E535-4B32-EB3A-C01F24F39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C51EF-3E9F-B945-938F-EBEA2DCB9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6B7ED-1C85-4494-8ACC-E46FDF17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4072C-1544-CDF8-3070-8D374413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08A61-AB18-7402-0192-FD925F8D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2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E902-B6A0-5FE2-2BBD-C752B8A8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01C2B-2B6C-B65C-DC6A-2EE09419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42933-4666-6682-E140-F0AAAF43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3709B-7749-5669-0BDD-ABD0EEE6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7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FACC1-0568-F585-47E4-F635696C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4FBE8-CA08-4657-4748-015FEA78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2ADAE-F3FC-534E-EE55-9248653B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1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62FA-4735-210E-D031-E8F68188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2073-6876-7641-E9F6-BDFF41BF0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581E4-B684-2D53-3BAF-1414C2A16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88ED3-900B-0CA3-BBF0-AF23BAE8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5FC6D-A86A-A8B8-E777-621DC832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C1A96-20CB-663B-7996-B0B9440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41B1-C08D-7590-D890-AD1F522C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6C89C-F4A8-D0BA-2539-5877FE426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63AF3-BF6D-66E5-7558-D3188C82C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2D1F1-81BB-D1D2-073F-3F13ECAB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91263-093B-7436-976A-BDB6B5BF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8096-8B27-B75D-38A6-2155AF24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1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BC6FE-0B7C-E6CA-20A3-A7CBCF86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18368-939C-4957-7F65-97C3EAB7B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5983-08A8-2FED-18A9-3C9E87EA1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B847-398B-4775-A784-D968C8011D5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2D24-E04B-5D4F-01A5-121F50F9F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7688-6918-A621-257A-8139A750D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MHvn5aRsait48HBu6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1EAC6D-4F26-4538-CA87-7A969AF93E05}"/>
              </a:ext>
            </a:extLst>
          </p:cNvPr>
          <p:cNvSpPr txBox="1"/>
          <p:nvPr/>
        </p:nvSpPr>
        <p:spPr>
          <a:xfrm>
            <a:off x="762000" y="651933"/>
            <a:ext cx="4095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</a:rPr>
              <a:t>Teguh Iman Hermanto, M.Kom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092DCB-3E6F-7F2C-85C6-A9D3CFE902B0}"/>
              </a:ext>
            </a:extLst>
          </p:cNvPr>
          <p:cNvSpPr txBox="1"/>
          <p:nvPr/>
        </p:nvSpPr>
        <p:spPr>
          <a:xfrm>
            <a:off x="762000" y="2208172"/>
            <a:ext cx="4886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accent1">
                    <a:lumMod val="50000"/>
                  </a:schemeClr>
                </a:solidFill>
              </a:rPr>
              <a:t>Natural Language Processing (NLP)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99A87-055E-7FEB-E015-D1FBB53AB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8" t="4244" r="18347" b="66986"/>
          <a:stretch/>
        </p:blipFill>
        <p:spPr>
          <a:xfrm>
            <a:off x="7334265" y="914399"/>
            <a:ext cx="3832799" cy="434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7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5428C7D2-B4BE-F922-078A-27AC3D9A8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16979" r="2728" b="16979"/>
          <a:stretch/>
        </p:blipFill>
        <p:spPr>
          <a:xfrm>
            <a:off x="98770" y="2787469"/>
            <a:ext cx="11994460" cy="1283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8EDEC4-CDF8-C30F-AD65-8497C7E2D25B}"/>
              </a:ext>
            </a:extLst>
          </p:cNvPr>
          <p:cNvSpPr txBox="1"/>
          <p:nvPr/>
        </p:nvSpPr>
        <p:spPr>
          <a:xfrm>
            <a:off x="3803609" y="314174"/>
            <a:ext cx="4584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</a:rPr>
              <a:t>Split data training dan data testing</a:t>
            </a:r>
          </a:p>
        </p:txBody>
      </p:sp>
    </p:spTree>
    <p:extLst>
      <p:ext uri="{BB962C8B-B14F-4D97-AF65-F5344CB8AC3E}">
        <p14:creationId xmlns:p14="http://schemas.microsoft.com/office/powerpoint/2010/main" val="75300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7806F05-68CA-00BB-06A7-966A82254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" t="7892" r="4318" b="7890"/>
          <a:stretch/>
        </p:blipFill>
        <p:spPr>
          <a:xfrm>
            <a:off x="512618" y="1039091"/>
            <a:ext cx="11166763" cy="5527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39E66F-E01B-D252-40C2-85CA865D436B}"/>
              </a:ext>
            </a:extLst>
          </p:cNvPr>
          <p:cNvSpPr txBox="1"/>
          <p:nvPr/>
        </p:nvSpPr>
        <p:spPr>
          <a:xfrm>
            <a:off x="4137706" y="290945"/>
            <a:ext cx="391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</a:rPr>
              <a:t>Melakukan proses Tokenizing</a:t>
            </a:r>
          </a:p>
        </p:txBody>
      </p:sp>
    </p:spTree>
    <p:extLst>
      <p:ext uri="{BB962C8B-B14F-4D97-AF65-F5344CB8AC3E}">
        <p14:creationId xmlns:p14="http://schemas.microsoft.com/office/powerpoint/2010/main" val="379840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224E428-4A1E-841C-C0CE-D01267D78F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t="9648" r="3410" b="9332"/>
          <a:stretch/>
        </p:blipFill>
        <p:spPr>
          <a:xfrm>
            <a:off x="92712" y="1288472"/>
            <a:ext cx="12006575" cy="3782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5B23F9-5A7B-B669-B74E-4BEF56DD042F}"/>
              </a:ext>
            </a:extLst>
          </p:cNvPr>
          <p:cNvSpPr txBox="1"/>
          <p:nvPr/>
        </p:nvSpPr>
        <p:spPr>
          <a:xfrm>
            <a:off x="4923081" y="277091"/>
            <a:ext cx="234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</a:rPr>
              <a:t>Membuat Model</a:t>
            </a:r>
          </a:p>
        </p:txBody>
      </p:sp>
      <p:pic>
        <p:nvPicPr>
          <p:cNvPr id="8" name="Picture 7" descr="A black box with yellow green and red circles and white text&#10;&#10;Description automatically generated">
            <a:extLst>
              <a:ext uri="{FF2B5EF4-FFF2-40B4-BE49-F238E27FC236}">
                <a16:creationId xmlns:a16="http://schemas.microsoft.com/office/drawing/2014/main" id="{1C850375-C3D4-56D2-B874-628F1A8C05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6" t="22044" r="11795" b="21203"/>
          <a:stretch/>
        </p:blipFill>
        <p:spPr>
          <a:xfrm>
            <a:off x="92712" y="5199808"/>
            <a:ext cx="3131127" cy="12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1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E5110-91EC-4E8B-D59A-25BCE31AAF0B}"/>
              </a:ext>
            </a:extLst>
          </p:cNvPr>
          <p:cNvSpPr txBox="1"/>
          <p:nvPr/>
        </p:nvSpPr>
        <p:spPr>
          <a:xfrm>
            <a:off x="3013842" y="263236"/>
            <a:ext cx="6164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</a:rPr>
              <a:t>Cek alur proses model dan menjalankan model</a:t>
            </a: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1324D1AD-7ED8-FBE1-DA65-E7F5B2F36F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" t="16206" r="5795" b="16529"/>
          <a:stretch/>
        </p:blipFill>
        <p:spPr>
          <a:xfrm>
            <a:off x="1918854" y="1512608"/>
            <a:ext cx="8354291" cy="2233538"/>
          </a:xfrm>
          <a:prstGeom prst="rect">
            <a:avLst/>
          </a:prstGeom>
        </p:spPr>
      </p:pic>
      <p:pic>
        <p:nvPicPr>
          <p:cNvPr id="6" name="Picture 5" descr="A computer screen shot of a black and white screen&#10;&#10;Description automatically generated">
            <a:extLst>
              <a:ext uri="{FF2B5EF4-FFF2-40B4-BE49-F238E27FC236}">
                <a16:creationId xmlns:a16="http://schemas.microsoft.com/office/drawing/2014/main" id="{4C2AF742-4228-6293-675F-667E2B0F1B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18764" r="4432" b="18052"/>
          <a:stretch/>
        </p:blipFill>
        <p:spPr>
          <a:xfrm>
            <a:off x="117132" y="4001440"/>
            <a:ext cx="11957733" cy="199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6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AA6984-6384-4AB8-4C46-EC39A90E9C95}"/>
              </a:ext>
            </a:extLst>
          </p:cNvPr>
          <p:cNvSpPr txBox="1"/>
          <p:nvPr/>
        </p:nvSpPr>
        <p:spPr>
          <a:xfrm>
            <a:off x="5022629" y="263236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</a:rPr>
              <a:t>Simulasi Model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E13DC701-60DA-3AD2-FD3E-2735BEFE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6227" r="2273" b="6536"/>
          <a:stretch/>
        </p:blipFill>
        <p:spPr>
          <a:xfrm>
            <a:off x="284017" y="1475509"/>
            <a:ext cx="11623965" cy="39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82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58574B-2BA5-D40F-9A36-5E721C56216B}"/>
              </a:ext>
            </a:extLst>
          </p:cNvPr>
          <p:cNvSpPr txBox="1"/>
          <p:nvPr/>
        </p:nvSpPr>
        <p:spPr>
          <a:xfrm>
            <a:off x="1975605" y="1413063"/>
            <a:ext cx="82407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Download hasil praktikum dengan format :</a:t>
            </a:r>
          </a:p>
          <a:p>
            <a:pPr algn="just"/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“NIM_Nama_LATIHAN-NLP.ipynb”</a:t>
            </a:r>
          </a:p>
          <a:p>
            <a:pPr algn="just"/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Upload file notebook ke Alamat :</a:t>
            </a:r>
          </a:p>
          <a:p>
            <a:pPr algn="just"/>
            <a:r>
              <a:rPr lang="en-US" sz="320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https://forms.gle/MHvn5aRsait48HBu6</a:t>
            </a: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Topik Tugas :</a:t>
            </a:r>
          </a:p>
          <a:p>
            <a:pPr algn="just"/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LATIHAN NLP</a:t>
            </a:r>
          </a:p>
        </p:txBody>
      </p:sp>
    </p:spTree>
    <p:extLst>
      <p:ext uri="{BB962C8B-B14F-4D97-AF65-F5344CB8AC3E}">
        <p14:creationId xmlns:p14="http://schemas.microsoft.com/office/powerpoint/2010/main" val="127575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9CAB09-2C18-9A36-1805-E80C0F45D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6" y="536863"/>
            <a:ext cx="11568548" cy="578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69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4092ECA-42E0-5194-A993-9BE45B5D5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84" y="383292"/>
            <a:ext cx="9945432" cy="609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1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08356B-24F6-7B73-C98D-766051BD1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1" y="1311419"/>
            <a:ext cx="11662498" cy="423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36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8B054DC-960F-912F-3A65-7AFBFBE2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12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94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4206CD-53D9-8490-FDA8-567A6662C04D}"/>
              </a:ext>
            </a:extLst>
          </p:cNvPr>
          <p:cNvSpPr txBox="1"/>
          <p:nvPr/>
        </p:nvSpPr>
        <p:spPr>
          <a:xfrm>
            <a:off x="4821741" y="451275"/>
            <a:ext cx="2548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</a:rPr>
              <a:t>Download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53A5A-BB91-B51A-08D9-53A28C46B4C5}"/>
              </a:ext>
            </a:extLst>
          </p:cNvPr>
          <p:cNvSpPr txBox="1"/>
          <p:nvPr/>
        </p:nvSpPr>
        <p:spPr>
          <a:xfrm>
            <a:off x="1627604" y="1256620"/>
            <a:ext cx="8936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Import dataset ke dalam google colab menggunakan Alamat dataset berikut :</a:t>
            </a:r>
          </a:p>
          <a:p>
            <a:pPr algn="just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https://www.kaggle.com/datasets/antoniuscs/imdb-synopsis-indonesian-movies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812BA-B087-5C97-BA27-4F2572A7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552" y="2117905"/>
            <a:ext cx="7580894" cy="42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4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324A2D-A137-8DA8-65CC-9FBEA40D749F}"/>
              </a:ext>
            </a:extLst>
          </p:cNvPr>
          <p:cNvSpPr txBox="1"/>
          <p:nvPr/>
        </p:nvSpPr>
        <p:spPr>
          <a:xfrm>
            <a:off x="4407717" y="397301"/>
            <a:ext cx="337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</a:rPr>
              <a:t>Tentukan direktori image</a:t>
            </a:r>
          </a:p>
        </p:txBody>
      </p:sp>
      <p:pic>
        <p:nvPicPr>
          <p:cNvPr id="6" name="Picture 5" descr="A black rectangle with orange text&#10;&#10;Description automatically generated">
            <a:extLst>
              <a:ext uri="{FF2B5EF4-FFF2-40B4-BE49-F238E27FC236}">
                <a16:creationId xmlns:a16="http://schemas.microsoft.com/office/drawing/2014/main" id="{0BF7F9BF-70B8-6730-D2A1-F7E930394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" t="21895" r="3637" b="21895"/>
          <a:stretch/>
        </p:blipFill>
        <p:spPr>
          <a:xfrm>
            <a:off x="221672" y="2050216"/>
            <a:ext cx="11748655" cy="1195023"/>
          </a:xfrm>
          <a:prstGeom prst="rect">
            <a:avLst/>
          </a:prstGeom>
        </p:spPr>
      </p:pic>
      <p:pic>
        <p:nvPicPr>
          <p:cNvPr id="8" name="Picture 7" descr="A black rectangular object with text&#10;&#10;Description automatically generated">
            <a:extLst>
              <a:ext uri="{FF2B5EF4-FFF2-40B4-BE49-F238E27FC236}">
                <a16:creationId xmlns:a16="http://schemas.microsoft.com/office/drawing/2014/main" id="{B188ABF9-1B7B-9406-16E2-1C32ED21EF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t="22044" r="6923" b="22464"/>
          <a:stretch/>
        </p:blipFill>
        <p:spPr>
          <a:xfrm>
            <a:off x="221672" y="3429000"/>
            <a:ext cx="6968837" cy="1421772"/>
          </a:xfrm>
          <a:prstGeom prst="rect">
            <a:avLst/>
          </a:prstGeom>
        </p:spPr>
      </p:pic>
      <p:pic>
        <p:nvPicPr>
          <p:cNvPr id="10" name="Picture 9" descr="A black rectangular object with colorful lights and text&#10;&#10;Description automatically generated">
            <a:extLst>
              <a:ext uri="{FF2B5EF4-FFF2-40B4-BE49-F238E27FC236}">
                <a16:creationId xmlns:a16="http://schemas.microsoft.com/office/drawing/2014/main" id="{E133EFD7-2BC1-F6F9-1C52-BCB5869F7D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0" t="21203" r="14550" b="19430"/>
          <a:stretch/>
        </p:blipFill>
        <p:spPr>
          <a:xfrm>
            <a:off x="221672" y="5034533"/>
            <a:ext cx="2782792" cy="16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5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7E62A1-B18C-9CF8-ADFB-9738AFBD56CD}"/>
              </a:ext>
            </a:extLst>
          </p:cNvPr>
          <p:cNvSpPr txBox="1"/>
          <p:nvPr/>
        </p:nvSpPr>
        <p:spPr>
          <a:xfrm>
            <a:off x="3024421" y="397301"/>
            <a:ext cx="6143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</a:rPr>
              <a:t>Buat dataframe baru dengan one hot encoding</a:t>
            </a:r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A2C552F1-8402-15F0-CCE1-0B1AB07C9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0" t="14638" r="5828" b="14352"/>
          <a:stretch/>
        </p:blipFill>
        <p:spPr>
          <a:xfrm>
            <a:off x="1385454" y="1745674"/>
            <a:ext cx="9421091" cy="309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rectangular object with text&#10;&#10;Description automatically generated">
            <a:extLst>
              <a:ext uri="{FF2B5EF4-FFF2-40B4-BE49-F238E27FC236}">
                <a16:creationId xmlns:a16="http://schemas.microsoft.com/office/drawing/2014/main" id="{C8C075EF-CEA9-646F-79CD-8BBF4F569B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18120" r="3863" b="18120"/>
          <a:stretch/>
        </p:blipFill>
        <p:spPr>
          <a:xfrm>
            <a:off x="173182" y="2561001"/>
            <a:ext cx="11845636" cy="1735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3C84A0-5890-9581-7683-A41DDDC4F3A0}"/>
              </a:ext>
            </a:extLst>
          </p:cNvPr>
          <p:cNvSpPr txBox="1"/>
          <p:nvPr/>
        </p:nvSpPr>
        <p:spPr>
          <a:xfrm>
            <a:off x="4450645" y="272610"/>
            <a:ext cx="3290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</a:rPr>
              <a:t>Pisahkan Fitur dan Label</a:t>
            </a:r>
          </a:p>
        </p:txBody>
      </p:sp>
    </p:spTree>
    <p:extLst>
      <p:ext uri="{BB962C8B-B14F-4D97-AF65-F5344CB8AC3E}">
        <p14:creationId xmlns:p14="http://schemas.microsoft.com/office/powerpoint/2010/main" val="134214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106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teguh iman</dc:creator>
  <cp:lastModifiedBy>T Informatika</cp:lastModifiedBy>
  <cp:revision>10</cp:revision>
  <dcterms:created xsi:type="dcterms:W3CDTF">2024-03-18T13:50:51Z</dcterms:created>
  <dcterms:modified xsi:type="dcterms:W3CDTF">2024-06-04T01:23:54Z</dcterms:modified>
</cp:coreProperties>
</file>