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8" r:id="rId3"/>
    <p:sldId id="278" r:id="rId4"/>
    <p:sldId id="27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613AA-3D76-CE51-3832-E08913A54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B0FE0A-6359-F25C-DE4C-E166E87C5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78C2C-0CE7-7B29-2054-FAE0BA696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B847-398B-4775-A784-D968C8011D5F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59D31-3151-B15A-915C-450F493DE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BC61D-55E6-3A35-DC2F-F5FAE3491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B136-FA02-41F5-A7E0-76FA24D5C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0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26F98-8649-4C45-29C4-0BC539A84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8A5C0D-5A00-6900-9413-90F46D8D0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31522-72CC-F6F8-B80F-3B4B6A34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B847-398B-4775-A784-D968C8011D5F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372DC-6FFF-DE01-48B1-3C0E9798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4B90B-D0F9-96BD-0365-451376B98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B136-FA02-41F5-A7E0-76FA24D5C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68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97C024-F32C-82D4-84B6-D8BB2E7805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16A51A-F875-C561-10F0-2DF31FDC4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76F0C-8CB3-4E71-BB74-4D00D8453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B847-398B-4775-A784-D968C8011D5F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C8127-404E-6291-5C81-082537A68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2D010-E873-5F65-10C3-3DA6C9759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B136-FA02-41F5-A7E0-76FA24D5C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65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C0230-BAB9-0052-9A82-C2EE193CF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55E53-F6E2-3FE8-52C2-13D0887A4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7108D-D3DD-AC99-4ABC-948D87EA5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B847-398B-4775-A784-D968C8011D5F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8D5B1-CAFD-4638-1422-997B257BC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8952E-4126-615F-498E-DACAC82F1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B136-FA02-41F5-A7E0-76FA24D5C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81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CC367-485F-FB2B-F36F-F5D0EF4CE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F0812-A246-7A1B-15F9-7C5C81BC5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5C1A9-3913-92AA-CF6E-B6BDC3080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B847-398B-4775-A784-D968C8011D5F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5F44D-D11B-6551-D6BC-BE7658623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C030D-7617-C87D-BC54-51A926362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B136-FA02-41F5-A7E0-76FA24D5C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28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A1049-8830-5959-7944-B93A7126C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45143-18D8-6691-8F13-C7EAA32F7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729CE-0334-A515-11DD-B0A7C2148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F7138-4C39-55F5-F55D-2046AA5D1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B847-398B-4775-A784-D968C8011D5F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6557D-0279-FAB2-42DB-E55FE5FC6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21A62-9A8C-CB73-3A92-53DB3BC95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B136-FA02-41F5-A7E0-76FA24D5C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9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049FF-67EA-E803-8370-7BFB11BA5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0166D-12EB-B20B-4699-FEE4B631C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9A5D6-6340-9E8B-6D17-FB0D213A7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19B36C-E535-4B32-EB3A-C01F24F39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8C51EF-3E9F-B945-938F-EBEA2DCB9F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E6B7ED-1C85-4494-8ACC-E46FDF17D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B847-398B-4775-A784-D968C8011D5F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64072C-1544-CDF8-3070-8D3744137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E08A61-AB18-7402-0192-FD925F8D2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B136-FA02-41F5-A7E0-76FA24D5C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23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CE902-B6A0-5FE2-2BBD-C752B8A80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501C2B-2B6C-B65C-DC6A-2EE09419D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B847-398B-4775-A784-D968C8011D5F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42933-4666-6682-E140-F0AAAF437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73709B-7749-5669-0BDD-ABD0EEE6A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B136-FA02-41F5-A7E0-76FA24D5C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71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EFACC1-0568-F585-47E4-F635696CD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B847-398B-4775-A784-D968C8011D5F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E4FBE8-CA08-4657-4748-015FEA782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2ADAE-F3FC-534E-EE55-9248653B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B136-FA02-41F5-A7E0-76FA24D5C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15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B62FA-4735-210E-D031-E8F681888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42073-6876-7641-E9F6-BDFF41BF0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9581E4-B684-2D53-3BAF-1414C2A16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88ED3-900B-0CA3-BBF0-AF23BAE8A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B847-398B-4775-A784-D968C8011D5F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5FC6D-A86A-A8B8-E777-621DC8328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C1A96-20CB-663B-7996-B0B9440EF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B136-FA02-41F5-A7E0-76FA24D5C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1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F41B1-C08D-7590-D890-AD1F522CE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B6C89C-F4A8-D0BA-2539-5877FE426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363AF3-BF6D-66E5-7558-D3188C82C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2D1F1-81BB-D1D2-073F-3F13ECABD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B847-398B-4775-A784-D968C8011D5F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91263-093B-7436-976A-BDB6B5BF2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48096-8B27-B75D-38A6-2155AF244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B136-FA02-41F5-A7E0-76FA24D5C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16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7BC6FE-0B7C-E6CA-20A3-A7CBCF863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18368-939C-4957-7F65-97C3EAB7B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B5983-08A8-2FED-18A9-3C9E87EA1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EB847-398B-4775-A784-D968C8011D5F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82D24-E04B-5D4F-01A5-121F50F9FF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F7688-6918-A621-257A-8139A750D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CB136-FA02-41F5-A7E0-76FA24D5C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2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MHvn5aRsait48HBu6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1EAC6D-4F26-4538-CA87-7A969AF93E05}"/>
              </a:ext>
            </a:extLst>
          </p:cNvPr>
          <p:cNvSpPr txBox="1"/>
          <p:nvPr/>
        </p:nvSpPr>
        <p:spPr>
          <a:xfrm>
            <a:off x="762000" y="651933"/>
            <a:ext cx="4095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accent1">
                    <a:lumMod val="50000"/>
                  </a:schemeClr>
                </a:solidFill>
              </a:rPr>
              <a:t>Teguh Iman Hermanto, M.Kom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092DCB-3E6F-7F2C-85C6-A9D3CFE902B0}"/>
              </a:ext>
            </a:extLst>
          </p:cNvPr>
          <p:cNvSpPr txBox="1"/>
          <p:nvPr/>
        </p:nvSpPr>
        <p:spPr>
          <a:xfrm>
            <a:off x="762000" y="2208172"/>
            <a:ext cx="48863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chemeClr val="accent1">
                    <a:lumMod val="50000"/>
                  </a:schemeClr>
                </a:solidFill>
              </a:rPr>
              <a:t>Quiz Natural Language Processing (NLP)</a:t>
            </a:r>
          </a:p>
        </p:txBody>
      </p:sp>
      <p:pic>
        <p:nvPicPr>
          <p:cNvPr id="4" name="Picture 3" descr="A group of people working on a project&#10;&#10;Description automatically generated">
            <a:extLst>
              <a:ext uri="{FF2B5EF4-FFF2-40B4-BE49-F238E27FC236}">
                <a16:creationId xmlns:a16="http://schemas.microsoft.com/office/drawing/2014/main" id="{0FE394DB-B617-521A-9367-A74DF6152E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72" t="51389" r="47361" b="29028"/>
          <a:stretch/>
        </p:blipFill>
        <p:spPr>
          <a:xfrm>
            <a:off x="7002413" y="1676976"/>
            <a:ext cx="4159610" cy="337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675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C0D953-BA22-EAE3-C8D6-3F2066A9F394}"/>
              </a:ext>
            </a:extLst>
          </p:cNvPr>
          <p:cNvSpPr txBox="1"/>
          <p:nvPr/>
        </p:nvSpPr>
        <p:spPr>
          <a:xfrm>
            <a:off x="4821741" y="451275"/>
            <a:ext cx="2548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accent1">
                    <a:lumMod val="50000"/>
                  </a:schemeClr>
                </a:solidFill>
              </a:rPr>
              <a:t>Download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65A81A-F764-86F5-613F-8B8BE05FC61F}"/>
              </a:ext>
            </a:extLst>
          </p:cNvPr>
          <p:cNvSpPr txBox="1"/>
          <p:nvPr/>
        </p:nvSpPr>
        <p:spPr>
          <a:xfrm>
            <a:off x="1980591" y="1341631"/>
            <a:ext cx="8230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Import dataset ke dalam google colab menggunakan Alamat dataset berikut :</a:t>
            </a:r>
          </a:p>
          <a:p>
            <a:pPr algn="just"/>
            <a:r>
              <a:rPr lang="en-US" sz="2000">
                <a:solidFill>
                  <a:schemeClr val="accent1">
                    <a:lumMod val="50000"/>
                  </a:schemeClr>
                </a:solidFill>
              </a:rPr>
              <a:t>https://www.kaggle.com/datasets/hgultekin/bbcnewsarchive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32FEA3-1416-87CE-342B-C0D17A5F2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763" y="2198920"/>
            <a:ext cx="7722466" cy="453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202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3FDA8-9877-AEDD-1D51-4491B7B61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Ketentuan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5B29C-4939-7A7F-8F2C-F1C9888B8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Berikan penjelasan pada setiap script</a:t>
            </a:r>
          </a:p>
          <a:p>
            <a:r>
              <a:rPr lang="en-US"/>
              <a:t>Menggunakan LSTM</a:t>
            </a:r>
          </a:p>
          <a:p>
            <a:r>
              <a:rPr lang="en-US"/>
              <a:t>Menggunakan model Sequential</a:t>
            </a:r>
          </a:p>
          <a:p>
            <a:r>
              <a:rPr lang="en-US"/>
              <a:t>Validation set sebesar 20% dari total dataset</a:t>
            </a:r>
          </a:p>
          <a:p>
            <a:r>
              <a:rPr lang="en-US"/>
              <a:t>Menggunakan layer Embedding</a:t>
            </a:r>
          </a:p>
          <a:p>
            <a:r>
              <a:rPr lang="en-US"/>
              <a:t>Menggunakan fungsi Tokenizer</a:t>
            </a:r>
          </a:p>
          <a:p>
            <a:r>
              <a:rPr lang="en-US"/>
              <a:t>Akurasi model minimal 75%</a:t>
            </a:r>
          </a:p>
          <a:p>
            <a:r>
              <a:rPr lang="en-US"/>
              <a:t>Simulasikan model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01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58574B-2BA5-D40F-9A36-5E721C56216B}"/>
              </a:ext>
            </a:extLst>
          </p:cNvPr>
          <p:cNvSpPr txBox="1"/>
          <p:nvPr/>
        </p:nvSpPr>
        <p:spPr>
          <a:xfrm>
            <a:off x="1975605" y="1413063"/>
            <a:ext cx="824078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>
                <a:solidFill>
                  <a:schemeClr val="accent1">
                    <a:lumMod val="50000"/>
                  </a:schemeClr>
                </a:solidFill>
              </a:rPr>
              <a:t>Download hasil praktikum dengan format :</a:t>
            </a:r>
          </a:p>
          <a:p>
            <a:pPr algn="just"/>
            <a:r>
              <a:rPr lang="en-US" sz="3200">
                <a:solidFill>
                  <a:schemeClr val="accent1">
                    <a:lumMod val="50000"/>
                  </a:schemeClr>
                </a:solidFill>
              </a:rPr>
              <a:t>“NIM_Nama_QUIZ-NLP.ipynb”</a:t>
            </a:r>
          </a:p>
          <a:p>
            <a:pPr algn="just"/>
            <a:endParaRPr lang="en-US" sz="320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en-US" sz="3200">
                <a:solidFill>
                  <a:schemeClr val="accent1">
                    <a:lumMod val="50000"/>
                  </a:schemeClr>
                </a:solidFill>
              </a:rPr>
              <a:t>Upload file notebook ke Alamat :</a:t>
            </a:r>
          </a:p>
          <a:p>
            <a:pPr algn="just"/>
            <a:r>
              <a:rPr lang="en-US" sz="3200">
                <a:solidFill>
                  <a:schemeClr val="accent1">
                    <a:lumMod val="50000"/>
                  </a:schemeClr>
                </a:solidFill>
                <a:hlinkClick r:id="rId2"/>
              </a:rPr>
              <a:t>https://forms.gle/MHvn5aRsait48HBu6</a:t>
            </a:r>
            <a:endParaRPr lang="en-US" sz="320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endParaRPr lang="en-US" sz="320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en-US" sz="3200">
                <a:solidFill>
                  <a:schemeClr val="accent1">
                    <a:lumMod val="50000"/>
                  </a:schemeClr>
                </a:solidFill>
              </a:rPr>
              <a:t>Topik Tugas :</a:t>
            </a:r>
          </a:p>
          <a:p>
            <a:pPr algn="just"/>
            <a:r>
              <a:rPr lang="en-US" sz="3200">
                <a:solidFill>
                  <a:schemeClr val="accent1">
                    <a:lumMod val="50000"/>
                  </a:schemeClr>
                </a:solidFill>
              </a:rPr>
              <a:t>QUIZ NLP</a:t>
            </a:r>
          </a:p>
        </p:txBody>
      </p:sp>
    </p:spTree>
    <p:extLst>
      <p:ext uri="{BB962C8B-B14F-4D97-AF65-F5344CB8AC3E}">
        <p14:creationId xmlns:p14="http://schemas.microsoft.com/office/powerpoint/2010/main" val="1275752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105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Ketentuan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teguh iman</dc:creator>
  <cp:lastModifiedBy>T Informatika</cp:lastModifiedBy>
  <cp:revision>13</cp:revision>
  <dcterms:created xsi:type="dcterms:W3CDTF">2024-03-18T13:50:51Z</dcterms:created>
  <dcterms:modified xsi:type="dcterms:W3CDTF">2024-06-11T00:59:51Z</dcterms:modified>
</cp:coreProperties>
</file>