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jpeg" ContentType="image/jpeg"/>
  <Override PartName="/ppt/media/image13.jpeg" ContentType="image/jpeg"/>
  <Override PartName="/ppt/media/image12.png" ContentType="image/png"/>
  <Override PartName="/ppt/media/image11.jpeg" ContentType="image/jpeg"/>
  <Override PartName="/ppt/media/image14.png" ContentType="image/png"/>
  <Override PartName="/ppt/media/image10.jpeg" ContentType="image/jpe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9.jpeg" ContentType="image/jpeg"/>
  <Override PartName="/ppt/media/image4.jpeg" ContentType="image/jpeg"/>
  <Override PartName="/ppt/media/image6.png" ContentType="image/png"/>
  <Override PartName="/ppt/media/image8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43F8EAC-28F8-4687-938C-3833CAC7999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Удаленный мониторинг здоровья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5760" y="1499760"/>
            <a:ext cx="9239040" cy="596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ONDOC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880" y="1463040"/>
            <a:ext cx="10079640" cy="5666400"/>
          </a:xfrm>
          <a:prstGeom prst="rect">
            <a:avLst/>
          </a:prstGeom>
          <a:ln>
            <a:noFill/>
          </a:ln>
        </p:spPr>
      </p:pic>
      <p:sp>
        <p:nvSpPr>
          <p:cNvPr id="73" name="TextShape 3"/>
          <p:cNvSpPr txBox="1"/>
          <p:nvPr/>
        </p:nvSpPr>
        <p:spPr>
          <a:xfrm>
            <a:off x="7030800" y="858960"/>
            <a:ext cx="2844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https://ondoc.me/medicine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ONDOC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7030800" y="858960"/>
            <a:ext cx="2844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https://ondoc.me/medicine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0" y="1594800"/>
            <a:ext cx="10079640" cy="544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Яндекс Здоровье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7426800" y="858960"/>
            <a:ext cx="2617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https://health.yandex.ru/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-19440" y="1657800"/>
            <a:ext cx="10079640" cy="529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Госуслуги Мое Здоровье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0" y="1482480"/>
            <a:ext cx="1007964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Электронная регистратура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644560" y="2377440"/>
            <a:ext cx="4762080" cy="32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Кардиомонитор CardioQVARK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955320" y="293760"/>
            <a:ext cx="2262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http://cardioqvark.ru/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4200" y="1918800"/>
            <a:ext cx="10079640" cy="408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Кардиомонитор CardioQVARK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3955320" y="293760"/>
            <a:ext cx="2262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http://cardioqvark.ru/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833400" y="548640"/>
            <a:ext cx="7562520" cy="741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GNUMed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3017520" y="182880"/>
            <a:ext cx="41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http://wiki.gnumed.de/bin/view/Gnumed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96400" y="1280160"/>
            <a:ext cx="8358480" cy="621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GaiaEHR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110240" y="1441440"/>
            <a:ext cx="8105400" cy="57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OpenEMR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-10440" y="1629360"/>
            <a:ext cx="10079640" cy="566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CottageMed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008720" y="1383120"/>
            <a:ext cx="8046720" cy="595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Handy Patients Enterprise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3632400" y="202320"/>
            <a:ext cx="2768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http://www.handylife.com/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060920" y="1530360"/>
            <a:ext cx="7900200" cy="569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2017-07-12T13:56:27Z</dcterms:created>
  <dc:creator/>
  <dc:description/>
  <dc:language>en-US</dc:language>
  <cp:lastModifiedBy/>
  <dcterms:modified xsi:type="dcterms:W3CDTF">2017-07-12T15:42:51Z</dcterms:modified>
  <cp:revision>9</cp:revision>
  <dc:subject/>
  <dc:title/>
</cp:coreProperties>
</file>