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5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27CF2-E8AD-476F-A5BA-44A02C5178B4}" type="datetimeFigureOut">
              <a:rPr lang="ru-RU" smtClean="0"/>
              <a:t>21.11.2014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8FB5-A9AD-4775-BF59-E2B448D9FB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27CF2-E8AD-476F-A5BA-44A02C5178B4}" type="datetimeFigureOut">
              <a:rPr lang="ru-RU" smtClean="0"/>
              <a:t>21.11.2014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8FB5-A9AD-4775-BF59-E2B448D9FB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27CF2-E8AD-476F-A5BA-44A02C5178B4}" type="datetimeFigureOut">
              <a:rPr lang="ru-RU" smtClean="0"/>
              <a:t>21.11.2014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8FB5-A9AD-4775-BF59-E2B448D9FB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27CF2-E8AD-476F-A5BA-44A02C5178B4}" type="datetimeFigureOut">
              <a:rPr lang="ru-RU" smtClean="0"/>
              <a:t>21.11.2014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8FB5-A9AD-4775-BF59-E2B448D9FB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27CF2-E8AD-476F-A5BA-44A02C5178B4}" type="datetimeFigureOut">
              <a:rPr lang="ru-RU" smtClean="0"/>
              <a:t>21.11.2014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8FB5-A9AD-4775-BF59-E2B448D9FB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27CF2-E8AD-476F-A5BA-44A02C5178B4}" type="datetimeFigureOut">
              <a:rPr lang="ru-RU" smtClean="0"/>
              <a:t>21.11.2014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8FB5-A9AD-4775-BF59-E2B448D9FB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27CF2-E8AD-476F-A5BA-44A02C5178B4}" type="datetimeFigureOut">
              <a:rPr lang="ru-RU" smtClean="0"/>
              <a:t>21.11.2014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8FB5-A9AD-4775-BF59-E2B448D9FB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27CF2-E8AD-476F-A5BA-44A02C5178B4}" type="datetimeFigureOut">
              <a:rPr lang="ru-RU" smtClean="0"/>
              <a:t>21.11.2014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8FB5-A9AD-4775-BF59-E2B448D9FB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27CF2-E8AD-476F-A5BA-44A02C5178B4}" type="datetimeFigureOut">
              <a:rPr lang="ru-RU" smtClean="0"/>
              <a:t>21.11.2014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8FB5-A9AD-4775-BF59-E2B448D9FB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27CF2-E8AD-476F-A5BA-44A02C5178B4}" type="datetimeFigureOut">
              <a:rPr lang="ru-RU" smtClean="0"/>
              <a:t>21.11.2014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8FB5-A9AD-4775-BF59-E2B448D9FB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27CF2-E8AD-476F-A5BA-44A02C5178B4}" type="datetimeFigureOut">
              <a:rPr lang="ru-RU" smtClean="0"/>
              <a:t>21.11.2014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8FB5-A9AD-4775-BF59-E2B448D9FB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7CF2-E8AD-476F-A5BA-44A02C5178B4}" type="datetimeFigureOut">
              <a:rPr lang="ru-RU" smtClean="0"/>
              <a:t>21.11.2014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78FB5-A9AD-4775-BF59-E2B448D9FB8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7"/>
            <a:ext cx="7772400" cy="864096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Архитектурная модель программного комплекса</a:t>
            </a:r>
            <a:endParaRPr lang="ru-RU" sz="2800" dirty="0"/>
          </a:p>
        </p:txBody>
      </p:sp>
      <p:pic>
        <p:nvPicPr>
          <p:cNvPr id="2052" name="Picture 4" descr="C:\Users\Евгений\Desktop\unna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88841"/>
            <a:ext cx="7632848" cy="20738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7"/>
            <a:ext cx="7772400" cy="86409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Архитектура информационной системы </a:t>
            </a:r>
            <a:endParaRPr lang="ru-RU" sz="3200" dirty="0"/>
          </a:p>
        </p:txBody>
      </p:sp>
      <p:pic>
        <p:nvPicPr>
          <p:cNvPr id="2051" name="Picture 3" descr="C:\Users\Евгений\Desktop\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100269"/>
            <a:ext cx="6696744" cy="56410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7"/>
            <a:ext cx="7772400" cy="86409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Информационная система </a:t>
            </a:r>
            <a:r>
              <a:rPr lang="en-US" sz="3200" dirty="0" smtClean="0"/>
              <a:t>Avalanche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369799"/>
            <a:ext cx="813690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Для выбора оптимальной комплексной стратегии организации важно также проанализировать ее ближайших конкурентов и исследовать рынок, на которой она представлена. Для получения такой информации используется автономный модуль </a:t>
            </a:r>
            <a:r>
              <a:rPr lang="ru-RU" sz="2000" dirty="0" err="1" smtClean="0"/>
              <a:t>Avalanche</a:t>
            </a:r>
            <a:r>
              <a:rPr lang="ru-RU" sz="2000" dirty="0" smtClean="0"/>
              <a:t>.</a:t>
            </a:r>
          </a:p>
          <a:p>
            <a:endParaRPr lang="ru-RU" sz="2000" dirty="0"/>
          </a:p>
          <a:p>
            <a:r>
              <a:rPr lang="ru-RU" sz="2000" dirty="0"/>
              <a:t>Технология </a:t>
            </a:r>
            <a:r>
              <a:rPr lang="ru-RU" sz="2000" dirty="0" err="1"/>
              <a:t>Avalanche</a:t>
            </a:r>
            <a:r>
              <a:rPr lang="ru-RU" sz="2000" dirty="0"/>
              <a:t> базируется на трех основных инновациях в области web-программирования: </a:t>
            </a:r>
            <a:endParaRPr lang="ru-RU" sz="2000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концепции </a:t>
            </a:r>
            <a:r>
              <a:rPr lang="ru-RU" sz="2000" dirty="0"/>
              <a:t>«умных папок» («</a:t>
            </a:r>
            <a:r>
              <a:rPr lang="ru-RU" sz="2000" dirty="0" err="1"/>
              <a:t>Smart</a:t>
            </a:r>
            <a:r>
              <a:rPr lang="ru-RU" sz="2000" dirty="0"/>
              <a:t> </a:t>
            </a:r>
            <a:r>
              <a:rPr lang="ru-RU" sz="2000" dirty="0" err="1"/>
              <a:t>Folders</a:t>
            </a:r>
            <a:r>
              <a:rPr lang="ru-RU" sz="2000" dirty="0"/>
              <a:t>»), </a:t>
            </a:r>
            <a:r>
              <a:rPr lang="ru-RU" sz="2000" dirty="0" smtClean="0"/>
              <a:t> </a:t>
            </a:r>
          </a:p>
          <a:p>
            <a:pPr marL="457200" indent="-457200">
              <a:buAutoNum type="arabicPeriod"/>
            </a:pPr>
            <a:r>
              <a:rPr lang="ru-RU" sz="2000" dirty="0" smtClean="0"/>
              <a:t>автономном </a:t>
            </a:r>
            <a:r>
              <a:rPr lang="ru-RU" sz="2000" dirty="0"/>
              <a:t>интеллектуальном поисковом роботе («</a:t>
            </a:r>
            <a:r>
              <a:rPr lang="ru-RU" sz="2000" dirty="0" err="1"/>
              <a:t>Spider</a:t>
            </a:r>
            <a:r>
              <a:rPr lang="ru-RU" sz="2000" dirty="0"/>
              <a:t>»), и </a:t>
            </a:r>
            <a:endParaRPr lang="ru-RU" sz="2000" dirty="0" smtClean="0"/>
          </a:p>
          <a:p>
            <a:pPr marL="457200" indent="-457200">
              <a:buAutoNum type="arabicPeriod"/>
            </a:pPr>
            <a:r>
              <a:rPr lang="ru-RU" sz="2000" dirty="0" smtClean="0"/>
              <a:t>встроенной </a:t>
            </a:r>
            <a:r>
              <a:rPr lang="ru-RU" sz="2000" dirty="0"/>
              <a:t>базе данных, допускающей преобразование в «персональную энциклопедию».  </a:t>
            </a:r>
            <a:endParaRPr lang="ru-RU" sz="2000" dirty="0" smtClean="0"/>
          </a:p>
          <a:p>
            <a:pPr marL="457200" indent="-457200">
              <a:buAutoNum type="arabicPeriod"/>
            </a:pPr>
            <a:endParaRPr lang="ru-RU" sz="2000" dirty="0"/>
          </a:p>
          <a:p>
            <a:pPr marL="457200" indent="-457200"/>
            <a:endParaRPr lang="ru-RU" sz="2000" dirty="0" smtClean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7"/>
            <a:ext cx="7772400" cy="86409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Информационная система </a:t>
            </a:r>
            <a:r>
              <a:rPr lang="en-US" sz="3200" dirty="0" smtClean="0"/>
              <a:t>Avalanche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369799"/>
            <a:ext cx="813690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Программа ведет мониторинг популярности компании-заказчика, автоматически собирая все свежие упоминания о ней в сети Интернет, автоматически пополняя досье на основных конкурентов и мгновенно фиксируя появление любых новых материалов; затем фильтрует результаты поиска других поисковых систем, устраняя ненужные </a:t>
            </a:r>
            <a:r>
              <a:rPr lang="ru-RU" sz="2000" dirty="0" smtClean="0"/>
              <a:t>ссылки.</a:t>
            </a:r>
          </a:p>
          <a:p>
            <a:endParaRPr lang="ru-RU" sz="2000" dirty="0"/>
          </a:p>
          <a:p>
            <a:endParaRPr lang="ru-RU" sz="2000" dirty="0" smtClean="0"/>
          </a:p>
          <a:p>
            <a:r>
              <a:rPr lang="ru-RU" sz="2000" b="1" dirty="0" smtClean="0"/>
              <a:t>Основная идея</a:t>
            </a:r>
            <a:r>
              <a:rPr lang="ru-RU" sz="2000" dirty="0" smtClean="0"/>
              <a:t>, лежащая в основе информационной системы </a:t>
            </a:r>
            <a:r>
              <a:rPr lang="en-US" sz="2000" dirty="0" smtClean="0"/>
              <a:t>Avalanche </a:t>
            </a:r>
            <a:r>
              <a:rPr lang="ru-RU" sz="2000" dirty="0" smtClean="0"/>
              <a:t>заключается в автоматизации поиска в сети Интернет скрытых страниц на </a:t>
            </a:r>
            <a:r>
              <a:rPr lang="ru-RU" sz="2000" dirty="0" err="1" smtClean="0"/>
              <a:t>веб-сайтах</a:t>
            </a:r>
            <a:r>
              <a:rPr lang="ru-RU" sz="2000" dirty="0" smtClean="0"/>
              <a:t>. Такая идея напрямую вытекает из тезиса: «В системе (имеется ввиду Интернет), созданной для того, чтобы делиться информацией, укрыть ее от посторонних глаз почти невозможно».</a:t>
            </a:r>
            <a:endParaRPr lang="ru-RU" sz="2000" dirty="0"/>
          </a:p>
          <a:p>
            <a:pPr marL="457200" indent="-457200"/>
            <a:endParaRPr lang="ru-RU" sz="2000" dirty="0" smtClean="0"/>
          </a:p>
          <a:p>
            <a:pPr marL="457200" indent="-457200"/>
            <a:endParaRPr lang="ru-RU" sz="2000" dirty="0" smtClean="0"/>
          </a:p>
          <a:p>
            <a:endParaRPr lang="ru-RU" sz="2000" dirty="0" smtClean="0"/>
          </a:p>
          <a:p>
            <a:endParaRPr lang="ru-RU" sz="2000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7"/>
            <a:ext cx="7772400" cy="86409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Сбор новостей роботами </a:t>
            </a:r>
            <a:r>
              <a:rPr lang="en-US" sz="3200" dirty="0" smtClean="0"/>
              <a:t>Avalanche</a:t>
            </a:r>
            <a:endParaRPr lang="ru-RU" sz="3200" dirty="0"/>
          </a:p>
        </p:txBody>
      </p:sp>
      <p:pic>
        <p:nvPicPr>
          <p:cNvPr id="3075" name="Picture 3" descr="Avalan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8944" y="1268760"/>
            <a:ext cx="7301448" cy="5051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7"/>
            <a:ext cx="7772400" cy="86409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«Умные папки» и рубрикация в </a:t>
            </a:r>
            <a:r>
              <a:rPr lang="en-US" sz="3200" dirty="0" smtClean="0"/>
              <a:t>Avalanche</a:t>
            </a:r>
            <a:endParaRPr lang="ru-RU" sz="3200" dirty="0"/>
          </a:p>
        </p:txBody>
      </p:sp>
      <p:pic>
        <p:nvPicPr>
          <p:cNvPr id="4099" name="Picture 3" descr="Avalan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80372"/>
            <a:ext cx="7711360" cy="534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7"/>
            <a:ext cx="7772400" cy="86409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Просмотр собранного </a:t>
            </a:r>
            <a:r>
              <a:rPr lang="ru-RU" sz="3200" dirty="0" err="1" smtClean="0"/>
              <a:t>контента</a:t>
            </a:r>
            <a:r>
              <a:rPr lang="ru-RU" sz="3200" dirty="0" smtClean="0"/>
              <a:t> в </a:t>
            </a:r>
            <a:r>
              <a:rPr lang="en-US" sz="3200" dirty="0" smtClean="0"/>
              <a:t>Avalanche</a:t>
            </a:r>
            <a:endParaRPr lang="ru-RU" sz="3200" dirty="0"/>
          </a:p>
        </p:txBody>
      </p:sp>
      <p:pic>
        <p:nvPicPr>
          <p:cNvPr id="5122" name="Picture 2" descr="Avalan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108889"/>
            <a:ext cx="7128792" cy="5416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7"/>
            <a:ext cx="7772400" cy="86409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Тестирование системы </a:t>
            </a:r>
            <a:r>
              <a:rPr lang="en-US" sz="3200" dirty="0" smtClean="0"/>
              <a:t>Avalanche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369799"/>
            <a:ext cx="813690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Задача:</a:t>
            </a:r>
          </a:p>
          <a:p>
            <a:endParaRPr lang="ru-RU" sz="2000" b="1" dirty="0" smtClean="0"/>
          </a:p>
          <a:p>
            <a:r>
              <a:rPr lang="ru-RU" sz="2000" dirty="0" smtClean="0"/>
              <a:t>Требуется получить </a:t>
            </a:r>
            <a:r>
              <a:rPr lang="ru-RU" sz="2000" dirty="0"/>
              <a:t>из Интернета свежие документы по заданным темам и автоматически разложить по тематическим папкам с максимально возможной </a:t>
            </a:r>
            <a:r>
              <a:rPr lang="ru-RU" sz="2000" dirty="0" smtClean="0"/>
              <a:t>релевантностью (с минимальным количеством шума).</a:t>
            </a:r>
          </a:p>
          <a:p>
            <a:endParaRPr lang="ru-RU" sz="2000" dirty="0"/>
          </a:p>
          <a:p>
            <a:r>
              <a:rPr lang="ru-RU" sz="2000" dirty="0"/>
              <a:t>Тестирование проводится в 3 прогона с изменением настроек поиска на каждом </a:t>
            </a:r>
            <a:r>
              <a:rPr lang="ru-RU" sz="2000" dirty="0" smtClean="0"/>
              <a:t>последующем прогоне (для улучшения результата выдачи). </a:t>
            </a:r>
          </a:p>
          <a:p>
            <a:endParaRPr lang="ru-RU" sz="2000" dirty="0"/>
          </a:p>
          <a:p>
            <a:r>
              <a:rPr lang="ru-RU" sz="2000" dirty="0" smtClean="0"/>
              <a:t>На каждом прогоне рассматриваются </a:t>
            </a:r>
            <a:r>
              <a:rPr lang="ru-RU" sz="2000" dirty="0"/>
              <a:t>первые 300 полученных документов.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7"/>
            <a:ext cx="7772400" cy="864096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Результаты тестирования системы </a:t>
            </a:r>
            <a:r>
              <a:rPr lang="en-US" sz="3200" dirty="0" smtClean="0"/>
              <a:t>Avalanche</a:t>
            </a:r>
            <a:endParaRPr lang="ru-RU" sz="3200" dirty="0"/>
          </a:p>
        </p:txBody>
      </p:sp>
      <p:pic>
        <p:nvPicPr>
          <p:cNvPr id="6146" name="Picture 2" descr="avl-tes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124744"/>
            <a:ext cx="5760640" cy="4226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23528" y="5373216"/>
            <a:ext cx="8496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* Документы</a:t>
            </a:r>
            <a:r>
              <a:rPr lang="ru-RU" sz="1400" dirty="0"/>
              <a:t>, прошедшие входной фильтр при последних запусках роботов, но не разобранные умными папками, остаются в невидимой общей папке «Последние результаты» и при следующей рубрикации их снова увидят «умные папки» – и могут забрать себе. В результате, если вы меняете настройки какой-либо папки, она получает дополнительный шанс вновь порыться в куче свежих документов, и может быть, подобрать ранее не заинтересовавшие ее материалы</a:t>
            </a:r>
            <a:r>
              <a:rPr lang="ru-RU" sz="1400" dirty="0" smtClean="0"/>
              <a:t>. Отсюда вытекает потенциальная разница между документами, прошедшими фильтр и документами, прошедшими рубрикацию.</a:t>
            </a:r>
            <a:endParaRPr lang="ru-RU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346</Words>
  <Application>Microsoft Office PowerPoint</Application>
  <PresentationFormat>Экран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Архитектурная модель программного комплекса</vt:lpstr>
      <vt:lpstr>Архитектура информационной системы </vt:lpstr>
      <vt:lpstr>Информационная система Avalanche</vt:lpstr>
      <vt:lpstr>Информационная система Avalanche</vt:lpstr>
      <vt:lpstr>Сбор новостей роботами Avalanche</vt:lpstr>
      <vt:lpstr>«Умные папки» и рубрикация в Avalanche</vt:lpstr>
      <vt:lpstr>Просмотр собранного контента в Avalanche</vt:lpstr>
      <vt:lpstr>Тестирование системы Avalanche</vt:lpstr>
      <vt:lpstr>Результаты тестирования системы Avalanche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Архитектурная модель программного комплекса</dc:title>
  <dc:creator>Евгений</dc:creator>
  <cp:lastModifiedBy>Евгений</cp:lastModifiedBy>
  <cp:revision>4</cp:revision>
  <dcterms:created xsi:type="dcterms:W3CDTF">2014-11-21T13:03:59Z</dcterms:created>
  <dcterms:modified xsi:type="dcterms:W3CDTF">2014-11-21T13:37:36Z</dcterms:modified>
</cp:coreProperties>
</file>