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59" r:id="rId4"/>
    <p:sldId id="260" r:id="rId5"/>
    <p:sldId id="261" r:id="rId6"/>
    <p:sldId id="262" r:id="rId7"/>
    <p:sldId id="263" r:id="rId8"/>
    <p:sldId id="264"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B557A0-1B64-4FD9-9F14-3CCCA0A397A2}"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en-US"/>
        </a:p>
      </dgm:t>
    </dgm:pt>
    <dgm:pt modelId="{78D1F64A-B501-416C-8FDF-62668A3EE5B0}">
      <dgm:prSet phldrT="[Text]" custT="1"/>
      <dgm:spPr/>
      <dgm:t>
        <a:bodyPr/>
        <a:lstStyle/>
        <a:p>
          <a:r>
            <a:rPr lang="en-US" sz="2400" b="1" dirty="0">
              <a:solidFill>
                <a:srgbClr val="FF0000"/>
              </a:solidFill>
            </a:rPr>
            <a:t>STRENGTHS: </a:t>
          </a:r>
        </a:p>
        <a:p>
          <a:r>
            <a:rPr lang="en-US" sz="2400" b="1" dirty="0">
              <a:solidFill>
                <a:srgbClr val="FF0000"/>
              </a:solidFill>
            </a:rPr>
            <a:t>Internal factors</a:t>
          </a:r>
        </a:p>
      </dgm:t>
    </dgm:pt>
    <dgm:pt modelId="{D833838B-0FB3-4BF2-B17C-2BA14203CA02}" type="parTrans" cxnId="{7B989D2B-FF6D-48D4-9177-124066E36060}">
      <dgm:prSet/>
      <dgm:spPr/>
      <dgm:t>
        <a:bodyPr/>
        <a:lstStyle/>
        <a:p>
          <a:endParaRPr lang="en-US"/>
        </a:p>
      </dgm:t>
    </dgm:pt>
    <dgm:pt modelId="{31FA8D9C-D465-418F-917C-62CF416BD09E}" type="sibTrans" cxnId="{7B989D2B-FF6D-48D4-9177-124066E36060}">
      <dgm:prSet/>
      <dgm:spPr/>
      <dgm:t>
        <a:bodyPr/>
        <a:lstStyle/>
        <a:p>
          <a:endParaRPr lang="en-US"/>
        </a:p>
      </dgm:t>
    </dgm:pt>
    <dgm:pt modelId="{5DC04819-7F8F-4969-93F7-5891457449E9}">
      <dgm:prSet phldrT="[Text]" custT="1"/>
      <dgm:spPr/>
      <dgm:t>
        <a:bodyPr/>
        <a:lstStyle/>
        <a:p>
          <a:r>
            <a:rPr lang="en-US" sz="1800" dirty="0"/>
            <a:t>Automation:</a:t>
          </a:r>
        </a:p>
      </dgm:t>
    </dgm:pt>
    <dgm:pt modelId="{B97D3201-4B22-42A2-847C-AD5FD577E2E7}" type="parTrans" cxnId="{4E6D9B85-D241-44DD-A1A8-D150FA5369CD}">
      <dgm:prSet/>
      <dgm:spPr/>
      <dgm:t>
        <a:bodyPr/>
        <a:lstStyle/>
        <a:p>
          <a:endParaRPr lang="en-US"/>
        </a:p>
      </dgm:t>
    </dgm:pt>
    <dgm:pt modelId="{F12CA1DE-0E64-4B62-9263-13E7FA0C3BC6}" type="sibTrans" cxnId="{4E6D9B85-D241-44DD-A1A8-D150FA5369CD}">
      <dgm:prSet/>
      <dgm:spPr/>
      <dgm:t>
        <a:bodyPr/>
        <a:lstStyle/>
        <a:p>
          <a:endParaRPr lang="en-US"/>
        </a:p>
      </dgm:t>
    </dgm:pt>
    <dgm:pt modelId="{5B35C5B6-731A-4E70-8A46-C8A4ABC50D8C}">
      <dgm:prSet phldrT="[Text]" custT="1"/>
      <dgm:spPr/>
      <dgm:t>
        <a:bodyPr/>
        <a:lstStyle/>
        <a:p>
          <a:r>
            <a:rPr lang="en-US" sz="1800" dirty="0"/>
            <a:t>Real-time Tracking: </a:t>
          </a:r>
        </a:p>
      </dgm:t>
    </dgm:pt>
    <dgm:pt modelId="{6F464BAB-D713-4949-9291-ECF3081F8981}" type="parTrans" cxnId="{AC5FC1CA-0924-49DE-A9A8-ED793BFCF657}">
      <dgm:prSet/>
      <dgm:spPr/>
      <dgm:t>
        <a:bodyPr/>
        <a:lstStyle/>
        <a:p>
          <a:endParaRPr lang="en-US"/>
        </a:p>
      </dgm:t>
    </dgm:pt>
    <dgm:pt modelId="{732CDDCB-01C2-4461-86AF-7BE70BC50D20}" type="sibTrans" cxnId="{AC5FC1CA-0924-49DE-A9A8-ED793BFCF657}">
      <dgm:prSet/>
      <dgm:spPr/>
      <dgm:t>
        <a:bodyPr/>
        <a:lstStyle/>
        <a:p>
          <a:endParaRPr lang="en-US"/>
        </a:p>
      </dgm:t>
    </dgm:pt>
    <dgm:pt modelId="{7EAFD9E3-5950-409E-A1C8-D8A2307D5B6C}">
      <dgm:prSet custT="1"/>
      <dgm:spPr/>
      <dgm:t>
        <a:bodyPr/>
        <a:lstStyle/>
        <a:p>
          <a:r>
            <a:rPr lang="en-US" sz="1800" dirty="0"/>
            <a:t>Integration</a:t>
          </a:r>
        </a:p>
      </dgm:t>
    </dgm:pt>
    <dgm:pt modelId="{BDA6B8D1-FA1A-4CF3-8DEC-AA924FF74ACD}" type="parTrans" cxnId="{58FC11DE-F960-429E-94C3-E7C671A2F9AC}">
      <dgm:prSet/>
      <dgm:spPr/>
      <dgm:t>
        <a:bodyPr/>
        <a:lstStyle/>
        <a:p>
          <a:endParaRPr lang="en-US"/>
        </a:p>
      </dgm:t>
    </dgm:pt>
    <dgm:pt modelId="{181A7F40-D0D3-46A1-A209-2F34E8BBB91E}" type="sibTrans" cxnId="{58FC11DE-F960-429E-94C3-E7C671A2F9AC}">
      <dgm:prSet/>
      <dgm:spPr/>
      <dgm:t>
        <a:bodyPr/>
        <a:lstStyle/>
        <a:p>
          <a:endParaRPr lang="en-US"/>
        </a:p>
      </dgm:t>
    </dgm:pt>
    <dgm:pt modelId="{99B08330-2629-4D6E-8E8E-9F0A42FFDB2F}">
      <dgm:prSet custT="1"/>
      <dgm:spPr/>
      <dgm:t>
        <a:bodyPr/>
        <a:lstStyle/>
        <a:p>
          <a:r>
            <a:rPr lang="en-US" sz="1600" dirty="0"/>
            <a:t>Data-driven decision-making</a:t>
          </a:r>
        </a:p>
      </dgm:t>
    </dgm:pt>
    <dgm:pt modelId="{8AFCA08D-EC39-4E71-A883-B3520B0B9324}" type="parTrans" cxnId="{A1CAFE43-A390-4755-948E-0448A9914A55}">
      <dgm:prSet/>
      <dgm:spPr/>
      <dgm:t>
        <a:bodyPr/>
        <a:lstStyle/>
        <a:p>
          <a:endParaRPr lang="en-US"/>
        </a:p>
      </dgm:t>
    </dgm:pt>
    <dgm:pt modelId="{3A7F7826-211E-4372-9E5E-206558D1F4E2}" type="sibTrans" cxnId="{A1CAFE43-A390-4755-948E-0448A9914A55}">
      <dgm:prSet/>
      <dgm:spPr/>
      <dgm:t>
        <a:bodyPr/>
        <a:lstStyle/>
        <a:p>
          <a:endParaRPr lang="en-US"/>
        </a:p>
      </dgm:t>
    </dgm:pt>
    <dgm:pt modelId="{C3037A15-6B4E-4086-BCCD-481D7805DC25}">
      <dgm:prSet custT="1"/>
      <dgm:spPr/>
      <dgm:t>
        <a:bodyPr/>
        <a:lstStyle/>
        <a:p>
          <a:r>
            <a:rPr lang="en-US" sz="1800" dirty="0"/>
            <a:t>Scalability</a:t>
          </a:r>
        </a:p>
      </dgm:t>
    </dgm:pt>
    <dgm:pt modelId="{C7CFAF33-8C42-47FE-8A40-9FE9AC267165}" type="parTrans" cxnId="{58CA2BE1-098B-4EFC-B11F-2CF8E838AA17}">
      <dgm:prSet/>
      <dgm:spPr/>
      <dgm:t>
        <a:bodyPr/>
        <a:lstStyle/>
        <a:p>
          <a:endParaRPr lang="en-US"/>
        </a:p>
      </dgm:t>
    </dgm:pt>
    <dgm:pt modelId="{FE1D0052-4213-44E1-9F8B-61AAC1A2F8B9}" type="sibTrans" cxnId="{58CA2BE1-098B-4EFC-B11F-2CF8E838AA17}">
      <dgm:prSet/>
      <dgm:spPr/>
      <dgm:t>
        <a:bodyPr/>
        <a:lstStyle/>
        <a:p>
          <a:endParaRPr lang="en-US"/>
        </a:p>
      </dgm:t>
    </dgm:pt>
    <dgm:pt modelId="{7A28AAB1-C374-4DD3-A28B-821E865600C6}">
      <dgm:prSet custT="1"/>
      <dgm:spPr/>
      <dgm:t>
        <a:bodyPr/>
        <a:lstStyle/>
        <a:p>
          <a:r>
            <a:rPr lang="en-US" sz="1600" dirty="0"/>
            <a:t>Cost savings</a:t>
          </a:r>
        </a:p>
      </dgm:t>
    </dgm:pt>
    <dgm:pt modelId="{26D4A99B-CBD3-41B2-90A2-6395D311E101}" type="parTrans" cxnId="{12BAB3B2-8320-4505-812D-0B1B1D7FE762}">
      <dgm:prSet/>
      <dgm:spPr/>
      <dgm:t>
        <a:bodyPr/>
        <a:lstStyle/>
        <a:p>
          <a:endParaRPr lang="en-US"/>
        </a:p>
      </dgm:t>
    </dgm:pt>
    <dgm:pt modelId="{2EBAF0CD-0B9D-4800-81C5-6939324EA414}" type="sibTrans" cxnId="{12BAB3B2-8320-4505-812D-0B1B1D7FE762}">
      <dgm:prSet/>
      <dgm:spPr/>
      <dgm:t>
        <a:bodyPr/>
        <a:lstStyle/>
        <a:p>
          <a:endParaRPr lang="en-US"/>
        </a:p>
      </dgm:t>
    </dgm:pt>
    <dgm:pt modelId="{66E89833-D6E0-43FA-8414-937A4DFEF595}" type="pres">
      <dgm:prSet presAssocID="{E3B557A0-1B64-4FD9-9F14-3CCCA0A397A2}" presName="hierChild1" presStyleCnt="0">
        <dgm:presLayoutVars>
          <dgm:orgChart val="1"/>
          <dgm:chPref val="1"/>
          <dgm:dir/>
          <dgm:animOne val="branch"/>
          <dgm:animLvl val="lvl"/>
          <dgm:resizeHandles/>
        </dgm:presLayoutVars>
      </dgm:prSet>
      <dgm:spPr/>
    </dgm:pt>
    <dgm:pt modelId="{0A1E9D4F-768C-4C09-97BD-86D9D28BF32E}" type="pres">
      <dgm:prSet presAssocID="{78D1F64A-B501-416C-8FDF-62668A3EE5B0}" presName="hierRoot1" presStyleCnt="0">
        <dgm:presLayoutVars>
          <dgm:hierBranch val="init"/>
        </dgm:presLayoutVars>
      </dgm:prSet>
      <dgm:spPr/>
    </dgm:pt>
    <dgm:pt modelId="{A09555D9-B839-4D26-AB76-1318D54FDFD6}" type="pres">
      <dgm:prSet presAssocID="{78D1F64A-B501-416C-8FDF-62668A3EE5B0}" presName="rootComposite1" presStyleCnt="0"/>
      <dgm:spPr/>
    </dgm:pt>
    <dgm:pt modelId="{849516F4-EDAD-45FB-9CB4-DD539E96E5E7}" type="pres">
      <dgm:prSet presAssocID="{78D1F64A-B501-416C-8FDF-62668A3EE5B0}" presName="rootText1" presStyleLbl="node0" presStyleIdx="0" presStyleCnt="1" custScaleX="194133" custScaleY="141537" custLinFactNeighborY="12849">
        <dgm:presLayoutVars>
          <dgm:chPref val="3"/>
        </dgm:presLayoutVars>
      </dgm:prSet>
      <dgm:spPr/>
    </dgm:pt>
    <dgm:pt modelId="{C79161CA-7A03-45A6-A096-15246260DA3D}" type="pres">
      <dgm:prSet presAssocID="{78D1F64A-B501-416C-8FDF-62668A3EE5B0}" presName="rootConnector1" presStyleLbl="node1" presStyleIdx="0" presStyleCnt="0"/>
      <dgm:spPr/>
    </dgm:pt>
    <dgm:pt modelId="{2B4D7EFB-47C2-42CE-8726-6CEDE88F7C7D}" type="pres">
      <dgm:prSet presAssocID="{78D1F64A-B501-416C-8FDF-62668A3EE5B0}" presName="hierChild2" presStyleCnt="0"/>
      <dgm:spPr/>
    </dgm:pt>
    <dgm:pt modelId="{0048B13F-8C76-4CE1-91CB-FFA81B0C74A0}" type="pres">
      <dgm:prSet presAssocID="{B97D3201-4B22-42A2-847C-AD5FD577E2E7}" presName="Name37" presStyleLbl="parChTrans1D2" presStyleIdx="0" presStyleCnt="3"/>
      <dgm:spPr/>
    </dgm:pt>
    <dgm:pt modelId="{5D7B4BC9-573B-4EE2-AF07-CE5EC6BC84AC}" type="pres">
      <dgm:prSet presAssocID="{5DC04819-7F8F-4969-93F7-5891457449E9}" presName="hierRoot2" presStyleCnt="0">
        <dgm:presLayoutVars>
          <dgm:hierBranch val="init"/>
        </dgm:presLayoutVars>
      </dgm:prSet>
      <dgm:spPr/>
    </dgm:pt>
    <dgm:pt modelId="{C85558E3-371E-4DA4-8C83-12179595D0B3}" type="pres">
      <dgm:prSet presAssocID="{5DC04819-7F8F-4969-93F7-5891457449E9}" presName="rootComposite" presStyleCnt="0"/>
      <dgm:spPr/>
    </dgm:pt>
    <dgm:pt modelId="{B2B4169B-09AC-448C-9487-F25051D2FA22}" type="pres">
      <dgm:prSet presAssocID="{5DC04819-7F8F-4969-93F7-5891457449E9}" presName="rootText" presStyleLbl="node2" presStyleIdx="0" presStyleCnt="3" custScaleX="104124" custScaleY="98554">
        <dgm:presLayoutVars>
          <dgm:chPref val="3"/>
        </dgm:presLayoutVars>
      </dgm:prSet>
      <dgm:spPr/>
    </dgm:pt>
    <dgm:pt modelId="{5F755CD8-8946-49B2-83A5-24BD15BEAFB5}" type="pres">
      <dgm:prSet presAssocID="{5DC04819-7F8F-4969-93F7-5891457449E9}" presName="rootConnector" presStyleLbl="node2" presStyleIdx="0" presStyleCnt="3"/>
      <dgm:spPr/>
    </dgm:pt>
    <dgm:pt modelId="{0FCA4849-C80D-4EE0-B996-047F2A64A6E5}" type="pres">
      <dgm:prSet presAssocID="{5DC04819-7F8F-4969-93F7-5891457449E9}" presName="hierChild4" presStyleCnt="0"/>
      <dgm:spPr/>
    </dgm:pt>
    <dgm:pt modelId="{10630416-1556-4475-9604-83C4C8CB8A8A}" type="pres">
      <dgm:prSet presAssocID="{8AFCA08D-EC39-4E71-A883-B3520B0B9324}" presName="Name37" presStyleLbl="parChTrans1D3" presStyleIdx="0" presStyleCnt="3"/>
      <dgm:spPr/>
    </dgm:pt>
    <dgm:pt modelId="{200389B2-B350-49C0-A3C4-BE334AEC12E6}" type="pres">
      <dgm:prSet presAssocID="{99B08330-2629-4D6E-8E8E-9F0A42FFDB2F}" presName="hierRoot2" presStyleCnt="0">
        <dgm:presLayoutVars>
          <dgm:hierBranch val="init"/>
        </dgm:presLayoutVars>
      </dgm:prSet>
      <dgm:spPr/>
    </dgm:pt>
    <dgm:pt modelId="{78BB7EE1-B37A-4E8A-83C1-AE99D334F239}" type="pres">
      <dgm:prSet presAssocID="{99B08330-2629-4D6E-8E8E-9F0A42FFDB2F}" presName="rootComposite" presStyleCnt="0"/>
      <dgm:spPr/>
    </dgm:pt>
    <dgm:pt modelId="{23B5ED60-542E-4DC7-A361-37F107EB8ECB}" type="pres">
      <dgm:prSet presAssocID="{99B08330-2629-4D6E-8E8E-9F0A42FFDB2F}" presName="rootText" presStyleLbl="node3" presStyleIdx="0" presStyleCnt="3" custScaleX="127295">
        <dgm:presLayoutVars>
          <dgm:chPref val="3"/>
        </dgm:presLayoutVars>
      </dgm:prSet>
      <dgm:spPr/>
    </dgm:pt>
    <dgm:pt modelId="{2409CD2C-7DFE-4920-AE52-1D90E4E7CE36}" type="pres">
      <dgm:prSet presAssocID="{99B08330-2629-4D6E-8E8E-9F0A42FFDB2F}" presName="rootConnector" presStyleLbl="node3" presStyleIdx="0" presStyleCnt="3"/>
      <dgm:spPr/>
    </dgm:pt>
    <dgm:pt modelId="{3D672FD7-FB00-4B9E-9080-A9E5E78590E8}" type="pres">
      <dgm:prSet presAssocID="{99B08330-2629-4D6E-8E8E-9F0A42FFDB2F}" presName="hierChild4" presStyleCnt="0"/>
      <dgm:spPr/>
    </dgm:pt>
    <dgm:pt modelId="{B911E56C-CF88-43B5-A3EA-55AFDB2B73C4}" type="pres">
      <dgm:prSet presAssocID="{99B08330-2629-4D6E-8E8E-9F0A42FFDB2F}" presName="hierChild5" presStyleCnt="0"/>
      <dgm:spPr/>
    </dgm:pt>
    <dgm:pt modelId="{6D0F8803-6B61-4BD4-BA13-CDBDA97E723F}" type="pres">
      <dgm:prSet presAssocID="{5DC04819-7F8F-4969-93F7-5891457449E9}" presName="hierChild5" presStyleCnt="0"/>
      <dgm:spPr/>
    </dgm:pt>
    <dgm:pt modelId="{6E5149BA-18B5-46C1-A61F-0D49B383E460}" type="pres">
      <dgm:prSet presAssocID="{6F464BAB-D713-4949-9291-ECF3081F8981}" presName="Name37" presStyleLbl="parChTrans1D2" presStyleIdx="1" presStyleCnt="3"/>
      <dgm:spPr/>
    </dgm:pt>
    <dgm:pt modelId="{1E12E0F2-5083-42A5-8BC4-FE9C9165A1BD}" type="pres">
      <dgm:prSet presAssocID="{5B35C5B6-731A-4E70-8A46-C8A4ABC50D8C}" presName="hierRoot2" presStyleCnt="0">
        <dgm:presLayoutVars>
          <dgm:hierBranch val="init"/>
        </dgm:presLayoutVars>
      </dgm:prSet>
      <dgm:spPr/>
    </dgm:pt>
    <dgm:pt modelId="{DBAD2114-660E-439E-B5E6-D338ADCE95D7}" type="pres">
      <dgm:prSet presAssocID="{5B35C5B6-731A-4E70-8A46-C8A4ABC50D8C}" presName="rootComposite" presStyleCnt="0"/>
      <dgm:spPr/>
    </dgm:pt>
    <dgm:pt modelId="{9792F897-BB62-4C46-8323-6C61FDFAB9E5}" type="pres">
      <dgm:prSet presAssocID="{5B35C5B6-731A-4E70-8A46-C8A4ABC50D8C}" presName="rootText" presStyleLbl="node2" presStyleIdx="1" presStyleCnt="3">
        <dgm:presLayoutVars>
          <dgm:chPref val="3"/>
        </dgm:presLayoutVars>
      </dgm:prSet>
      <dgm:spPr/>
    </dgm:pt>
    <dgm:pt modelId="{D032B3C0-560B-46FA-AFE6-A50E48509C37}" type="pres">
      <dgm:prSet presAssocID="{5B35C5B6-731A-4E70-8A46-C8A4ABC50D8C}" presName="rootConnector" presStyleLbl="node2" presStyleIdx="1" presStyleCnt="3"/>
      <dgm:spPr/>
    </dgm:pt>
    <dgm:pt modelId="{FB2CE035-16E1-4686-9EDC-12CFBD180AA8}" type="pres">
      <dgm:prSet presAssocID="{5B35C5B6-731A-4E70-8A46-C8A4ABC50D8C}" presName="hierChild4" presStyleCnt="0"/>
      <dgm:spPr/>
    </dgm:pt>
    <dgm:pt modelId="{D904E366-0F7A-417F-A5EC-FC2D208E957B}" type="pres">
      <dgm:prSet presAssocID="{C7CFAF33-8C42-47FE-8A40-9FE9AC267165}" presName="Name37" presStyleLbl="parChTrans1D3" presStyleIdx="1" presStyleCnt="3"/>
      <dgm:spPr/>
    </dgm:pt>
    <dgm:pt modelId="{CBC0E5FF-CC42-4985-9A0E-D81F3DAC3D98}" type="pres">
      <dgm:prSet presAssocID="{C3037A15-6B4E-4086-BCCD-481D7805DC25}" presName="hierRoot2" presStyleCnt="0">
        <dgm:presLayoutVars>
          <dgm:hierBranch val="init"/>
        </dgm:presLayoutVars>
      </dgm:prSet>
      <dgm:spPr/>
    </dgm:pt>
    <dgm:pt modelId="{6BDA34BB-6418-4906-8B1C-B2AEB3965B7C}" type="pres">
      <dgm:prSet presAssocID="{C3037A15-6B4E-4086-BCCD-481D7805DC25}" presName="rootComposite" presStyleCnt="0"/>
      <dgm:spPr/>
    </dgm:pt>
    <dgm:pt modelId="{A3CBA421-EEA0-4F4A-9DD7-0C9A585131EB}" type="pres">
      <dgm:prSet presAssocID="{C3037A15-6B4E-4086-BCCD-481D7805DC25}" presName="rootText" presStyleLbl="node3" presStyleIdx="1" presStyleCnt="3">
        <dgm:presLayoutVars>
          <dgm:chPref val="3"/>
        </dgm:presLayoutVars>
      </dgm:prSet>
      <dgm:spPr/>
    </dgm:pt>
    <dgm:pt modelId="{0CEE6B22-D64A-43CD-8F74-B3C852BF03A5}" type="pres">
      <dgm:prSet presAssocID="{C3037A15-6B4E-4086-BCCD-481D7805DC25}" presName="rootConnector" presStyleLbl="node3" presStyleIdx="1" presStyleCnt="3"/>
      <dgm:spPr/>
    </dgm:pt>
    <dgm:pt modelId="{FDFAF850-6EF0-4496-9A02-65678D27ADA0}" type="pres">
      <dgm:prSet presAssocID="{C3037A15-6B4E-4086-BCCD-481D7805DC25}" presName="hierChild4" presStyleCnt="0"/>
      <dgm:spPr/>
    </dgm:pt>
    <dgm:pt modelId="{C6E596D6-FEB4-49D9-8ADF-6030EB56BC06}" type="pres">
      <dgm:prSet presAssocID="{C3037A15-6B4E-4086-BCCD-481D7805DC25}" presName="hierChild5" presStyleCnt="0"/>
      <dgm:spPr/>
    </dgm:pt>
    <dgm:pt modelId="{B9F57867-5C17-4D44-BD45-313FA5AC125A}" type="pres">
      <dgm:prSet presAssocID="{5B35C5B6-731A-4E70-8A46-C8A4ABC50D8C}" presName="hierChild5" presStyleCnt="0"/>
      <dgm:spPr/>
    </dgm:pt>
    <dgm:pt modelId="{3BF9F391-4DC4-444A-B4AB-C7CC1C55813F}" type="pres">
      <dgm:prSet presAssocID="{BDA6B8D1-FA1A-4CF3-8DEC-AA924FF74ACD}" presName="Name37" presStyleLbl="parChTrans1D2" presStyleIdx="2" presStyleCnt="3"/>
      <dgm:spPr/>
    </dgm:pt>
    <dgm:pt modelId="{FF451F41-32AE-4F39-AF6A-0478FA88FDE3}" type="pres">
      <dgm:prSet presAssocID="{7EAFD9E3-5950-409E-A1C8-D8A2307D5B6C}" presName="hierRoot2" presStyleCnt="0">
        <dgm:presLayoutVars>
          <dgm:hierBranch val="init"/>
        </dgm:presLayoutVars>
      </dgm:prSet>
      <dgm:spPr/>
    </dgm:pt>
    <dgm:pt modelId="{538FFE3A-E44B-4AA3-A7DB-8E51ED8E3C27}" type="pres">
      <dgm:prSet presAssocID="{7EAFD9E3-5950-409E-A1C8-D8A2307D5B6C}" presName="rootComposite" presStyleCnt="0"/>
      <dgm:spPr/>
    </dgm:pt>
    <dgm:pt modelId="{EA03A518-2544-449C-B1ED-AC51981D4CD5}" type="pres">
      <dgm:prSet presAssocID="{7EAFD9E3-5950-409E-A1C8-D8A2307D5B6C}" presName="rootText" presStyleLbl="node2" presStyleIdx="2" presStyleCnt="3">
        <dgm:presLayoutVars>
          <dgm:chPref val="3"/>
        </dgm:presLayoutVars>
      </dgm:prSet>
      <dgm:spPr/>
    </dgm:pt>
    <dgm:pt modelId="{FC4C7A06-C247-400A-9016-E3802C7937D8}" type="pres">
      <dgm:prSet presAssocID="{7EAFD9E3-5950-409E-A1C8-D8A2307D5B6C}" presName="rootConnector" presStyleLbl="node2" presStyleIdx="2" presStyleCnt="3"/>
      <dgm:spPr/>
    </dgm:pt>
    <dgm:pt modelId="{6D4650BD-C54E-4F99-A648-B82388E82216}" type="pres">
      <dgm:prSet presAssocID="{7EAFD9E3-5950-409E-A1C8-D8A2307D5B6C}" presName="hierChild4" presStyleCnt="0"/>
      <dgm:spPr/>
    </dgm:pt>
    <dgm:pt modelId="{881A8FB3-820A-48C9-A280-6C74C9F43BA2}" type="pres">
      <dgm:prSet presAssocID="{26D4A99B-CBD3-41B2-90A2-6395D311E101}" presName="Name37" presStyleLbl="parChTrans1D3" presStyleIdx="2" presStyleCnt="3"/>
      <dgm:spPr/>
    </dgm:pt>
    <dgm:pt modelId="{71FEEAC0-B0FD-4B95-9C4D-053BBDE4A98B}" type="pres">
      <dgm:prSet presAssocID="{7A28AAB1-C374-4DD3-A28B-821E865600C6}" presName="hierRoot2" presStyleCnt="0">
        <dgm:presLayoutVars>
          <dgm:hierBranch val="init"/>
        </dgm:presLayoutVars>
      </dgm:prSet>
      <dgm:spPr/>
    </dgm:pt>
    <dgm:pt modelId="{11BD9DE5-ADCE-48EE-A859-302ED06941DC}" type="pres">
      <dgm:prSet presAssocID="{7A28AAB1-C374-4DD3-A28B-821E865600C6}" presName="rootComposite" presStyleCnt="0"/>
      <dgm:spPr/>
    </dgm:pt>
    <dgm:pt modelId="{0AB05677-ABB9-4D42-8663-28B833B94C9C}" type="pres">
      <dgm:prSet presAssocID="{7A28AAB1-C374-4DD3-A28B-821E865600C6}" presName="rootText" presStyleLbl="node3" presStyleIdx="2" presStyleCnt="3">
        <dgm:presLayoutVars>
          <dgm:chPref val="3"/>
        </dgm:presLayoutVars>
      </dgm:prSet>
      <dgm:spPr/>
    </dgm:pt>
    <dgm:pt modelId="{C08B2301-B277-4B19-81E1-1226EDBCC63F}" type="pres">
      <dgm:prSet presAssocID="{7A28AAB1-C374-4DD3-A28B-821E865600C6}" presName="rootConnector" presStyleLbl="node3" presStyleIdx="2" presStyleCnt="3"/>
      <dgm:spPr/>
    </dgm:pt>
    <dgm:pt modelId="{EE91A9EE-ED2B-4E46-B8B0-E8155ED044CF}" type="pres">
      <dgm:prSet presAssocID="{7A28AAB1-C374-4DD3-A28B-821E865600C6}" presName="hierChild4" presStyleCnt="0"/>
      <dgm:spPr/>
    </dgm:pt>
    <dgm:pt modelId="{75AD6D71-9D3D-44F8-AA4B-649E1BB58CFC}" type="pres">
      <dgm:prSet presAssocID="{7A28AAB1-C374-4DD3-A28B-821E865600C6}" presName="hierChild5" presStyleCnt="0"/>
      <dgm:spPr/>
    </dgm:pt>
    <dgm:pt modelId="{E02F6CAC-957C-4793-845D-D7FB5C5526BF}" type="pres">
      <dgm:prSet presAssocID="{7EAFD9E3-5950-409E-A1C8-D8A2307D5B6C}" presName="hierChild5" presStyleCnt="0"/>
      <dgm:spPr/>
    </dgm:pt>
    <dgm:pt modelId="{1B05294D-63AC-478F-A48F-234754674078}" type="pres">
      <dgm:prSet presAssocID="{78D1F64A-B501-416C-8FDF-62668A3EE5B0}" presName="hierChild3" presStyleCnt="0"/>
      <dgm:spPr/>
    </dgm:pt>
  </dgm:ptLst>
  <dgm:cxnLst>
    <dgm:cxn modelId="{24355104-AED6-458C-B08A-A511EB62ADAC}" type="presOf" srcId="{5DC04819-7F8F-4969-93F7-5891457449E9}" destId="{5F755CD8-8946-49B2-83A5-24BD15BEAFB5}" srcOrd="1" destOrd="0" presId="urn:microsoft.com/office/officeart/2005/8/layout/orgChart1"/>
    <dgm:cxn modelId="{27CABB0A-B3EC-4F99-B9DF-EDE76FC88DD4}" type="presOf" srcId="{5B35C5B6-731A-4E70-8A46-C8A4ABC50D8C}" destId="{9792F897-BB62-4C46-8323-6C61FDFAB9E5}" srcOrd="0" destOrd="0" presId="urn:microsoft.com/office/officeart/2005/8/layout/orgChart1"/>
    <dgm:cxn modelId="{C814A819-D88B-4FD5-8BCF-F1D409305978}" type="presOf" srcId="{BDA6B8D1-FA1A-4CF3-8DEC-AA924FF74ACD}" destId="{3BF9F391-4DC4-444A-B4AB-C7CC1C55813F}" srcOrd="0" destOrd="0" presId="urn:microsoft.com/office/officeart/2005/8/layout/orgChart1"/>
    <dgm:cxn modelId="{3931761A-4467-4773-AA27-14055F7B9824}" type="presOf" srcId="{C3037A15-6B4E-4086-BCCD-481D7805DC25}" destId="{A3CBA421-EEA0-4F4A-9DD7-0C9A585131EB}" srcOrd="0" destOrd="0" presId="urn:microsoft.com/office/officeart/2005/8/layout/orgChart1"/>
    <dgm:cxn modelId="{BB568C1A-7E2F-41AF-BA47-0716797F7BE4}" type="presOf" srcId="{99B08330-2629-4D6E-8E8E-9F0A42FFDB2F}" destId="{23B5ED60-542E-4DC7-A361-37F107EB8ECB}" srcOrd="0" destOrd="0" presId="urn:microsoft.com/office/officeart/2005/8/layout/orgChart1"/>
    <dgm:cxn modelId="{118CF31C-E1F6-4CFA-8C13-B7F3C2CEE08A}" type="presOf" srcId="{26D4A99B-CBD3-41B2-90A2-6395D311E101}" destId="{881A8FB3-820A-48C9-A280-6C74C9F43BA2}" srcOrd="0" destOrd="0" presId="urn:microsoft.com/office/officeart/2005/8/layout/orgChart1"/>
    <dgm:cxn modelId="{ECE8D522-DAC3-44B1-9DC6-54DAD1DDDB80}" type="presOf" srcId="{7EAFD9E3-5950-409E-A1C8-D8A2307D5B6C}" destId="{FC4C7A06-C247-400A-9016-E3802C7937D8}" srcOrd="1" destOrd="0" presId="urn:microsoft.com/office/officeart/2005/8/layout/orgChart1"/>
    <dgm:cxn modelId="{7B989D2B-FF6D-48D4-9177-124066E36060}" srcId="{E3B557A0-1B64-4FD9-9F14-3CCCA0A397A2}" destId="{78D1F64A-B501-416C-8FDF-62668A3EE5B0}" srcOrd="0" destOrd="0" parTransId="{D833838B-0FB3-4BF2-B17C-2BA14203CA02}" sibTransId="{31FA8D9C-D465-418F-917C-62CF416BD09E}"/>
    <dgm:cxn modelId="{0429462E-629F-43D5-9041-DD9EFB72E284}" type="presOf" srcId="{8AFCA08D-EC39-4E71-A883-B3520B0B9324}" destId="{10630416-1556-4475-9604-83C4C8CB8A8A}" srcOrd="0" destOrd="0" presId="urn:microsoft.com/office/officeart/2005/8/layout/orgChart1"/>
    <dgm:cxn modelId="{2092B631-F07D-49C8-81BC-A592722F1504}" type="presOf" srcId="{5B35C5B6-731A-4E70-8A46-C8A4ABC50D8C}" destId="{D032B3C0-560B-46FA-AFE6-A50E48509C37}" srcOrd="1" destOrd="0" presId="urn:microsoft.com/office/officeart/2005/8/layout/orgChart1"/>
    <dgm:cxn modelId="{E5786F39-38F2-49E3-9A80-D6B0C7AA8F07}" type="presOf" srcId="{7A28AAB1-C374-4DD3-A28B-821E865600C6}" destId="{C08B2301-B277-4B19-81E1-1226EDBCC63F}" srcOrd="1" destOrd="0" presId="urn:microsoft.com/office/officeart/2005/8/layout/orgChart1"/>
    <dgm:cxn modelId="{A1CAFE43-A390-4755-948E-0448A9914A55}" srcId="{5DC04819-7F8F-4969-93F7-5891457449E9}" destId="{99B08330-2629-4D6E-8E8E-9F0A42FFDB2F}" srcOrd="0" destOrd="0" parTransId="{8AFCA08D-EC39-4E71-A883-B3520B0B9324}" sibTransId="{3A7F7826-211E-4372-9E5E-206558D1F4E2}"/>
    <dgm:cxn modelId="{B4818844-B639-4367-AD02-8C7A250D72D0}" type="presOf" srcId="{6F464BAB-D713-4949-9291-ECF3081F8981}" destId="{6E5149BA-18B5-46C1-A61F-0D49B383E460}" srcOrd="0" destOrd="0" presId="urn:microsoft.com/office/officeart/2005/8/layout/orgChart1"/>
    <dgm:cxn modelId="{5B17BE4B-EC98-4292-B264-A31FD770A3FB}" type="presOf" srcId="{C3037A15-6B4E-4086-BCCD-481D7805DC25}" destId="{0CEE6B22-D64A-43CD-8F74-B3C852BF03A5}" srcOrd="1" destOrd="0" presId="urn:microsoft.com/office/officeart/2005/8/layout/orgChart1"/>
    <dgm:cxn modelId="{2598266E-5563-4B6A-B89E-7005D0E7FD64}" type="presOf" srcId="{C7CFAF33-8C42-47FE-8A40-9FE9AC267165}" destId="{D904E366-0F7A-417F-A5EC-FC2D208E957B}" srcOrd="0" destOrd="0" presId="urn:microsoft.com/office/officeart/2005/8/layout/orgChart1"/>
    <dgm:cxn modelId="{9AD88951-7B29-489F-B493-38FB43B3E5EF}" type="presOf" srcId="{78D1F64A-B501-416C-8FDF-62668A3EE5B0}" destId="{849516F4-EDAD-45FB-9CB4-DD539E96E5E7}" srcOrd="0" destOrd="0" presId="urn:microsoft.com/office/officeart/2005/8/layout/orgChart1"/>
    <dgm:cxn modelId="{A813AC51-6980-429F-B43E-4BC740A16763}" type="presOf" srcId="{7EAFD9E3-5950-409E-A1C8-D8A2307D5B6C}" destId="{EA03A518-2544-449C-B1ED-AC51981D4CD5}" srcOrd="0" destOrd="0" presId="urn:microsoft.com/office/officeart/2005/8/layout/orgChart1"/>
    <dgm:cxn modelId="{9783CC75-33BF-46B2-8414-5037359BEBC9}" type="presOf" srcId="{E3B557A0-1B64-4FD9-9F14-3CCCA0A397A2}" destId="{66E89833-D6E0-43FA-8414-937A4DFEF595}" srcOrd="0" destOrd="0" presId="urn:microsoft.com/office/officeart/2005/8/layout/orgChart1"/>
    <dgm:cxn modelId="{23879276-C588-427C-880C-FA50959296A5}" type="presOf" srcId="{99B08330-2629-4D6E-8E8E-9F0A42FFDB2F}" destId="{2409CD2C-7DFE-4920-AE52-1D90E4E7CE36}" srcOrd="1" destOrd="0" presId="urn:microsoft.com/office/officeart/2005/8/layout/orgChart1"/>
    <dgm:cxn modelId="{C4235859-F8C5-4117-8FEA-BC78AD528DC8}" type="presOf" srcId="{78D1F64A-B501-416C-8FDF-62668A3EE5B0}" destId="{C79161CA-7A03-45A6-A096-15246260DA3D}" srcOrd="1" destOrd="0" presId="urn:microsoft.com/office/officeart/2005/8/layout/orgChart1"/>
    <dgm:cxn modelId="{4E6D9B85-D241-44DD-A1A8-D150FA5369CD}" srcId="{78D1F64A-B501-416C-8FDF-62668A3EE5B0}" destId="{5DC04819-7F8F-4969-93F7-5891457449E9}" srcOrd="0" destOrd="0" parTransId="{B97D3201-4B22-42A2-847C-AD5FD577E2E7}" sibTransId="{F12CA1DE-0E64-4B62-9263-13E7FA0C3BC6}"/>
    <dgm:cxn modelId="{12BAB3B2-8320-4505-812D-0B1B1D7FE762}" srcId="{7EAFD9E3-5950-409E-A1C8-D8A2307D5B6C}" destId="{7A28AAB1-C374-4DD3-A28B-821E865600C6}" srcOrd="0" destOrd="0" parTransId="{26D4A99B-CBD3-41B2-90A2-6395D311E101}" sibTransId="{2EBAF0CD-0B9D-4800-81C5-6939324EA414}"/>
    <dgm:cxn modelId="{AC5FC1CA-0924-49DE-A9A8-ED793BFCF657}" srcId="{78D1F64A-B501-416C-8FDF-62668A3EE5B0}" destId="{5B35C5B6-731A-4E70-8A46-C8A4ABC50D8C}" srcOrd="1" destOrd="0" parTransId="{6F464BAB-D713-4949-9291-ECF3081F8981}" sibTransId="{732CDDCB-01C2-4461-86AF-7BE70BC50D20}"/>
    <dgm:cxn modelId="{3EB483DD-237E-4ADD-A5CE-67C10835C7D0}" type="presOf" srcId="{B97D3201-4B22-42A2-847C-AD5FD577E2E7}" destId="{0048B13F-8C76-4CE1-91CB-FFA81B0C74A0}" srcOrd="0" destOrd="0" presId="urn:microsoft.com/office/officeart/2005/8/layout/orgChart1"/>
    <dgm:cxn modelId="{58FC11DE-F960-429E-94C3-E7C671A2F9AC}" srcId="{78D1F64A-B501-416C-8FDF-62668A3EE5B0}" destId="{7EAFD9E3-5950-409E-A1C8-D8A2307D5B6C}" srcOrd="2" destOrd="0" parTransId="{BDA6B8D1-FA1A-4CF3-8DEC-AA924FF74ACD}" sibTransId="{181A7F40-D0D3-46A1-A209-2F34E8BBB91E}"/>
    <dgm:cxn modelId="{58CA2BE1-098B-4EFC-B11F-2CF8E838AA17}" srcId="{5B35C5B6-731A-4E70-8A46-C8A4ABC50D8C}" destId="{C3037A15-6B4E-4086-BCCD-481D7805DC25}" srcOrd="0" destOrd="0" parTransId="{C7CFAF33-8C42-47FE-8A40-9FE9AC267165}" sibTransId="{FE1D0052-4213-44E1-9F8B-61AAC1A2F8B9}"/>
    <dgm:cxn modelId="{016B75E4-5024-4332-A658-0F0949971BC8}" type="presOf" srcId="{7A28AAB1-C374-4DD3-A28B-821E865600C6}" destId="{0AB05677-ABB9-4D42-8663-28B833B94C9C}" srcOrd="0" destOrd="0" presId="urn:microsoft.com/office/officeart/2005/8/layout/orgChart1"/>
    <dgm:cxn modelId="{6D5218FC-729A-480D-BDD2-9BB2F451EBB8}" type="presOf" srcId="{5DC04819-7F8F-4969-93F7-5891457449E9}" destId="{B2B4169B-09AC-448C-9487-F25051D2FA22}" srcOrd="0" destOrd="0" presId="urn:microsoft.com/office/officeart/2005/8/layout/orgChart1"/>
    <dgm:cxn modelId="{11EBFC5D-3023-4720-9562-3CE048CD2AF8}" type="presParOf" srcId="{66E89833-D6E0-43FA-8414-937A4DFEF595}" destId="{0A1E9D4F-768C-4C09-97BD-86D9D28BF32E}" srcOrd="0" destOrd="0" presId="urn:microsoft.com/office/officeart/2005/8/layout/orgChart1"/>
    <dgm:cxn modelId="{2903375F-CD38-40CC-B0DE-A850247FFFB8}" type="presParOf" srcId="{0A1E9D4F-768C-4C09-97BD-86D9D28BF32E}" destId="{A09555D9-B839-4D26-AB76-1318D54FDFD6}" srcOrd="0" destOrd="0" presId="urn:microsoft.com/office/officeart/2005/8/layout/orgChart1"/>
    <dgm:cxn modelId="{DE0BF06D-AB5B-4330-8073-B6802B398552}" type="presParOf" srcId="{A09555D9-B839-4D26-AB76-1318D54FDFD6}" destId="{849516F4-EDAD-45FB-9CB4-DD539E96E5E7}" srcOrd="0" destOrd="0" presId="urn:microsoft.com/office/officeart/2005/8/layout/orgChart1"/>
    <dgm:cxn modelId="{382B286D-620C-47E0-BB3C-FBEABCC0607E}" type="presParOf" srcId="{A09555D9-B839-4D26-AB76-1318D54FDFD6}" destId="{C79161CA-7A03-45A6-A096-15246260DA3D}" srcOrd="1" destOrd="0" presId="urn:microsoft.com/office/officeart/2005/8/layout/orgChart1"/>
    <dgm:cxn modelId="{3752866A-2A78-49CE-9F5A-949B26B30A85}" type="presParOf" srcId="{0A1E9D4F-768C-4C09-97BD-86D9D28BF32E}" destId="{2B4D7EFB-47C2-42CE-8726-6CEDE88F7C7D}" srcOrd="1" destOrd="0" presId="urn:microsoft.com/office/officeart/2005/8/layout/orgChart1"/>
    <dgm:cxn modelId="{1589EDAF-AD85-4A40-8711-14FA2C489423}" type="presParOf" srcId="{2B4D7EFB-47C2-42CE-8726-6CEDE88F7C7D}" destId="{0048B13F-8C76-4CE1-91CB-FFA81B0C74A0}" srcOrd="0" destOrd="0" presId="urn:microsoft.com/office/officeart/2005/8/layout/orgChart1"/>
    <dgm:cxn modelId="{6565B202-60A6-4B42-8DEB-AAD2B15A7DF9}" type="presParOf" srcId="{2B4D7EFB-47C2-42CE-8726-6CEDE88F7C7D}" destId="{5D7B4BC9-573B-4EE2-AF07-CE5EC6BC84AC}" srcOrd="1" destOrd="0" presId="urn:microsoft.com/office/officeart/2005/8/layout/orgChart1"/>
    <dgm:cxn modelId="{2A707F41-EF99-4F9E-BDDB-78F29B8C7965}" type="presParOf" srcId="{5D7B4BC9-573B-4EE2-AF07-CE5EC6BC84AC}" destId="{C85558E3-371E-4DA4-8C83-12179595D0B3}" srcOrd="0" destOrd="0" presId="urn:microsoft.com/office/officeart/2005/8/layout/orgChart1"/>
    <dgm:cxn modelId="{6B18E1F4-EF39-49CD-A541-E393A5A4A984}" type="presParOf" srcId="{C85558E3-371E-4DA4-8C83-12179595D0B3}" destId="{B2B4169B-09AC-448C-9487-F25051D2FA22}" srcOrd="0" destOrd="0" presId="urn:microsoft.com/office/officeart/2005/8/layout/orgChart1"/>
    <dgm:cxn modelId="{77E0661C-E7B4-4DCA-9C08-02A1A39EE284}" type="presParOf" srcId="{C85558E3-371E-4DA4-8C83-12179595D0B3}" destId="{5F755CD8-8946-49B2-83A5-24BD15BEAFB5}" srcOrd="1" destOrd="0" presId="urn:microsoft.com/office/officeart/2005/8/layout/orgChart1"/>
    <dgm:cxn modelId="{4CED5BCB-0318-4771-ADAD-E22680CFC462}" type="presParOf" srcId="{5D7B4BC9-573B-4EE2-AF07-CE5EC6BC84AC}" destId="{0FCA4849-C80D-4EE0-B996-047F2A64A6E5}" srcOrd="1" destOrd="0" presId="urn:microsoft.com/office/officeart/2005/8/layout/orgChart1"/>
    <dgm:cxn modelId="{050C6D5B-56F0-4A4E-B2C4-5CE2FC1AB398}" type="presParOf" srcId="{0FCA4849-C80D-4EE0-B996-047F2A64A6E5}" destId="{10630416-1556-4475-9604-83C4C8CB8A8A}" srcOrd="0" destOrd="0" presId="urn:microsoft.com/office/officeart/2005/8/layout/orgChart1"/>
    <dgm:cxn modelId="{5E7EE571-87BE-4DCB-83A1-5C139BB71DCB}" type="presParOf" srcId="{0FCA4849-C80D-4EE0-B996-047F2A64A6E5}" destId="{200389B2-B350-49C0-A3C4-BE334AEC12E6}" srcOrd="1" destOrd="0" presId="urn:microsoft.com/office/officeart/2005/8/layout/orgChart1"/>
    <dgm:cxn modelId="{3D28FA50-1688-4356-ACBA-95ED0FE81F43}" type="presParOf" srcId="{200389B2-B350-49C0-A3C4-BE334AEC12E6}" destId="{78BB7EE1-B37A-4E8A-83C1-AE99D334F239}" srcOrd="0" destOrd="0" presId="urn:microsoft.com/office/officeart/2005/8/layout/orgChart1"/>
    <dgm:cxn modelId="{365A6265-87DD-42EA-8816-063B03921007}" type="presParOf" srcId="{78BB7EE1-B37A-4E8A-83C1-AE99D334F239}" destId="{23B5ED60-542E-4DC7-A361-37F107EB8ECB}" srcOrd="0" destOrd="0" presId="urn:microsoft.com/office/officeart/2005/8/layout/orgChart1"/>
    <dgm:cxn modelId="{B7A4EF59-7B02-4DA9-BDE6-7FE30DECC6E8}" type="presParOf" srcId="{78BB7EE1-B37A-4E8A-83C1-AE99D334F239}" destId="{2409CD2C-7DFE-4920-AE52-1D90E4E7CE36}" srcOrd="1" destOrd="0" presId="urn:microsoft.com/office/officeart/2005/8/layout/orgChart1"/>
    <dgm:cxn modelId="{4F7D614A-5793-4138-A327-B69D93650456}" type="presParOf" srcId="{200389B2-B350-49C0-A3C4-BE334AEC12E6}" destId="{3D672FD7-FB00-4B9E-9080-A9E5E78590E8}" srcOrd="1" destOrd="0" presId="urn:microsoft.com/office/officeart/2005/8/layout/orgChart1"/>
    <dgm:cxn modelId="{73F68A6F-E80B-4A32-810F-EF4689A7C830}" type="presParOf" srcId="{200389B2-B350-49C0-A3C4-BE334AEC12E6}" destId="{B911E56C-CF88-43B5-A3EA-55AFDB2B73C4}" srcOrd="2" destOrd="0" presId="urn:microsoft.com/office/officeart/2005/8/layout/orgChart1"/>
    <dgm:cxn modelId="{7F46F0D0-9ED2-4B8B-80C0-6302A5E95C84}" type="presParOf" srcId="{5D7B4BC9-573B-4EE2-AF07-CE5EC6BC84AC}" destId="{6D0F8803-6B61-4BD4-BA13-CDBDA97E723F}" srcOrd="2" destOrd="0" presId="urn:microsoft.com/office/officeart/2005/8/layout/orgChart1"/>
    <dgm:cxn modelId="{D2958FAC-74C6-442E-B6CC-236B3E560279}" type="presParOf" srcId="{2B4D7EFB-47C2-42CE-8726-6CEDE88F7C7D}" destId="{6E5149BA-18B5-46C1-A61F-0D49B383E460}" srcOrd="2" destOrd="0" presId="urn:microsoft.com/office/officeart/2005/8/layout/orgChart1"/>
    <dgm:cxn modelId="{4632F9A8-9662-4E13-AC0F-AF9DF5EBA0D7}" type="presParOf" srcId="{2B4D7EFB-47C2-42CE-8726-6CEDE88F7C7D}" destId="{1E12E0F2-5083-42A5-8BC4-FE9C9165A1BD}" srcOrd="3" destOrd="0" presId="urn:microsoft.com/office/officeart/2005/8/layout/orgChart1"/>
    <dgm:cxn modelId="{3FA72C2A-1F05-4876-8FE8-0AFDE9253B9C}" type="presParOf" srcId="{1E12E0F2-5083-42A5-8BC4-FE9C9165A1BD}" destId="{DBAD2114-660E-439E-B5E6-D338ADCE95D7}" srcOrd="0" destOrd="0" presId="urn:microsoft.com/office/officeart/2005/8/layout/orgChart1"/>
    <dgm:cxn modelId="{87BEDC9F-BEA1-4A7B-993A-E091BE619CFF}" type="presParOf" srcId="{DBAD2114-660E-439E-B5E6-D338ADCE95D7}" destId="{9792F897-BB62-4C46-8323-6C61FDFAB9E5}" srcOrd="0" destOrd="0" presId="urn:microsoft.com/office/officeart/2005/8/layout/orgChart1"/>
    <dgm:cxn modelId="{366D1420-92F5-4C09-ABC7-8B656D68240F}" type="presParOf" srcId="{DBAD2114-660E-439E-B5E6-D338ADCE95D7}" destId="{D032B3C0-560B-46FA-AFE6-A50E48509C37}" srcOrd="1" destOrd="0" presId="urn:microsoft.com/office/officeart/2005/8/layout/orgChart1"/>
    <dgm:cxn modelId="{6DF50709-40E3-4449-8B65-F3D5A36079F7}" type="presParOf" srcId="{1E12E0F2-5083-42A5-8BC4-FE9C9165A1BD}" destId="{FB2CE035-16E1-4686-9EDC-12CFBD180AA8}" srcOrd="1" destOrd="0" presId="urn:microsoft.com/office/officeart/2005/8/layout/orgChart1"/>
    <dgm:cxn modelId="{8FCD4799-E169-4ACC-B495-8DB90A21BA70}" type="presParOf" srcId="{FB2CE035-16E1-4686-9EDC-12CFBD180AA8}" destId="{D904E366-0F7A-417F-A5EC-FC2D208E957B}" srcOrd="0" destOrd="0" presId="urn:microsoft.com/office/officeart/2005/8/layout/orgChart1"/>
    <dgm:cxn modelId="{18075128-522F-462B-96ED-E61F5A8E7E88}" type="presParOf" srcId="{FB2CE035-16E1-4686-9EDC-12CFBD180AA8}" destId="{CBC0E5FF-CC42-4985-9A0E-D81F3DAC3D98}" srcOrd="1" destOrd="0" presId="urn:microsoft.com/office/officeart/2005/8/layout/orgChart1"/>
    <dgm:cxn modelId="{20217DE5-E5FF-44C2-9FBB-DAB06841D5C4}" type="presParOf" srcId="{CBC0E5FF-CC42-4985-9A0E-D81F3DAC3D98}" destId="{6BDA34BB-6418-4906-8B1C-B2AEB3965B7C}" srcOrd="0" destOrd="0" presId="urn:microsoft.com/office/officeart/2005/8/layout/orgChart1"/>
    <dgm:cxn modelId="{BB930541-1C3A-4B30-ABA4-3152C32478A1}" type="presParOf" srcId="{6BDA34BB-6418-4906-8B1C-B2AEB3965B7C}" destId="{A3CBA421-EEA0-4F4A-9DD7-0C9A585131EB}" srcOrd="0" destOrd="0" presId="urn:microsoft.com/office/officeart/2005/8/layout/orgChart1"/>
    <dgm:cxn modelId="{DC9AA712-5443-4A8E-A857-E918B6D55696}" type="presParOf" srcId="{6BDA34BB-6418-4906-8B1C-B2AEB3965B7C}" destId="{0CEE6B22-D64A-43CD-8F74-B3C852BF03A5}" srcOrd="1" destOrd="0" presId="urn:microsoft.com/office/officeart/2005/8/layout/orgChart1"/>
    <dgm:cxn modelId="{1617A281-9DFD-4ABF-ABED-CC2D4DA415CD}" type="presParOf" srcId="{CBC0E5FF-CC42-4985-9A0E-D81F3DAC3D98}" destId="{FDFAF850-6EF0-4496-9A02-65678D27ADA0}" srcOrd="1" destOrd="0" presId="urn:microsoft.com/office/officeart/2005/8/layout/orgChart1"/>
    <dgm:cxn modelId="{B147D3CD-A434-4F7F-BFC4-12B903333DAC}" type="presParOf" srcId="{CBC0E5FF-CC42-4985-9A0E-D81F3DAC3D98}" destId="{C6E596D6-FEB4-49D9-8ADF-6030EB56BC06}" srcOrd="2" destOrd="0" presId="urn:microsoft.com/office/officeart/2005/8/layout/orgChart1"/>
    <dgm:cxn modelId="{24172F44-2844-4F6D-AAA7-DAA4410917B7}" type="presParOf" srcId="{1E12E0F2-5083-42A5-8BC4-FE9C9165A1BD}" destId="{B9F57867-5C17-4D44-BD45-313FA5AC125A}" srcOrd="2" destOrd="0" presId="urn:microsoft.com/office/officeart/2005/8/layout/orgChart1"/>
    <dgm:cxn modelId="{D2394F93-9563-4C0D-8A78-D15B1E81B59A}" type="presParOf" srcId="{2B4D7EFB-47C2-42CE-8726-6CEDE88F7C7D}" destId="{3BF9F391-4DC4-444A-B4AB-C7CC1C55813F}" srcOrd="4" destOrd="0" presId="urn:microsoft.com/office/officeart/2005/8/layout/orgChart1"/>
    <dgm:cxn modelId="{7C1C743E-E14B-4004-A81D-0D8A1784937B}" type="presParOf" srcId="{2B4D7EFB-47C2-42CE-8726-6CEDE88F7C7D}" destId="{FF451F41-32AE-4F39-AF6A-0478FA88FDE3}" srcOrd="5" destOrd="0" presId="urn:microsoft.com/office/officeart/2005/8/layout/orgChart1"/>
    <dgm:cxn modelId="{6B568AE8-E038-442E-BCF2-CF9877DB42EB}" type="presParOf" srcId="{FF451F41-32AE-4F39-AF6A-0478FA88FDE3}" destId="{538FFE3A-E44B-4AA3-A7DB-8E51ED8E3C27}" srcOrd="0" destOrd="0" presId="urn:microsoft.com/office/officeart/2005/8/layout/orgChart1"/>
    <dgm:cxn modelId="{1D1D08E5-851E-4F27-B26E-BBD28C80B86A}" type="presParOf" srcId="{538FFE3A-E44B-4AA3-A7DB-8E51ED8E3C27}" destId="{EA03A518-2544-449C-B1ED-AC51981D4CD5}" srcOrd="0" destOrd="0" presId="urn:microsoft.com/office/officeart/2005/8/layout/orgChart1"/>
    <dgm:cxn modelId="{FDE6E248-89E6-4233-BB76-3DF098C03AB1}" type="presParOf" srcId="{538FFE3A-E44B-4AA3-A7DB-8E51ED8E3C27}" destId="{FC4C7A06-C247-400A-9016-E3802C7937D8}" srcOrd="1" destOrd="0" presId="urn:microsoft.com/office/officeart/2005/8/layout/orgChart1"/>
    <dgm:cxn modelId="{1D6A0AFA-5DFD-4709-8396-41B88C9C31AA}" type="presParOf" srcId="{FF451F41-32AE-4F39-AF6A-0478FA88FDE3}" destId="{6D4650BD-C54E-4F99-A648-B82388E82216}" srcOrd="1" destOrd="0" presId="urn:microsoft.com/office/officeart/2005/8/layout/orgChart1"/>
    <dgm:cxn modelId="{D972ACE6-09DF-4C35-8A9E-69C1AF54CBC0}" type="presParOf" srcId="{6D4650BD-C54E-4F99-A648-B82388E82216}" destId="{881A8FB3-820A-48C9-A280-6C74C9F43BA2}" srcOrd="0" destOrd="0" presId="urn:microsoft.com/office/officeart/2005/8/layout/orgChart1"/>
    <dgm:cxn modelId="{987BA300-43CE-46C6-9666-52D8B8D5FBA0}" type="presParOf" srcId="{6D4650BD-C54E-4F99-A648-B82388E82216}" destId="{71FEEAC0-B0FD-4B95-9C4D-053BBDE4A98B}" srcOrd="1" destOrd="0" presId="urn:microsoft.com/office/officeart/2005/8/layout/orgChart1"/>
    <dgm:cxn modelId="{F9A9187C-16FD-4E5C-AA94-5208DBFC3B84}" type="presParOf" srcId="{71FEEAC0-B0FD-4B95-9C4D-053BBDE4A98B}" destId="{11BD9DE5-ADCE-48EE-A859-302ED06941DC}" srcOrd="0" destOrd="0" presId="urn:microsoft.com/office/officeart/2005/8/layout/orgChart1"/>
    <dgm:cxn modelId="{A3463DBD-CFAF-4865-BDC6-2790E9F0DAD9}" type="presParOf" srcId="{11BD9DE5-ADCE-48EE-A859-302ED06941DC}" destId="{0AB05677-ABB9-4D42-8663-28B833B94C9C}" srcOrd="0" destOrd="0" presId="urn:microsoft.com/office/officeart/2005/8/layout/orgChart1"/>
    <dgm:cxn modelId="{E6698500-7F01-4324-8F18-67A452D72776}" type="presParOf" srcId="{11BD9DE5-ADCE-48EE-A859-302ED06941DC}" destId="{C08B2301-B277-4B19-81E1-1226EDBCC63F}" srcOrd="1" destOrd="0" presId="urn:microsoft.com/office/officeart/2005/8/layout/orgChart1"/>
    <dgm:cxn modelId="{F6D28596-5517-4961-AE50-74538F5C160E}" type="presParOf" srcId="{71FEEAC0-B0FD-4B95-9C4D-053BBDE4A98B}" destId="{EE91A9EE-ED2B-4E46-B8B0-E8155ED044CF}" srcOrd="1" destOrd="0" presId="urn:microsoft.com/office/officeart/2005/8/layout/orgChart1"/>
    <dgm:cxn modelId="{45658084-6A49-4DE8-86C8-7BA7DC15C11D}" type="presParOf" srcId="{71FEEAC0-B0FD-4B95-9C4D-053BBDE4A98B}" destId="{75AD6D71-9D3D-44F8-AA4B-649E1BB58CFC}" srcOrd="2" destOrd="0" presId="urn:microsoft.com/office/officeart/2005/8/layout/orgChart1"/>
    <dgm:cxn modelId="{718D890A-75C0-478E-9213-7A613B7FE5B4}" type="presParOf" srcId="{FF451F41-32AE-4F39-AF6A-0478FA88FDE3}" destId="{E02F6CAC-957C-4793-845D-D7FB5C5526BF}" srcOrd="2" destOrd="0" presId="urn:microsoft.com/office/officeart/2005/8/layout/orgChart1"/>
    <dgm:cxn modelId="{5F415BF3-B932-491B-9CD3-B3DCA253C468}" type="presParOf" srcId="{0A1E9D4F-768C-4C09-97BD-86D9D28BF32E}" destId="{1B05294D-63AC-478F-A48F-234754674078}"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87FAE4-375B-49B9-8682-1FC13C47BEB8}"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en-US"/>
        </a:p>
      </dgm:t>
    </dgm:pt>
    <dgm:pt modelId="{F3443066-6986-4523-88C9-FF256F065989}">
      <dgm:prSet phldrT="[Text]" custT="1"/>
      <dgm:spPr/>
      <dgm:t>
        <a:bodyPr/>
        <a:lstStyle/>
        <a:p>
          <a:r>
            <a:rPr lang="en-US" sz="2400" b="1" dirty="0">
              <a:solidFill>
                <a:srgbClr val="C00000"/>
              </a:solidFill>
            </a:rPr>
            <a:t>Weaknesses:</a:t>
          </a:r>
        </a:p>
        <a:p>
          <a:r>
            <a:rPr lang="en-US" sz="2400" b="1" dirty="0">
              <a:solidFill>
                <a:srgbClr val="C00000"/>
              </a:solidFill>
            </a:rPr>
            <a:t> Internal Factor</a:t>
          </a:r>
        </a:p>
      </dgm:t>
    </dgm:pt>
    <dgm:pt modelId="{C5633961-00C0-4534-BFE2-C2EDFE652B5D}" type="parTrans" cxnId="{03AF8DD4-7264-4025-838A-54568E6A2213}">
      <dgm:prSet/>
      <dgm:spPr/>
      <dgm:t>
        <a:bodyPr/>
        <a:lstStyle/>
        <a:p>
          <a:endParaRPr lang="en-US"/>
        </a:p>
      </dgm:t>
    </dgm:pt>
    <dgm:pt modelId="{C1CCA528-C97A-419D-A3DE-FD040E483622}" type="sibTrans" cxnId="{03AF8DD4-7264-4025-838A-54568E6A2213}">
      <dgm:prSet/>
      <dgm:spPr/>
      <dgm:t>
        <a:bodyPr/>
        <a:lstStyle/>
        <a:p>
          <a:endParaRPr lang="en-US"/>
        </a:p>
      </dgm:t>
    </dgm:pt>
    <dgm:pt modelId="{78484B1F-F1B1-4CE8-9BC2-3DEA04D5E002}">
      <dgm:prSet phldrT="[Text]" custT="1"/>
      <dgm:spPr/>
      <dgm:t>
        <a:bodyPr/>
        <a:lstStyle/>
        <a:p>
          <a:r>
            <a:rPr lang="en-US" sz="1400" dirty="0"/>
            <a:t>Initial Setup &amp; Maintenance Cost</a:t>
          </a:r>
        </a:p>
      </dgm:t>
    </dgm:pt>
    <dgm:pt modelId="{025B7D0D-039A-4E43-94AE-8E81C47D6EB5}" type="parTrans" cxnId="{03357556-62E6-4284-936A-8FBA3C5FD579}">
      <dgm:prSet/>
      <dgm:spPr/>
      <dgm:t>
        <a:bodyPr/>
        <a:lstStyle/>
        <a:p>
          <a:endParaRPr lang="en-US"/>
        </a:p>
      </dgm:t>
    </dgm:pt>
    <dgm:pt modelId="{69E4F8C0-21DC-465D-A2C9-2F50CB7A2696}" type="sibTrans" cxnId="{03357556-62E6-4284-936A-8FBA3C5FD579}">
      <dgm:prSet/>
      <dgm:spPr/>
      <dgm:t>
        <a:bodyPr/>
        <a:lstStyle/>
        <a:p>
          <a:endParaRPr lang="en-US"/>
        </a:p>
      </dgm:t>
    </dgm:pt>
    <dgm:pt modelId="{7415D217-740D-41E6-9291-6CE55DBC124B}">
      <dgm:prSet phldrT="[Text]" custT="1"/>
      <dgm:spPr/>
      <dgm:t>
        <a:bodyPr/>
        <a:lstStyle/>
        <a:p>
          <a:r>
            <a:rPr lang="en-US" sz="1600" dirty="0"/>
            <a:t>Technical Issues</a:t>
          </a:r>
        </a:p>
      </dgm:t>
    </dgm:pt>
    <dgm:pt modelId="{417DFB39-78F6-40AB-95DC-ED878387F617}" type="parTrans" cxnId="{76480336-9605-480E-BD5E-E94037DD2A96}">
      <dgm:prSet/>
      <dgm:spPr/>
      <dgm:t>
        <a:bodyPr/>
        <a:lstStyle/>
        <a:p>
          <a:endParaRPr lang="en-US"/>
        </a:p>
      </dgm:t>
    </dgm:pt>
    <dgm:pt modelId="{90865CD7-C166-4F8A-9762-18BC1C1FFA4C}" type="sibTrans" cxnId="{76480336-9605-480E-BD5E-E94037DD2A96}">
      <dgm:prSet/>
      <dgm:spPr/>
      <dgm:t>
        <a:bodyPr/>
        <a:lstStyle/>
        <a:p>
          <a:endParaRPr lang="en-US"/>
        </a:p>
      </dgm:t>
    </dgm:pt>
    <dgm:pt modelId="{38E94671-4E88-4B6C-A048-864255498823}">
      <dgm:prSet phldrT="[Text]" custT="1"/>
      <dgm:spPr/>
      <dgm:t>
        <a:bodyPr/>
        <a:lstStyle/>
        <a:p>
          <a:r>
            <a:rPr lang="en-US" sz="1400" dirty="0"/>
            <a:t>Complexity in staff Training/Learning Curve</a:t>
          </a:r>
        </a:p>
      </dgm:t>
    </dgm:pt>
    <dgm:pt modelId="{B5F660A5-26B3-4CB9-8D2C-E62D1823F80E}" type="parTrans" cxnId="{BD7245CE-ED26-4E13-831B-8F9624279274}">
      <dgm:prSet/>
      <dgm:spPr/>
      <dgm:t>
        <a:bodyPr/>
        <a:lstStyle/>
        <a:p>
          <a:endParaRPr lang="en-US"/>
        </a:p>
      </dgm:t>
    </dgm:pt>
    <dgm:pt modelId="{C8EC0E6D-8EA2-4C8A-A8A3-75080C8EC421}" type="sibTrans" cxnId="{BD7245CE-ED26-4E13-831B-8F9624279274}">
      <dgm:prSet/>
      <dgm:spPr/>
      <dgm:t>
        <a:bodyPr/>
        <a:lstStyle/>
        <a:p>
          <a:endParaRPr lang="en-US"/>
        </a:p>
      </dgm:t>
    </dgm:pt>
    <dgm:pt modelId="{CC704CE5-445F-4814-98F6-1703FED3353D}">
      <dgm:prSet/>
      <dgm:spPr/>
      <dgm:t>
        <a:bodyPr/>
        <a:lstStyle/>
        <a:p>
          <a:r>
            <a:rPr lang="en-US" dirty="0"/>
            <a:t>Dependency on Technology</a:t>
          </a:r>
        </a:p>
      </dgm:t>
    </dgm:pt>
    <dgm:pt modelId="{B5959604-6B6C-441A-92E8-4C4699019777}" type="parTrans" cxnId="{7829A4F5-5EBE-4CE5-BAA5-287EF67D66E5}">
      <dgm:prSet/>
      <dgm:spPr/>
      <dgm:t>
        <a:bodyPr/>
        <a:lstStyle/>
        <a:p>
          <a:endParaRPr lang="en-US"/>
        </a:p>
      </dgm:t>
    </dgm:pt>
    <dgm:pt modelId="{EC55D082-7C67-4C2A-B4CB-7D9661B765BE}" type="sibTrans" cxnId="{7829A4F5-5EBE-4CE5-BAA5-287EF67D66E5}">
      <dgm:prSet/>
      <dgm:spPr/>
      <dgm:t>
        <a:bodyPr/>
        <a:lstStyle/>
        <a:p>
          <a:endParaRPr lang="en-US"/>
        </a:p>
      </dgm:t>
    </dgm:pt>
    <dgm:pt modelId="{BCD06748-1B4A-4C5E-804D-AE3D2224DD3A}">
      <dgm:prSet/>
      <dgm:spPr/>
      <dgm:t>
        <a:bodyPr/>
        <a:lstStyle/>
        <a:p>
          <a:r>
            <a:rPr lang="en-US" dirty="0"/>
            <a:t>Customization Limits</a:t>
          </a:r>
        </a:p>
      </dgm:t>
    </dgm:pt>
    <dgm:pt modelId="{EE69078C-6704-4461-8A34-715C4539BCB4}" type="parTrans" cxnId="{82C5FDBC-B122-4EC7-8679-C0C4DD43FF97}">
      <dgm:prSet/>
      <dgm:spPr/>
      <dgm:t>
        <a:bodyPr/>
        <a:lstStyle/>
        <a:p>
          <a:endParaRPr lang="en-US"/>
        </a:p>
      </dgm:t>
    </dgm:pt>
    <dgm:pt modelId="{329B45EA-9FDE-4487-8611-C77590244860}" type="sibTrans" cxnId="{82C5FDBC-B122-4EC7-8679-C0C4DD43FF97}">
      <dgm:prSet/>
      <dgm:spPr/>
      <dgm:t>
        <a:bodyPr/>
        <a:lstStyle/>
        <a:p>
          <a:endParaRPr lang="en-US"/>
        </a:p>
      </dgm:t>
    </dgm:pt>
    <dgm:pt modelId="{E053D98C-C2A3-4D80-B6EB-27C928A3FE75}">
      <dgm:prSet/>
      <dgm:spPr/>
      <dgm:t>
        <a:bodyPr/>
        <a:lstStyle/>
        <a:p>
          <a:r>
            <a:rPr lang="en-US" dirty="0"/>
            <a:t>Integration challenges</a:t>
          </a:r>
        </a:p>
      </dgm:t>
    </dgm:pt>
    <dgm:pt modelId="{E37F72EC-3FA0-45C5-841D-69CF99140833}" type="parTrans" cxnId="{4B1D40B5-4773-446D-8E39-C52FB3BC02C7}">
      <dgm:prSet/>
      <dgm:spPr/>
      <dgm:t>
        <a:bodyPr/>
        <a:lstStyle/>
        <a:p>
          <a:endParaRPr lang="en-US"/>
        </a:p>
      </dgm:t>
    </dgm:pt>
    <dgm:pt modelId="{FF54741C-E13B-431A-B614-C8787EB545BD}" type="sibTrans" cxnId="{4B1D40B5-4773-446D-8E39-C52FB3BC02C7}">
      <dgm:prSet/>
      <dgm:spPr/>
      <dgm:t>
        <a:bodyPr/>
        <a:lstStyle/>
        <a:p>
          <a:endParaRPr lang="en-US"/>
        </a:p>
      </dgm:t>
    </dgm:pt>
    <dgm:pt modelId="{72527850-4562-4F74-AB18-D7665CAC7F6C}" type="pres">
      <dgm:prSet presAssocID="{1F87FAE4-375B-49B9-8682-1FC13C47BEB8}" presName="hierChild1" presStyleCnt="0">
        <dgm:presLayoutVars>
          <dgm:orgChart val="1"/>
          <dgm:chPref val="1"/>
          <dgm:dir/>
          <dgm:animOne val="branch"/>
          <dgm:animLvl val="lvl"/>
          <dgm:resizeHandles/>
        </dgm:presLayoutVars>
      </dgm:prSet>
      <dgm:spPr/>
    </dgm:pt>
    <dgm:pt modelId="{B99F7B81-DE1A-4522-B725-9D7CAEA569AC}" type="pres">
      <dgm:prSet presAssocID="{F3443066-6986-4523-88C9-FF256F065989}" presName="hierRoot1" presStyleCnt="0">
        <dgm:presLayoutVars>
          <dgm:hierBranch val="init"/>
        </dgm:presLayoutVars>
      </dgm:prSet>
      <dgm:spPr/>
    </dgm:pt>
    <dgm:pt modelId="{13A23391-D7C9-4B86-B9F5-59E20825ABE8}" type="pres">
      <dgm:prSet presAssocID="{F3443066-6986-4523-88C9-FF256F065989}" presName="rootComposite1" presStyleCnt="0"/>
      <dgm:spPr/>
    </dgm:pt>
    <dgm:pt modelId="{D0E49D41-AD26-4A39-868B-EA2358D3EE5C}" type="pres">
      <dgm:prSet presAssocID="{F3443066-6986-4523-88C9-FF256F065989}" presName="rootText1" presStyleLbl="node0" presStyleIdx="0" presStyleCnt="1" custScaleX="175938" custScaleY="150929" custLinFactNeighborY="-3024">
        <dgm:presLayoutVars>
          <dgm:chPref val="3"/>
        </dgm:presLayoutVars>
      </dgm:prSet>
      <dgm:spPr/>
    </dgm:pt>
    <dgm:pt modelId="{7926C176-1A07-4018-A398-F23BA3A05B76}" type="pres">
      <dgm:prSet presAssocID="{F3443066-6986-4523-88C9-FF256F065989}" presName="rootConnector1" presStyleLbl="node1" presStyleIdx="0" presStyleCnt="0"/>
      <dgm:spPr/>
    </dgm:pt>
    <dgm:pt modelId="{C1E85E86-DC6F-47FD-BF2E-2C12C517A80B}" type="pres">
      <dgm:prSet presAssocID="{F3443066-6986-4523-88C9-FF256F065989}" presName="hierChild2" presStyleCnt="0"/>
      <dgm:spPr/>
    </dgm:pt>
    <dgm:pt modelId="{DF135CA0-FAC0-4411-8CEC-D215D9AC4701}" type="pres">
      <dgm:prSet presAssocID="{025B7D0D-039A-4E43-94AE-8E81C47D6EB5}" presName="Name37" presStyleLbl="parChTrans1D2" presStyleIdx="0" presStyleCnt="3"/>
      <dgm:spPr/>
    </dgm:pt>
    <dgm:pt modelId="{99252859-1660-4C86-8779-5509EA31EEBE}" type="pres">
      <dgm:prSet presAssocID="{78484B1F-F1B1-4CE8-9BC2-3DEA04D5E002}" presName="hierRoot2" presStyleCnt="0">
        <dgm:presLayoutVars>
          <dgm:hierBranch val="init"/>
        </dgm:presLayoutVars>
      </dgm:prSet>
      <dgm:spPr/>
    </dgm:pt>
    <dgm:pt modelId="{41AEDFDC-C764-49D7-ADD3-040B80E6D2F7}" type="pres">
      <dgm:prSet presAssocID="{78484B1F-F1B1-4CE8-9BC2-3DEA04D5E002}" presName="rootComposite" presStyleCnt="0"/>
      <dgm:spPr/>
    </dgm:pt>
    <dgm:pt modelId="{45BCE552-DA30-4D5D-B518-409B13A7DA43}" type="pres">
      <dgm:prSet presAssocID="{78484B1F-F1B1-4CE8-9BC2-3DEA04D5E002}" presName="rootText" presStyleLbl="node2" presStyleIdx="0" presStyleCnt="3">
        <dgm:presLayoutVars>
          <dgm:chPref val="3"/>
        </dgm:presLayoutVars>
      </dgm:prSet>
      <dgm:spPr/>
    </dgm:pt>
    <dgm:pt modelId="{3D27DF32-FD89-4756-A098-08E3CFD461DC}" type="pres">
      <dgm:prSet presAssocID="{78484B1F-F1B1-4CE8-9BC2-3DEA04D5E002}" presName="rootConnector" presStyleLbl="node2" presStyleIdx="0" presStyleCnt="3"/>
      <dgm:spPr/>
    </dgm:pt>
    <dgm:pt modelId="{868B92AE-2A3E-430C-A7E3-6C69F2079793}" type="pres">
      <dgm:prSet presAssocID="{78484B1F-F1B1-4CE8-9BC2-3DEA04D5E002}" presName="hierChild4" presStyleCnt="0"/>
      <dgm:spPr/>
    </dgm:pt>
    <dgm:pt modelId="{67B40A5F-C0D2-4F3A-86DB-158A00BB91D9}" type="pres">
      <dgm:prSet presAssocID="{E37F72EC-3FA0-45C5-841D-69CF99140833}" presName="Name37" presStyleLbl="parChTrans1D3" presStyleIdx="0" presStyleCnt="3"/>
      <dgm:spPr/>
    </dgm:pt>
    <dgm:pt modelId="{C95F0142-65AE-42EA-99EE-09AD71CFE8EF}" type="pres">
      <dgm:prSet presAssocID="{E053D98C-C2A3-4D80-B6EB-27C928A3FE75}" presName="hierRoot2" presStyleCnt="0">
        <dgm:presLayoutVars>
          <dgm:hierBranch val="init"/>
        </dgm:presLayoutVars>
      </dgm:prSet>
      <dgm:spPr/>
    </dgm:pt>
    <dgm:pt modelId="{0C6B7FDF-EA02-4A9C-9DE4-6EEBE6C40A6F}" type="pres">
      <dgm:prSet presAssocID="{E053D98C-C2A3-4D80-B6EB-27C928A3FE75}" presName="rootComposite" presStyleCnt="0"/>
      <dgm:spPr/>
    </dgm:pt>
    <dgm:pt modelId="{254A9B36-6B9C-4750-86A4-179F804E5EC2}" type="pres">
      <dgm:prSet presAssocID="{E053D98C-C2A3-4D80-B6EB-27C928A3FE75}" presName="rootText" presStyleLbl="node3" presStyleIdx="0" presStyleCnt="3">
        <dgm:presLayoutVars>
          <dgm:chPref val="3"/>
        </dgm:presLayoutVars>
      </dgm:prSet>
      <dgm:spPr/>
    </dgm:pt>
    <dgm:pt modelId="{B9B601A9-B502-4CCE-82C3-77A0BBE3CFC9}" type="pres">
      <dgm:prSet presAssocID="{E053D98C-C2A3-4D80-B6EB-27C928A3FE75}" presName="rootConnector" presStyleLbl="node3" presStyleIdx="0" presStyleCnt="3"/>
      <dgm:spPr/>
    </dgm:pt>
    <dgm:pt modelId="{C974591D-DBB3-4F85-8DAB-643F42959F43}" type="pres">
      <dgm:prSet presAssocID="{E053D98C-C2A3-4D80-B6EB-27C928A3FE75}" presName="hierChild4" presStyleCnt="0"/>
      <dgm:spPr/>
    </dgm:pt>
    <dgm:pt modelId="{DED0C5EA-AA6B-4865-8035-A94AD36CEA79}" type="pres">
      <dgm:prSet presAssocID="{E053D98C-C2A3-4D80-B6EB-27C928A3FE75}" presName="hierChild5" presStyleCnt="0"/>
      <dgm:spPr/>
    </dgm:pt>
    <dgm:pt modelId="{05E8F454-7885-430A-83D6-F7B1355644C9}" type="pres">
      <dgm:prSet presAssocID="{78484B1F-F1B1-4CE8-9BC2-3DEA04D5E002}" presName="hierChild5" presStyleCnt="0"/>
      <dgm:spPr/>
    </dgm:pt>
    <dgm:pt modelId="{3550802F-C060-4019-B5AE-C1CD3214696F}" type="pres">
      <dgm:prSet presAssocID="{417DFB39-78F6-40AB-95DC-ED878387F617}" presName="Name37" presStyleLbl="parChTrans1D2" presStyleIdx="1" presStyleCnt="3"/>
      <dgm:spPr/>
    </dgm:pt>
    <dgm:pt modelId="{F655A356-9742-459D-B4BE-BF8499EF3644}" type="pres">
      <dgm:prSet presAssocID="{7415D217-740D-41E6-9291-6CE55DBC124B}" presName="hierRoot2" presStyleCnt="0">
        <dgm:presLayoutVars>
          <dgm:hierBranch val="init"/>
        </dgm:presLayoutVars>
      </dgm:prSet>
      <dgm:spPr/>
    </dgm:pt>
    <dgm:pt modelId="{8ADD8FCD-7AB9-4BD8-89F6-808D4147F7F1}" type="pres">
      <dgm:prSet presAssocID="{7415D217-740D-41E6-9291-6CE55DBC124B}" presName="rootComposite" presStyleCnt="0"/>
      <dgm:spPr/>
    </dgm:pt>
    <dgm:pt modelId="{6E5CCB8A-AC52-4959-94FA-5564E68027DD}" type="pres">
      <dgm:prSet presAssocID="{7415D217-740D-41E6-9291-6CE55DBC124B}" presName="rootText" presStyleLbl="node2" presStyleIdx="1" presStyleCnt="3" custLinFactNeighborX="852">
        <dgm:presLayoutVars>
          <dgm:chPref val="3"/>
        </dgm:presLayoutVars>
      </dgm:prSet>
      <dgm:spPr/>
    </dgm:pt>
    <dgm:pt modelId="{65DB8BB6-80A0-4F77-9E0E-F949E30E4D92}" type="pres">
      <dgm:prSet presAssocID="{7415D217-740D-41E6-9291-6CE55DBC124B}" presName="rootConnector" presStyleLbl="node2" presStyleIdx="1" presStyleCnt="3"/>
      <dgm:spPr/>
    </dgm:pt>
    <dgm:pt modelId="{0EBF79B1-5E92-4F42-BA49-DA196E442767}" type="pres">
      <dgm:prSet presAssocID="{7415D217-740D-41E6-9291-6CE55DBC124B}" presName="hierChild4" presStyleCnt="0"/>
      <dgm:spPr/>
    </dgm:pt>
    <dgm:pt modelId="{734DB3EE-0293-4DC5-BCD9-D71363738DDB}" type="pres">
      <dgm:prSet presAssocID="{EE69078C-6704-4461-8A34-715C4539BCB4}" presName="Name37" presStyleLbl="parChTrans1D3" presStyleIdx="1" presStyleCnt="3"/>
      <dgm:spPr/>
    </dgm:pt>
    <dgm:pt modelId="{C54A433B-FD36-4B65-8F59-52D0A3A28701}" type="pres">
      <dgm:prSet presAssocID="{BCD06748-1B4A-4C5E-804D-AE3D2224DD3A}" presName="hierRoot2" presStyleCnt="0">
        <dgm:presLayoutVars>
          <dgm:hierBranch val="init"/>
        </dgm:presLayoutVars>
      </dgm:prSet>
      <dgm:spPr/>
    </dgm:pt>
    <dgm:pt modelId="{899C557D-EE1D-4EFB-9471-505C17809E2F}" type="pres">
      <dgm:prSet presAssocID="{BCD06748-1B4A-4C5E-804D-AE3D2224DD3A}" presName="rootComposite" presStyleCnt="0"/>
      <dgm:spPr/>
    </dgm:pt>
    <dgm:pt modelId="{C320FB9B-B8CD-4389-8E3F-48B20ED6A647}" type="pres">
      <dgm:prSet presAssocID="{BCD06748-1B4A-4C5E-804D-AE3D2224DD3A}" presName="rootText" presStyleLbl="node3" presStyleIdx="1" presStyleCnt="3">
        <dgm:presLayoutVars>
          <dgm:chPref val="3"/>
        </dgm:presLayoutVars>
      </dgm:prSet>
      <dgm:spPr/>
    </dgm:pt>
    <dgm:pt modelId="{CB75C311-14CC-4739-A134-865CA363742A}" type="pres">
      <dgm:prSet presAssocID="{BCD06748-1B4A-4C5E-804D-AE3D2224DD3A}" presName="rootConnector" presStyleLbl="node3" presStyleIdx="1" presStyleCnt="3"/>
      <dgm:spPr/>
    </dgm:pt>
    <dgm:pt modelId="{A715C299-A2A4-4323-A224-6C3D90426611}" type="pres">
      <dgm:prSet presAssocID="{BCD06748-1B4A-4C5E-804D-AE3D2224DD3A}" presName="hierChild4" presStyleCnt="0"/>
      <dgm:spPr/>
    </dgm:pt>
    <dgm:pt modelId="{1D8B8D56-11DE-4F25-B858-3B0EB16EAB8E}" type="pres">
      <dgm:prSet presAssocID="{BCD06748-1B4A-4C5E-804D-AE3D2224DD3A}" presName="hierChild5" presStyleCnt="0"/>
      <dgm:spPr/>
    </dgm:pt>
    <dgm:pt modelId="{4922E88A-1B1A-42C9-88E4-08BA098D737D}" type="pres">
      <dgm:prSet presAssocID="{7415D217-740D-41E6-9291-6CE55DBC124B}" presName="hierChild5" presStyleCnt="0"/>
      <dgm:spPr/>
    </dgm:pt>
    <dgm:pt modelId="{43DC2C83-9F01-4AF1-A093-4F92933320A4}" type="pres">
      <dgm:prSet presAssocID="{B5F660A5-26B3-4CB9-8D2C-E62D1823F80E}" presName="Name37" presStyleLbl="parChTrans1D2" presStyleIdx="2" presStyleCnt="3"/>
      <dgm:spPr/>
    </dgm:pt>
    <dgm:pt modelId="{5BC4D95C-B6F5-433F-8111-BBA3C9D376A0}" type="pres">
      <dgm:prSet presAssocID="{38E94671-4E88-4B6C-A048-864255498823}" presName="hierRoot2" presStyleCnt="0">
        <dgm:presLayoutVars>
          <dgm:hierBranch val="init"/>
        </dgm:presLayoutVars>
      </dgm:prSet>
      <dgm:spPr/>
    </dgm:pt>
    <dgm:pt modelId="{D3B90E73-83BD-48C0-90A7-553A7474EA07}" type="pres">
      <dgm:prSet presAssocID="{38E94671-4E88-4B6C-A048-864255498823}" presName="rootComposite" presStyleCnt="0"/>
      <dgm:spPr/>
    </dgm:pt>
    <dgm:pt modelId="{0D02A6E1-6E9F-4EBF-B428-4C3489859317}" type="pres">
      <dgm:prSet presAssocID="{38E94671-4E88-4B6C-A048-864255498823}" presName="rootText" presStyleLbl="node2" presStyleIdx="2" presStyleCnt="3" custScaleX="131410">
        <dgm:presLayoutVars>
          <dgm:chPref val="3"/>
        </dgm:presLayoutVars>
      </dgm:prSet>
      <dgm:spPr/>
    </dgm:pt>
    <dgm:pt modelId="{3672782E-0C3C-42B0-85A6-3D1E4BAD13B9}" type="pres">
      <dgm:prSet presAssocID="{38E94671-4E88-4B6C-A048-864255498823}" presName="rootConnector" presStyleLbl="node2" presStyleIdx="2" presStyleCnt="3"/>
      <dgm:spPr/>
    </dgm:pt>
    <dgm:pt modelId="{5F73F573-6346-4729-8014-592E199AA6A7}" type="pres">
      <dgm:prSet presAssocID="{38E94671-4E88-4B6C-A048-864255498823}" presName="hierChild4" presStyleCnt="0"/>
      <dgm:spPr/>
    </dgm:pt>
    <dgm:pt modelId="{E37BC813-1DAF-478F-B84B-A8F6CCB90B52}" type="pres">
      <dgm:prSet presAssocID="{B5959604-6B6C-441A-92E8-4C4699019777}" presName="Name37" presStyleLbl="parChTrans1D3" presStyleIdx="2" presStyleCnt="3"/>
      <dgm:spPr/>
    </dgm:pt>
    <dgm:pt modelId="{3F859964-C612-4FE0-8F6F-7CC77F7C188A}" type="pres">
      <dgm:prSet presAssocID="{CC704CE5-445F-4814-98F6-1703FED3353D}" presName="hierRoot2" presStyleCnt="0">
        <dgm:presLayoutVars>
          <dgm:hierBranch val="init"/>
        </dgm:presLayoutVars>
      </dgm:prSet>
      <dgm:spPr/>
    </dgm:pt>
    <dgm:pt modelId="{25DF9C7D-BFC3-4A82-B6CC-DA5CC1B54548}" type="pres">
      <dgm:prSet presAssocID="{CC704CE5-445F-4814-98F6-1703FED3353D}" presName="rootComposite" presStyleCnt="0"/>
      <dgm:spPr/>
    </dgm:pt>
    <dgm:pt modelId="{C921DE5D-66BC-4699-B58B-C6BB77C0BF06}" type="pres">
      <dgm:prSet presAssocID="{CC704CE5-445F-4814-98F6-1703FED3353D}" presName="rootText" presStyleLbl="node3" presStyleIdx="2" presStyleCnt="3">
        <dgm:presLayoutVars>
          <dgm:chPref val="3"/>
        </dgm:presLayoutVars>
      </dgm:prSet>
      <dgm:spPr/>
    </dgm:pt>
    <dgm:pt modelId="{D662FCB1-48E7-4EDF-8009-A5FBA0002ABB}" type="pres">
      <dgm:prSet presAssocID="{CC704CE5-445F-4814-98F6-1703FED3353D}" presName="rootConnector" presStyleLbl="node3" presStyleIdx="2" presStyleCnt="3"/>
      <dgm:spPr/>
    </dgm:pt>
    <dgm:pt modelId="{7A3AA572-7A42-4527-857B-614DBB6C0287}" type="pres">
      <dgm:prSet presAssocID="{CC704CE5-445F-4814-98F6-1703FED3353D}" presName="hierChild4" presStyleCnt="0"/>
      <dgm:spPr/>
    </dgm:pt>
    <dgm:pt modelId="{CD2BED88-24CF-4EFC-8F1D-71AEDA26FFF9}" type="pres">
      <dgm:prSet presAssocID="{CC704CE5-445F-4814-98F6-1703FED3353D}" presName="hierChild5" presStyleCnt="0"/>
      <dgm:spPr/>
    </dgm:pt>
    <dgm:pt modelId="{7AE4D2C6-7F61-4930-A898-0F53EA30690B}" type="pres">
      <dgm:prSet presAssocID="{38E94671-4E88-4B6C-A048-864255498823}" presName="hierChild5" presStyleCnt="0"/>
      <dgm:spPr/>
    </dgm:pt>
    <dgm:pt modelId="{5163A46A-6AD9-4D90-BE4B-5F503785DC3D}" type="pres">
      <dgm:prSet presAssocID="{F3443066-6986-4523-88C9-FF256F065989}" presName="hierChild3" presStyleCnt="0"/>
      <dgm:spPr/>
    </dgm:pt>
  </dgm:ptLst>
  <dgm:cxnLst>
    <dgm:cxn modelId="{25F76901-847A-4906-BB78-EE4C8350E31B}" type="presOf" srcId="{CC704CE5-445F-4814-98F6-1703FED3353D}" destId="{C921DE5D-66BC-4699-B58B-C6BB77C0BF06}" srcOrd="0" destOrd="0" presId="urn:microsoft.com/office/officeart/2005/8/layout/orgChart1"/>
    <dgm:cxn modelId="{86B7CE1E-C47F-404B-BF63-E2261E1D61C2}" type="presOf" srcId="{F3443066-6986-4523-88C9-FF256F065989}" destId="{D0E49D41-AD26-4A39-868B-EA2358D3EE5C}" srcOrd="0" destOrd="0" presId="urn:microsoft.com/office/officeart/2005/8/layout/orgChart1"/>
    <dgm:cxn modelId="{CD1A8D20-8D73-4BE4-8888-CDF7FB2CA256}" type="presOf" srcId="{025B7D0D-039A-4E43-94AE-8E81C47D6EB5}" destId="{DF135CA0-FAC0-4411-8CEC-D215D9AC4701}" srcOrd="0" destOrd="0" presId="urn:microsoft.com/office/officeart/2005/8/layout/orgChart1"/>
    <dgm:cxn modelId="{CC4BFB27-E8D8-49AD-A169-9F7E146B3C2E}" type="presOf" srcId="{78484B1F-F1B1-4CE8-9BC2-3DEA04D5E002}" destId="{45BCE552-DA30-4D5D-B518-409B13A7DA43}" srcOrd="0" destOrd="0" presId="urn:microsoft.com/office/officeart/2005/8/layout/orgChart1"/>
    <dgm:cxn modelId="{C95ED233-A914-4BEF-B427-BA20187AF460}" type="presOf" srcId="{38E94671-4E88-4B6C-A048-864255498823}" destId="{0D02A6E1-6E9F-4EBF-B428-4C3489859317}" srcOrd="0" destOrd="0" presId="urn:microsoft.com/office/officeart/2005/8/layout/orgChart1"/>
    <dgm:cxn modelId="{76480336-9605-480E-BD5E-E94037DD2A96}" srcId="{F3443066-6986-4523-88C9-FF256F065989}" destId="{7415D217-740D-41E6-9291-6CE55DBC124B}" srcOrd="1" destOrd="0" parTransId="{417DFB39-78F6-40AB-95DC-ED878387F617}" sibTransId="{90865CD7-C166-4F8A-9762-18BC1C1FFA4C}"/>
    <dgm:cxn modelId="{6453F364-E071-4670-B2EA-E87E7EEDC64F}" type="presOf" srcId="{E053D98C-C2A3-4D80-B6EB-27C928A3FE75}" destId="{254A9B36-6B9C-4750-86A4-179F804E5EC2}" srcOrd="0" destOrd="0" presId="urn:microsoft.com/office/officeart/2005/8/layout/orgChart1"/>
    <dgm:cxn modelId="{B797B945-C741-4EFF-855D-F9973D2EDE13}" type="presOf" srcId="{7415D217-740D-41E6-9291-6CE55DBC124B}" destId="{6E5CCB8A-AC52-4959-94FA-5564E68027DD}" srcOrd="0" destOrd="0" presId="urn:microsoft.com/office/officeart/2005/8/layout/orgChart1"/>
    <dgm:cxn modelId="{E6497348-123F-4D70-8817-8E79ACD9E020}" type="presOf" srcId="{EE69078C-6704-4461-8A34-715C4539BCB4}" destId="{734DB3EE-0293-4DC5-BCD9-D71363738DDB}" srcOrd="0" destOrd="0" presId="urn:microsoft.com/office/officeart/2005/8/layout/orgChart1"/>
    <dgm:cxn modelId="{6A205868-05FF-4EA4-9DC8-84C326BD67C9}" type="presOf" srcId="{F3443066-6986-4523-88C9-FF256F065989}" destId="{7926C176-1A07-4018-A398-F23BA3A05B76}" srcOrd="1" destOrd="0" presId="urn:microsoft.com/office/officeart/2005/8/layout/orgChart1"/>
    <dgm:cxn modelId="{097AFE4C-7192-447F-9BA0-042181DD0A8B}" type="presOf" srcId="{1F87FAE4-375B-49B9-8682-1FC13C47BEB8}" destId="{72527850-4562-4F74-AB18-D7665CAC7F6C}" srcOrd="0" destOrd="0" presId="urn:microsoft.com/office/officeart/2005/8/layout/orgChart1"/>
    <dgm:cxn modelId="{03357556-62E6-4284-936A-8FBA3C5FD579}" srcId="{F3443066-6986-4523-88C9-FF256F065989}" destId="{78484B1F-F1B1-4CE8-9BC2-3DEA04D5E002}" srcOrd="0" destOrd="0" parTransId="{025B7D0D-039A-4E43-94AE-8E81C47D6EB5}" sibTransId="{69E4F8C0-21DC-465D-A2C9-2F50CB7A2696}"/>
    <dgm:cxn modelId="{C011D556-EB53-4198-A566-15025581438E}" type="presOf" srcId="{B5F660A5-26B3-4CB9-8D2C-E62D1823F80E}" destId="{43DC2C83-9F01-4AF1-A093-4F92933320A4}" srcOrd="0" destOrd="0" presId="urn:microsoft.com/office/officeart/2005/8/layout/orgChart1"/>
    <dgm:cxn modelId="{96EA367A-A689-4230-B621-32F42676A958}" type="presOf" srcId="{BCD06748-1B4A-4C5E-804D-AE3D2224DD3A}" destId="{C320FB9B-B8CD-4389-8E3F-48B20ED6A647}" srcOrd="0" destOrd="0" presId="urn:microsoft.com/office/officeart/2005/8/layout/orgChart1"/>
    <dgm:cxn modelId="{ED222884-20C0-422F-8D26-8826DA872C19}" type="presOf" srcId="{E37F72EC-3FA0-45C5-841D-69CF99140833}" destId="{67B40A5F-C0D2-4F3A-86DB-158A00BB91D9}" srcOrd="0" destOrd="0" presId="urn:microsoft.com/office/officeart/2005/8/layout/orgChart1"/>
    <dgm:cxn modelId="{303DECA6-7DEC-4B27-8A23-00CD3C16DCAB}" type="presOf" srcId="{BCD06748-1B4A-4C5E-804D-AE3D2224DD3A}" destId="{CB75C311-14CC-4739-A134-865CA363742A}" srcOrd="1" destOrd="0" presId="urn:microsoft.com/office/officeart/2005/8/layout/orgChart1"/>
    <dgm:cxn modelId="{8CDC73AD-6095-4A49-8945-961B05295366}" type="presOf" srcId="{B5959604-6B6C-441A-92E8-4C4699019777}" destId="{E37BC813-1DAF-478F-B84B-A8F6CCB90B52}" srcOrd="0" destOrd="0" presId="urn:microsoft.com/office/officeart/2005/8/layout/orgChart1"/>
    <dgm:cxn modelId="{E6FED6B1-8A02-449A-82A0-F2C396310A5A}" type="presOf" srcId="{CC704CE5-445F-4814-98F6-1703FED3353D}" destId="{D662FCB1-48E7-4EDF-8009-A5FBA0002ABB}" srcOrd="1" destOrd="0" presId="urn:microsoft.com/office/officeart/2005/8/layout/orgChart1"/>
    <dgm:cxn modelId="{4B1D40B5-4773-446D-8E39-C52FB3BC02C7}" srcId="{78484B1F-F1B1-4CE8-9BC2-3DEA04D5E002}" destId="{E053D98C-C2A3-4D80-B6EB-27C928A3FE75}" srcOrd="0" destOrd="0" parTransId="{E37F72EC-3FA0-45C5-841D-69CF99140833}" sibTransId="{FF54741C-E13B-431A-B614-C8787EB545BD}"/>
    <dgm:cxn modelId="{0994E6B9-90EF-4DAB-B46B-C6142EF38997}" type="presOf" srcId="{78484B1F-F1B1-4CE8-9BC2-3DEA04D5E002}" destId="{3D27DF32-FD89-4756-A098-08E3CFD461DC}" srcOrd="1" destOrd="0" presId="urn:microsoft.com/office/officeart/2005/8/layout/orgChart1"/>
    <dgm:cxn modelId="{0B1B5EBA-DFD3-4221-9848-DE93853ECAAA}" type="presOf" srcId="{E053D98C-C2A3-4D80-B6EB-27C928A3FE75}" destId="{B9B601A9-B502-4CCE-82C3-77A0BBE3CFC9}" srcOrd="1" destOrd="0" presId="urn:microsoft.com/office/officeart/2005/8/layout/orgChart1"/>
    <dgm:cxn modelId="{82C5FDBC-B122-4EC7-8679-C0C4DD43FF97}" srcId="{7415D217-740D-41E6-9291-6CE55DBC124B}" destId="{BCD06748-1B4A-4C5E-804D-AE3D2224DD3A}" srcOrd="0" destOrd="0" parTransId="{EE69078C-6704-4461-8A34-715C4539BCB4}" sibTransId="{329B45EA-9FDE-4487-8611-C77590244860}"/>
    <dgm:cxn modelId="{BD7245CE-ED26-4E13-831B-8F9624279274}" srcId="{F3443066-6986-4523-88C9-FF256F065989}" destId="{38E94671-4E88-4B6C-A048-864255498823}" srcOrd="2" destOrd="0" parTransId="{B5F660A5-26B3-4CB9-8D2C-E62D1823F80E}" sibTransId="{C8EC0E6D-8EA2-4C8A-A8A3-75080C8EC421}"/>
    <dgm:cxn modelId="{03AF8DD4-7264-4025-838A-54568E6A2213}" srcId="{1F87FAE4-375B-49B9-8682-1FC13C47BEB8}" destId="{F3443066-6986-4523-88C9-FF256F065989}" srcOrd="0" destOrd="0" parTransId="{C5633961-00C0-4534-BFE2-C2EDFE652B5D}" sibTransId="{C1CCA528-C97A-419D-A3DE-FD040E483622}"/>
    <dgm:cxn modelId="{022382D6-5389-4C4F-8C99-EA4D65C09AA7}" type="presOf" srcId="{417DFB39-78F6-40AB-95DC-ED878387F617}" destId="{3550802F-C060-4019-B5AE-C1CD3214696F}" srcOrd="0" destOrd="0" presId="urn:microsoft.com/office/officeart/2005/8/layout/orgChart1"/>
    <dgm:cxn modelId="{48BBBEDD-6B51-4E7B-811A-CB9E4C4BA290}" type="presOf" srcId="{38E94671-4E88-4B6C-A048-864255498823}" destId="{3672782E-0C3C-42B0-85A6-3D1E4BAD13B9}" srcOrd="1" destOrd="0" presId="urn:microsoft.com/office/officeart/2005/8/layout/orgChart1"/>
    <dgm:cxn modelId="{7829A4F5-5EBE-4CE5-BAA5-287EF67D66E5}" srcId="{38E94671-4E88-4B6C-A048-864255498823}" destId="{CC704CE5-445F-4814-98F6-1703FED3353D}" srcOrd="0" destOrd="0" parTransId="{B5959604-6B6C-441A-92E8-4C4699019777}" sibTransId="{EC55D082-7C67-4C2A-B4CB-7D9661B765BE}"/>
    <dgm:cxn modelId="{8551F7FF-3094-41AB-96F9-47D1E8FE32FD}" type="presOf" srcId="{7415D217-740D-41E6-9291-6CE55DBC124B}" destId="{65DB8BB6-80A0-4F77-9E0E-F949E30E4D92}" srcOrd="1" destOrd="0" presId="urn:microsoft.com/office/officeart/2005/8/layout/orgChart1"/>
    <dgm:cxn modelId="{F0DD2A1F-4905-4550-8C36-8BD8B536B394}" type="presParOf" srcId="{72527850-4562-4F74-AB18-D7665CAC7F6C}" destId="{B99F7B81-DE1A-4522-B725-9D7CAEA569AC}" srcOrd="0" destOrd="0" presId="urn:microsoft.com/office/officeart/2005/8/layout/orgChart1"/>
    <dgm:cxn modelId="{5CE7FDF1-B631-4068-922B-3C3D4A60AD77}" type="presParOf" srcId="{B99F7B81-DE1A-4522-B725-9D7CAEA569AC}" destId="{13A23391-D7C9-4B86-B9F5-59E20825ABE8}" srcOrd="0" destOrd="0" presId="urn:microsoft.com/office/officeart/2005/8/layout/orgChart1"/>
    <dgm:cxn modelId="{8FA58958-FC5D-4F82-9F16-9F2C9155BE9E}" type="presParOf" srcId="{13A23391-D7C9-4B86-B9F5-59E20825ABE8}" destId="{D0E49D41-AD26-4A39-868B-EA2358D3EE5C}" srcOrd="0" destOrd="0" presId="urn:microsoft.com/office/officeart/2005/8/layout/orgChart1"/>
    <dgm:cxn modelId="{6015B739-27BB-4E80-B1C9-738D03ADE06F}" type="presParOf" srcId="{13A23391-D7C9-4B86-B9F5-59E20825ABE8}" destId="{7926C176-1A07-4018-A398-F23BA3A05B76}" srcOrd="1" destOrd="0" presId="urn:microsoft.com/office/officeart/2005/8/layout/orgChart1"/>
    <dgm:cxn modelId="{9F907CA5-4C7C-4BD6-9881-0E32E3AE8887}" type="presParOf" srcId="{B99F7B81-DE1A-4522-B725-9D7CAEA569AC}" destId="{C1E85E86-DC6F-47FD-BF2E-2C12C517A80B}" srcOrd="1" destOrd="0" presId="urn:microsoft.com/office/officeart/2005/8/layout/orgChart1"/>
    <dgm:cxn modelId="{C2373529-179C-4036-9104-F5E3A8C4C767}" type="presParOf" srcId="{C1E85E86-DC6F-47FD-BF2E-2C12C517A80B}" destId="{DF135CA0-FAC0-4411-8CEC-D215D9AC4701}" srcOrd="0" destOrd="0" presId="urn:microsoft.com/office/officeart/2005/8/layout/orgChart1"/>
    <dgm:cxn modelId="{0643ACA0-C74D-475A-9942-8679834B844F}" type="presParOf" srcId="{C1E85E86-DC6F-47FD-BF2E-2C12C517A80B}" destId="{99252859-1660-4C86-8779-5509EA31EEBE}" srcOrd="1" destOrd="0" presId="urn:microsoft.com/office/officeart/2005/8/layout/orgChart1"/>
    <dgm:cxn modelId="{3B4D60D0-ADB0-4CF4-AFE7-900753DCEDA4}" type="presParOf" srcId="{99252859-1660-4C86-8779-5509EA31EEBE}" destId="{41AEDFDC-C764-49D7-ADD3-040B80E6D2F7}" srcOrd="0" destOrd="0" presId="urn:microsoft.com/office/officeart/2005/8/layout/orgChart1"/>
    <dgm:cxn modelId="{E7BB7FE8-71A7-4C3B-90AC-8E17D827F564}" type="presParOf" srcId="{41AEDFDC-C764-49D7-ADD3-040B80E6D2F7}" destId="{45BCE552-DA30-4D5D-B518-409B13A7DA43}" srcOrd="0" destOrd="0" presId="urn:microsoft.com/office/officeart/2005/8/layout/orgChart1"/>
    <dgm:cxn modelId="{214F0732-3652-45DA-ACF5-F94C13815C2C}" type="presParOf" srcId="{41AEDFDC-C764-49D7-ADD3-040B80E6D2F7}" destId="{3D27DF32-FD89-4756-A098-08E3CFD461DC}" srcOrd="1" destOrd="0" presId="urn:microsoft.com/office/officeart/2005/8/layout/orgChart1"/>
    <dgm:cxn modelId="{FC149598-7803-4C08-9A68-5B1F89FE63EC}" type="presParOf" srcId="{99252859-1660-4C86-8779-5509EA31EEBE}" destId="{868B92AE-2A3E-430C-A7E3-6C69F2079793}" srcOrd="1" destOrd="0" presId="urn:microsoft.com/office/officeart/2005/8/layout/orgChart1"/>
    <dgm:cxn modelId="{9592DD9B-F37C-4C08-80FB-A3ECA6A23C53}" type="presParOf" srcId="{868B92AE-2A3E-430C-A7E3-6C69F2079793}" destId="{67B40A5F-C0D2-4F3A-86DB-158A00BB91D9}" srcOrd="0" destOrd="0" presId="urn:microsoft.com/office/officeart/2005/8/layout/orgChart1"/>
    <dgm:cxn modelId="{6333C544-1784-42A3-8339-E9BBCF61E0DC}" type="presParOf" srcId="{868B92AE-2A3E-430C-A7E3-6C69F2079793}" destId="{C95F0142-65AE-42EA-99EE-09AD71CFE8EF}" srcOrd="1" destOrd="0" presId="urn:microsoft.com/office/officeart/2005/8/layout/orgChart1"/>
    <dgm:cxn modelId="{C0FDEEC9-D53E-4572-A864-A1491C71A9ED}" type="presParOf" srcId="{C95F0142-65AE-42EA-99EE-09AD71CFE8EF}" destId="{0C6B7FDF-EA02-4A9C-9DE4-6EEBE6C40A6F}" srcOrd="0" destOrd="0" presId="urn:microsoft.com/office/officeart/2005/8/layout/orgChart1"/>
    <dgm:cxn modelId="{0179F42A-ED6B-4B36-83C0-8ABD4A4BB3A6}" type="presParOf" srcId="{0C6B7FDF-EA02-4A9C-9DE4-6EEBE6C40A6F}" destId="{254A9B36-6B9C-4750-86A4-179F804E5EC2}" srcOrd="0" destOrd="0" presId="urn:microsoft.com/office/officeart/2005/8/layout/orgChart1"/>
    <dgm:cxn modelId="{57D3D375-7AD9-4720-80BB-51D4C2DE0589}" type="presParOf" srcId="{0C6B7FDF-EA02-4A9C-9DE4-6EEBE6C40A6F}" destId="{B9B601A9-B502-4CCE-82C3-77A0BBE3CFC9}" srcOrd="1" destOrd="0" presId="urn:microsoft.com/office/officeart/2005/8/layout/orgChart1"/>
    <dgm:cxn modelId="{8FE93681-4199-4ECC-8699-061B913607D6}" type="presParOf" srcId="{C95F0142-65AE-42EA-99EE-09AD71CFE8EF}" destId="{C974591D-DBB3-4F85-8DAB-643F42959F43}" srcOrd="1" destOrd="0" presId="urn:microsoft.com/office/officeart/2005/8/layout/orgChart1"/>
    <dgm:cxn modelId="{8D9E88BC-8266-4008-AC53-3B7A7BF68598}" type="presParOf" srcId="{C95F0142-65AE-42EA-99EE-09AD71CFE8EF}" destId="{DED0C5EA-AA6B-4865-8035-A94AD36CEA79}" srcOrd="2" destOrd="0" presId="urn:microsoft.com/office/officeart/2005/8/layout/orgChart1"/>
    <dgm:cxn modelId="{2D8A0092-DBD5-433D-A46C-CDD836AC77F7}" type="presParOf" srcId="{99252859-1660-4C86-8779-5509EA31EEBE}" destId="{05E8F454-7885-430A-83D6-F7B1355644C9}" srcOrd="2" destOrd="0" presId="urn:microsoft.com/office/officeart/2005/8/layout/orgChart1"/>
    <dgm:cxn modelId="{1B80E51D-CF45-479E-968D-7C87483266C5}" type="presParOf" srcId="{C1E85E86-DC6F-47FD-BF2E-2C12C517A80B}" destId="{3550802F-C060-4019-B5AE-C1CD3214696F}" srcOrd="2" destOrd="0" presId="urn:microsoft.com/office/officeart/2005/8/layout/orgChart1"/>
    <dgm:cxn modelId="{CBAF09BF-D9BC-4E0B-A19C-4DE5D093C217}" type="presParOf" srcId="{C1E85E86-DC6F-47FD-BF2E-2C12C517A80B}" destId="{F655A356-9742-459D-B4BE-BF8499EF3644}" srcOrd="3" destOrd="0" presId="urn:microsoft.com/office/officeart/2005/8/layout/orgChart1"/>
    <dgm:cxn modelId="{1801A65D-C29F-4B10-9628-02EF8C7BB7FB}" type="presParOf" srcId="{F655A356-9742-459D-B4BE-BF8499EF3644}" destId="{8ADD8FCD-7AB9-4BD8-89F6-808D4147F7F1}" srcOrd="0" destOrd="0" presId="urn:microsoft.com/office/officeart/2005/8/layout/orgChart1"/>
    <dgm:cxn modelId="{CE0A7889-5C4F-47C0-86D3-185A0DFC8B4D}" type="presParOf" srcId="{8ADD8FCD-7AB9-4BD8-89F6-808D4147F7F1}" destId="{6E5CCB8A-AC52-4959-94FA-5564E68027DD}" srcOrd="0" destOrd="0" presId="urn:microsoft.com/office/officeart/2005/8/layout/orgChart1"/>
    <dgm:cxn modelId="{A3423D71-C9B1-4838-A73A-46E4F0F8DEBF}" type="presParOf" srcId="{8ADD8FCD-7AB9-4BD8-89F6-808D4147F7F1}" destId="{65DB8BB6-80A0-4F77-9E0E-F949E30E4D92}" srcOrd="1" destOrd="0" presId="urn:microsoft.com/office/officeart/2005/8/layout/orgChart1"/>
    <dgm:cxn modelId="{119B6144-2531-4CF0-9BA3-98FA72E4AE9E}" type="presParOf" srcId="{F655A356-9742-459D-B4BE-BF8499EF3644}" destId="{0EBF79B1-5E92-4F42-BA49-DA196E442767}" srcOrd="1" destOrd="0" presId="urn:microsoft.com/office/officeart/2005/8/layout/orgChart1"/>
    <dgm:cxn modelId="{E9896977-6BE5-427A-A916-2CFCA0F6BE0F}" type="presParOf" srcId="{0EBF79B1-5E92-4F42-BA49-DA196E442767}" destId="{734DB3EE-0293-4DC5-BCD9-D71363738DDB}" srcOrd="0" destOrd="0" presId="urn:microsoft.com/office/officeart/2005/8/layout/orgChart1"/>
    <dgm:cxn modelId="{AB02C983-5633-40F8-8915-78C1B317D67A}" type="presParOf" srcId="{0EBF79B1-5E92-4F42-BA49-DA196E442767}" destId="{C54A433B-FD36-4B65-8F59-52D0A3A28701}" srcOrd="1" destOrd="0" presId="urn:microsoft.com/office/officeart/2005/8/layout/orgChart1"/>
    <dgm:cxn modelId="{674BAD01-1922-4DA4-B658-A9F4FF483914}" type="presParOf" srcId="{C54A433B-FD36-4B65-8F59-52D0A3A28701}" destId="{899C557D-EE1D-4EFB-9471-505C17809E2F}" srcOrd="0" destOrd="0" presId="urn:microsoft.com/office/officeart/2005/8/layout/orgChart1"/>
    <dgm:cxn modelId="{4DA18A9F-32AA-4691-85D9-6A715D0F90B9}" type="presParOf" srcId="{899C557D-EE1D-4EFB-9471-505C17809E2F}" destId="{C320FB9B-B8CD-4389-8E3F-48B20ED6A647}" srcOrd="0" destOrd="0" presId="urn:microsoft.com/office/officeart/2005/8/layout/orgChart1"/>
    <dgm:cxn modelId="{F9D5CA01-C200-4F43-9893-E2DF20D72B7A}" type="presParOf" srcId="{899C557D-EE1D-4EFB-9471-505C17809E2F}" destId="{CB75C311-14CC-4739-A134-865CA363742A}" srcOrd="1" destOrd="0" presId="urn:microsoft.com/office/officeart/2005/8/layout/orgChart1"/>
    <dgm:cxn modelId="{BCE1A932-2D14-4640-BF58-ADF3EB056124}" type="presParOf" srcId="{C54A433B-FD36-4B65-8F59-52D0A3A28701}" destId="{A715C299-A2A4-4323-A224-6C3D90426611}" srcOrd="1" destOrd="0" presId="urn:microsoft.com/office/officeart/2005/8/layout/orgChart1"/>
    <dgm:cxn modelId="{D6F78674-5D0C-48CA-A503-557B17C28D5D}" type="presParOf" srcId="{C54A433B-FD36-4B65-8F59-52D0A3A28701}" destId="{1D8B8D56-11DE-4F25-B858-3B0EB16EAB8E}" srcOrd="2" destOrd="0" presId="urn:microsoft.com/office/officeart/2005/8/layout/orgChart1"/>
    <dgm:cxn modelId="{A3588268-E496-4CF5-8656-FA0FF994E845}" type="presParOf" srcId="{F655A356-9742-459D-B4BE-BF8499EF3644}" destId="{4922E88A-1B1A-42C9-88E4-08BA098D737D}" srcOrd="2" destOrd="0" presId="urn:microsoft.com/office/officeart/2005/8/layout/orgChart1"/>
    <dgm:cxn modelId="{D299B418-19EC-4E7F-8CFF-384A3EE2E70D}" type="presParOf" srcId="{C1E85E86-DC6F-47FD-BF2E-2C12C517A80B}" destId="{43DC2C83-9F01-4AF1-A093-4F92933320A4}" srcOrd="4" destOrd="0" presId="urn:microsoft.com/office/officeart/2005/8/layout/orgChart1"/>
    <dgm:cxn modelId="{145C016B-D978-4417-9B11-66B140396E8D}" type="presParOf" srcId="{C1E85E86-DC6F-47FD-BF2E-2C12C517A80B}" destId="{5BC4D95C-B6F5-433F-8111-BBA3C9D376A0}" srcOrd="5" destOrd="0" presId="urn:microsoft.com/office/officeart/2005/8/layout/orgChart1"/>
    <dgm:cxn modelId="{D3CDAA3D-129C-4324-93E7-E8F6B835304E}" type="presParOf" srcId="{5BC4D95C-B6F5-433F-8111-BBA3C9D376A0}" destId="{D3B90E73-83BD-48C0-90A7-553A7474EA07}" srcOrd="0" destOrd="0" presId="urn:microsoft.com/office/officeart/2005/8/layout/orgChart1"/>
    <dgm:cxn modelId="{5245E2D8-A65B-48A6-8F22-21AB5DBDB728}" type="presParOf" srcId="{D3B90E73-83BD-48C0-90A7-553A7474EA07}" destId="{0D02A6E1-6E9F-4EBF-B428-4C3489859317}" srcOrd="0" destOrd="0" presId="urn:microsoft.com/office/officeart/2005/8/layout/orgChart1"/>
    <dgm:cxn modelId="{35A2AF78-39CC-42EE-A270-3AE6460892B6}" type="presParOf" srcId="{D3B90E73-83BD-48C0-90A7-553A7474EA07}" destId="{3672782E-0C3C-42B0-85A6-3D1E4BAD13B9}" srcOrd="1" destOrd="0" presId="urn:microsoft.com/office/officeart/2005/8/layout/orgChart1"/>
    <dgm:cxn modelId="{D612001E-B486-44DE-8481-7405088468D4}" type="presParOf" srcId="{5BC4D95C-B6F5-433F-8111-BBA3C9D376A0}" destId="{5F73F573-6346-4729-8014-592E199AA6A7}" srcOrd="1" destOrd="0" presId="urn:microsoft.com/office/officeart/2005/8/layout/orgChart1"/>
    <dgm:cxn modelId="{74112AA8-D9AA-4A40-8C54-D488BC675ACC}" type="presParOf" srcId="{5F73F573-6346-4729-8014-592E199AA6A7}" destId="{E37BC813-1DAF-478F-B84B-A8F6CCB90B52}" srcOrd="0" destOrd="0" presId="urn:microsoft.com/office/officeart/2005/8/layout/orgChart1"/>
    <dgm:cxn modelId="{891DE631-5213-4D0A-B288-1DD43D78D31A}" type="presParOf" srcId="{5F73F573-6346-4729-8014-592E199AA6A7}" destId="{3F859964-C612-4FE0-8F6F-7CC77F7C188A}" srcOrd="1" destOrd="0" presId="urn:microsoft.com/office/officeart/2005/8/layout/orgChart1"/>
    <dgm:cxn modelId="{DE3C6029-1422-4683-981E-576D4ACE51E5}" type="presParOf" srcId="{3F859964-C612-4FE0-8F6F-7CC77F7C188A}" destId="{25DF9C7D-BFC3-4A82-B6CC-DA5CC1B54548}" srcOrd="0" destOrd="0" presId="urn:microsoft.com/office/officeart/2005/8/layout/orgChart1"/>
    <dgm:cxn modelId="{ECD36821-30EB-4C39-BDE3-ECCCD5F8FED3}" type="presParOf" srcId="{25DF9C7D-BFC3-4A82-B6CC-DA5CC1B54548}" destId="{C921DE5D-66BC-4699-B58B-C6BB77C0BF06}" srcOrd="0" destOrd="0" presId="urn:microsoft.com/office/officeart/2005/8/layout/orgChart1"/>
    <dgm:cxn modelId="{3143FE45-EB24-442A-99C7-598335DD35B3}" type="presParOf" srcId="{25DF9C7D-BFC3-4A82-B6CC-DA5CC1B54548}" destId="{D662FCB1-48E7-4EDF-8009-A5FBA0002ABB}" srcOrd="1" destOrd="0" presId="urn:microsoft.com/office/officeart/2005/8/layout/orgChart1"/>
    <dgm:cxn modelId="{CC337464-3D21-4F33-9EDA-29D8592308EC}" type="presParOf" srcId="{3F859964-C612-4FE0-8F6F-7CC77F7C188A}" destId="{7A3AA572-7A42-4527-857B-614DBB6C0287}" srcOrd="1" destOrd="0" presId="urn:microsoft.com/office/officeart/2005/8/layout/orgChart1"/>
    <dgm:cxn modelId="{444A1E61-AA0F-4D35-B3D0-83A9DBDB1EA6}" type="presParOf" srcId="{3F859964-C612-4FE0-8F6F-7CC77F7C188A}" destId="{CD2BED88-24CF-4EFC-8F1D-71AEDA26FFF9}" srcOrd="2" destOrd="0" presId="urn:microsoft.com/office/officeart/2005/8/layout/orgChart1"/>
    <dgm:cxn modelId="{F21BD4DF-220B-4234-AE1C-3D2453451101}" type="presParOf" srcId="{5BC4D95C-B6F5-433F-8111-BBA3C9D376A0}" destId="{7AE4D2C6-7F61-4930-A898-0F53EA30690B}" srcOrd="2" destOrd="0" presId="urn:microsoft.com/office/officeart/2005/8/layout/orgChart1"/>
    <dgm:cxn modelId="{BF9E1481-2AFC-4FED-8129-3AADAF4DCFBC}" type="presParOf" srcId="{B99F7B81-DE1A-4522-B725-9D7CAEA569AC}" destId="{5163A46A-6AD9-4D90-BE4B-5F503785DC3D}" srcOrd="2" destOrd="0" presId="urn:microsoft.com/office/officeart/2005/8/layout/orgChar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87FAE4-375B-49B9-8682-1FC13C47BEB8}"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en-US"/>
        </a:p>
      </dgm:t>
    </dgm:pt>
    <dgm:pt modelId="{F3443066-6986-4523-88C9-FF256F065989}">
      <dgm:prSet phldrT="[Text]" custT="1"/>
      <dgm:spPr/>
      <dgm:t>
        <a:bodyPr/>
        <a:lstStyle/>
        <a:p>
          <a:r>
            <a:rPr lang="en-US" sz="2400" b="1" dirty="0">
              <a:solidFill>
                <a:srgbClr val="C00000"/>
              </a:solidFill>
            </a:rPr>
            <a:t>Opportunities: External Factor</a:t>
          </a:r>
        </a:p>
      </dgm:t>
    </dgm:pt>
    <dgm:pt modelId="{C5633961-00C0-4534-BFE2-C2EDFE652B5D}" type="parTrans" cxnId="{03AF8DD4-7264-4025-838A-54568E6A2213}">
      <dgm:prSet/>
      <dgm:spPr/>
      <dgm:t>
        <a:bodyPr/>
        <a:lstStyle/>
        <a:p>
          <a:endParaRPr lang="en-US"/>
        </a:p>
      </dgm:t>
    </dgm:pt>
    <dgm:pt modelId="{C1CCA528-C97A-419D-A3DE-FD040E483622}" type="sibTrans" cxnId="{03AF8DD4-7264-4025-838A-54568E6A2213}">
      <dgm:prSet/>
      <dgm:spPr/>
      <dgm:t>
        <a:bodyPr/>
        <a:lstStyle/>
        <a:p>
          <a:endParaRPr lang="en-US"/>
        </a:p>
      </dgm:t>
    </dgm:pt>
    <dgm:pt modelId="{78484B1F-F1B1-4CE8-9BC2-3DEA04D5E002}">
      <dgm:prSet phldrT="[Text]" custT="1"/>
      <dgm:spPr/>
      <dgm:t>
        <a:bodyPr/>
        <a:lstStyle/>
        <a:p>
          <a:r>
            <a:rPr lang="en-US" sz="1600" dirty="0"/>
            <a:t>Growing E-commerce</a:t>
          </a:r>
        </a:p>
      </dgm:t>
    </dgm:pt>
    <dgm:pt modelId="{025B7D0D-039A-4E43-94AE-8E81C47D6EB5}" type="parTrans" cxnId="{03357556-62E6-4284-936A-8FBA3C5FD579}">
      <dgm:prSet/>
      <dgm:spPr/>
      <dgm:t>
        <a:bodyPr/>
        <a:lstStyle/>
        <a:p>
          <a:endParaRPr lang="en-US"/>
        </a:p>
      </dgm:t>
    </dgm:pt>
    <dgm:pt modelId="{69E4F8C0-21DC-465D-A2C9-2F50CB7A2696}" type="sibTrans" cxnId="{03357556-62E6-4284-936A-8FBA3C5FD579}">
      <dgm:prSet/>
      <dgm:spPr/>
      <dgm:t>
        <a:bodyPr/>
        <a:lstStyle/>
        <a:p>
          <a:endParaRPr lang="en-US"/>
        </a:p>
      </dgm:t>
    </dgm:pt>
    <dgm:pt modelId="{7415D217-740D-41E6-9291-6CE55DBC124B}">
      <dgm:prSet phldrT="[Text]" custT="1"/>
      <dgm:spPr/>
      <dgm:t>
        <a:bodyPr/>
        <a:lstStyle/>
        <a:p>
          <a:r>
            <a:rPr lang="en-US" sz="1600" dirty="0"/>
            <a:t>Technological Advancement</a:t>
          </a:r>
        </a:p>
      </dgm:t>
    </dgm:pt>
    <dgm:pt modelId="{417DFB39-78F6-40AB-95DC-ED878387F617}" type="parTrans" cxnId="{76480336-9605-480E-BD5E-E94037DD2A96}">
      <dgm:prSet/>
      <dgm:spPr/>
      <dgm:t>
        <a:bodyPr/>
        <a:lstStyle/>
        <a:p>
          <a:endParaRPr lang="en-US"/>
        </a:p>
      </dgm:t>
    </dgm:pt>
    <dgm:pt modelId="{90865CD7-C166-4F8A-9762-18BC1C1FFA4C}" type="sibTrans" cxnId="{76480336-9605-480E-BD5E-E94037DD2A96}">
      <dgm:prSet/>
      <dgm:spPr/>
      <dgm:t>
        <a:bodyPr/>
        <a:lstStyle/>
        <a:p>
          <a:endParaRPr lang="en-US"/>
        </a:p>
      </dgm:t>
    </dgm:pt>
    <dgm:pt modelId="{38E94671-4E88-4B6C-A048-864255498823}">
      <dgm:prSet phldrT="[Text]" custT="1"/>
      <dgm:spPr/>
      <dgm:t>
        <a:bodyPr/>
        <a:lstStyle/>
        <a:p>
          <a:r>
            <a:rPr lang="en-US" sz="1600" dirty="0"/>
            <a:t>Partnerships</a:t>
          </a:r>
        </a:p>
      </dgm:t>
    </dgm:pt>
    <dgm:pt modelId="{B5F660A5-26B3-4CB9-8D2C-E62D1823F80E}" type="parTrans" cxnId="{BD7245CE-ED26-4E13-831B-8F9624279274}">
      <dgm:prSet/>
      <dgm:spPr/>
      <dgm:t>
        <a:bodyPr/>
        <a:lstStyle/>
        <a:p>
          <a:endParaRPr lang="en-US"/>
        </a:p>
      </dgm:t>
    </dgm:pt>
    <dgm:pt modelId="{C8EC0E6D-8EA2-4C8A-A8A3-75080C8EC421}" type="sibTrans" cxnId="{BD7245CE-ED26-4E13-831B-8F9624279274}">
      <dgm:prSet/>
      <dgm:spPr/>
      <dgm:t>
        <a:bodyPr/>
        <a:lstStyle/>
        <a:p>
          <a:endParaRPr lang="en-US"/>
        </a:p>
      </dgm:t>
    </dgm:pt>
    <dgm:pt modelId="{E053D98C-C2A3-4D80-B6EB-27C928A3FE75}">
      <dgm:prSet custT="1"/>
      <dgm:spPr/>
      <dgm:t>
        <a:bodyPr/>
        <a:lstStyle/>
        <a:p>
          <a:r>
            <a:rPr lang="en-US" sz="1600" dirty="0"/>
            <a:t>Global Expansion</a:t>
          </a:r>
        </a:p>
      </dgm:t>
    </dgm:pt>
    <dgm:pt modelId="{E37F72EC-3FA0-45C5-841D-69CF99140833}" type="parTrans" cxnId="{4B1D40B5-4773-446D-8E39-C52FB3BC02C7}">
      <dgm:prSet/>
      <dgm:spPr/>
      <dgm:t>
        <a:bodyPr/>
        <a:lstStyle/>
        <a:p>
          <a:endParaRPr lang="en-US"/>
        </a:p>
      </dgm:t>
    </dgm:pt>
    <dgm:pt modelId="{FF54741C-E13B-431A-B614-C8787EB545BD}" type="sibTrans" cxnId="{4B1D40B5-4773-446D-8E39-C52FB3BC02C7}">
      <dgm:prSet/>
      <dgm:spPr/>
      <dgm:t>
        <a:bodyPr/>
        <a:lstStyle/>
        <a:p>
          <a:endParaRPr lang="en-US"/>
        </a:p>
      </dgm:t>
    </dgm:pt>
    <dgm:pt modelId="{BCD06748-1B4A-4C5E-804D-AE3D2224DD3A}">
      <dgm:prSet custT="1"/>
      <dgm:spPr/>
      <dgm:t>
        <a:bodyPr/>
        <a:lstStyle/>
        <a:p>
          <a:r>
            <a:rPr lang="en-US" sz="1600" dirty="0"/>
            <a:t>Growing demand for automation</a:t>
          </a:r>
        </a:p>
      </dgm:t>
    </dgm:pt>
    <dgm:pt modelId="{329B45EA-9FDE-4487-8611-C77590244860}" type="sibTrans" cxnId="{82C5FDBC-B122-4EC7-8679-C0C4DD43FF97}">
      <dgm:prSet/>
      <dgm:spPr/>
      <dgm:t>
        <a:bodyPr/>
        <a:lstStyle/>
        <a:p>
          <a:endParaRPr lang="en-US"/>
        </a:p>
      </dgm:t>
    </dgm:pt>
    <dgm:pt modelId="{EE69078C-6704-4461-8A34-715C4539BCB4}" type="parTrans" cxnId="{82C5FDBC-B122-4EC7-8679-C0C4DD43FF97}">
      <dgm:prSet/>
      <dgm:spPr/>
      <dgm:t>
        <a:bodyPr/>
        <a:lstStyle/>
        <a:p>
          <a:endParaRPr lang="en-US"/>
        </a:p>
      </dgm:t>
    </dgm:pt>
    <dgm:pt modelId="{72527850-4562-4F74-AB18-D7665CAC7F6C}" type="pres">
      <dgm:prSet presAssocID="{1F87FAE4-375B-49B9-8682-1FC13C47BEB8}" presName="hierChild1" presStyleCnt="0">
        <dgm:presLayoutVars>
          <dgm:orgChart val="1"/>
          <dgm:chPref val="1"/>
          <dgm:dir/>
          <dgm:animOne val="branch"/>
          <dgm:animLvl val="lvl"/>
          <dgm:resizeHandles/>
        </dgm:presLayoutVars>
      </dgm:prSet>
      <dgm:spPr/>
    </dgm:pt>
    <dgm:pt modelId="{B99F7B81-DE1A-4522-B725-9D7CAEA569AC}" type="pres">
      <dgm:prSet presAssocID="{F3443066-6986-4523-88C9-FF256F065989}" presName="hierRoot1" presStyleCnt="0">
        <dgm:presLayoutVars>
          <dgm:hierBranch val="init"/>
        </dgm:presLayoutVars>
      </dgm:prSet>
      <dgm:spPr/>
    </dgm:pt>
    <dgm:pt modelId="{13A23391-D7C9-4B86-B9F5-59E20825ABE8}" type="pres">
      <dgm:prSet presAssocID="{F3443066-6986-4523-88C9-FF256F065989}" presName="rootComposite1" presStyleCnt="0"/>
      <dgm:spPr/>
    </dgm:pt>
    <dgm:pt modelId="{D0E49D41-AD26-4A39-868B-EA2358D3EE5C}" type="pres">
      <dgm:prSet presAssocID="{F3443066-6986-4523-88C9-FF256F065989}" presName="rootText1" presStyleLbl="node0" presStyleIdx="0" presStyleCnt="1" custScaleX="163458" custScaleY="142396">
        <dgm:presLayoutVars>
          <dgm:chPref val="3"/>
        </dgm:presLayoutVars>
      </dgm:prSet>
      <dgm:spPr/>
    </dgm:pt>
    <dgm:pt modelId="{7926C176-1A07-4018-A398-F23BA3A05B76}" type="pres">
      <dgm:prSet presAssocID="{F3443066-6986-4523-88C9-FF256F065989}" presName="rootConnector1" presStyleLbl="node1" presStyleIdx="0" presStyleCnt="0"/>
      <dgm:spPr/>
    </dgm:pt>
    <dgm:pt modelId="{C1E85E86-DC6F-47FD-BF2E-2C12C517A80B}" type="pres">
      <dgm:prSet presAssocID="{F3443066-6986-4523-88C9-FF256F065989}" presName="hierChild2" presStyleCnt="0"/>
      <dgm:spPr/>
    </dgm:pt>
    <dgm:pt modelId="{DF135CA0-FAC0-4411-8CEC-D215D9AC4701}" type="pres">
      <dgm:prSet presAssocID="{025B7D0D-039A-4E43-94AE-8E81C47D6EB5}" presName="Name37" presStyleLbl="parChTrans1D2" presStyleIdx="0" presStyleCnt="3"/>
      <dgm:spPr/>
    </dgm:pt>
    <dgm:pt modelId="{99252859-1660-4C86-8779-5509EA31EEBE}" type="pres">
      <dgm:prSet presAssocID="{78484B1F-F1B1-4CE8-9BC2-3DEA04D5E002}" presName="hierRoot2" presStyleCnt="0">
        <dgm:presLayoutVars>
          <dgm:hierBranch val="init"/>
        </dgm:presLayoutVars>
      </dgm:prSet>
      <dgm:spPr/>
    </dgm:pt>
    <dgm:pt modelId="{41AEDFDC-C764-49D7-ADD3-040B80E6D2F7}" type="pres">
      <dgm:prSet presAssocID="{78484B1F-F1B1-4CE8-9BC2-3DEA04D5E002}" presName="rootComposite" presStyleCnt="0"/>
      <dgm:spPr/>
    </dgm:pt>
    <dgm:pt modelId="{45BCE552-DA30-4D5D-B518-409B13A7DA43}" type="pres">
      <dgm:prSet presAssocID="{78484B1F-F1B1-4CE8-9BC2-3DEA04D5E002}" presName="rootText" presStyleLbl="node2" presStyleIdx="0" presStyleCnt="3">
        <dgm:presLayoutVars>
          <dgm:chPref val="3"/>
        </dgm:presLayoutVars>
      </dgm:prSet>
      <dgm:spPr/>
    </dgm:pt>
    <dgm:pt modelId="{3D27DF32-FD89-4756-A098-08E3CFD461DC}" type="pres">
      <dgm:prSet presAssocID="{78484B1F-F1B1-4CE8-9BC2-3DEA04D5E002}" presName="rootConnector" presStyleLbl="node2" presStyleIdx="0" presStyleCnt="3"/>
      <dgm:spPr/>
    </dgm:pt>
    <dgm:pt modelId="{868B92AE-2A3E-430C-A7E3-6C69F2079793}" type="pres">
      <dgm:prSet presAssocID="{78484B1F-F1B1-4CE8-9BC2-3DEA04D5E002}" presName="hierChild4" presStyleCnt="0"/>
      <dgm:spPr/>
    </dgm:pt>
    <dgm:pt modelId="{67B40A5F-C0D2-4F3A-86DB-158A00BB91D9}" type="pres">
      <dgm:prSet presAssocID="{E37F72EC-3FA0-45C5-841D-69CF99140833}" presName="Name37" presStyleLbl="parChTrans1D3" presStyleIdx="0" presStyleCnt="2"/>
      <dgm:spPr/>
    </dgm:pt>
    <dgm:pt modelId="{C95F0142-65AE-42EA-99EE-09AD71CFE8EF}" type="pres">
      <dgm:prSet presAssocID="{E053D98C-C2A3-4D80-B6EB-27C928A3FE75}" presName="hierRoot2" presStyleCnt="0">
        <dgm:presLayoutVars>
          <dgm:hierBranch val="init"/>
        </dgm:presLayoutVars>
      </dgm:prSet>
      <dgm:spPr/>
    </dgm:pt>
    <dgm:pt modelId="{0C6B7FDF-EA02-4A9C-9DE4-6EEBE6C40A6F}" type="pres">
      <dgm:prSet presAssocID="{E053D98C-C2A3-4D80-B6EB-27C928A3FE75}" presName="rootComposite" presStyleCnt="0"/>
      <dgm:spPr/>
    </dgm:pt>
    <dgm:pt modelId="{254A9B36-6B9C-4750-86A4-179F804E5EC2}" type="pres">
      <dgm:prSet presAssocID="{E053D98C-C2A3-4D80-B6EB-27C928A3FE75}" presName="rootText" presStyleLbl="node3" presStyleIdx="0" presStyleCnt="2">
        <dgm:presLayoutVars>
          <dgm:chPref val="3"/>
        </dgm:presLayoutVars>
      </dgm:prSet>
      <dgm:spPr/>
    </dgm:pt>
    <dgm:pt modelId="{B9B601A9-B502-4CCE-82C3-77A0BBE3CFC9}" type="pres">
      <dgm:prSet presAssocID="{E053D98C-C2A3-4D80-B6EB-27C928A3FE75}" presName="rootConnector" presStyleLbl="node3" presStyleIdx="0" presStyleCnt="2"/>
      <dgm:spPr/>
    </dgm:pt>
    <dgm:pt modelId="{C974591D-DBB3-4F85-8DAB-643F42959F43}" type="pres">
      <dgm:prSet presAssocID="{E053D98C-C2A3-4D80-B6EB-27C928A3FE75}" presName="hierChild4" presStyleCnt="0"/>
      <dgm:spPr/>
    </dgm:pt>
    <dgm:pt modelId="{DED0C5EA-AA6B-4865-8035-A94AD36CEA79}" type="pres">
      <dgm:prSet presAssocID="{E053D98C-C2A3-4D80-B6EB-27C928A3FE75}" presName="hierChild5" presStyleCnt="0"/>
      <dgm:spPr/>
    </dgm:pt>
    <dgm:pt modelId="{05E8F454-7885-430A-83D6-F7B1355644C9}" type="pres">
      <dgm:prSet presAssocID="{78484B1F-F1B1-4CE8-9BC2-3DEA04D5E002}" presName="hierChild5" presStyleCnt="0"/>
      <dgm:spPr/>
    </dgm:pt>
    <dgm:pt modelId="{3550802F-C060-4019-B5AE-C1CD3214696F}" type="pres">
      <dgm:prSet presAssocID="{417DFB39-78F6-40AB-95DC-ED878387F617}" presName="Name37" presStyleLbl="parChTrans1D2" presStyleIdx="1" presStyleCnt="3"/>
      <dgm:spPr/>
    </dgm:pt>
    <dgm:pt modelId="{F655A356-9742-459D-B4BE-BF8499EF3644}" type="pres">
      <dgm:prSet presAssocID="{7415D217-740D-41E6-9291-6CE55DBC124B}" presName="hierRoot2" presStyleCnt="0">
        <dgm:presLayoutVars>
          <dgm:hierBranch val="init"/>
        </dgm:presLayoutVars>
      </dgm:prSet>
      <dgm:spPr/>
    </dgm:pt>
    <dgm:pt modelId="{8ADD8FCD-7AB9-4BD8-89F6-808D4147F7F1}" type="pres">
      <dgm:prSet presAssocID="{7415D217-740D-41E6-9291-6CE55DBC124B}" presName="rootComposite" presStyleCnt="0"/>
      <dgm:spPr/>
    </dgm:pt>
    <dgm:pt modelId="{6E5CCB8A-AC52-4959-94FA-5564E68027DD}" type="pres">
      <dgm:prSet presAssocID="{7415D217-740D-41E6-9291-6CE55DBC124B}" presName="rootText" presStyleLbl="node2" presStyleIdx="1" presStyleCnt="3">
        <dgm:presLayoutVars>
          <dgm:chPref val="3"/>
        </dgm:presLayoutVars>
      </dgm:prSet>
      <dgm:spPr/>
    </dgm:pt>
    <dgm:pt modelId="{65DB8BB6-80A0-4F77-9E0E-F949E30E4D92}" type="pres">
      <dgm:prSet presAssocID="{7415D217-740D-41E6-9291-6CE55DBC124B}" presName="rootConnector" presStyleLbl="node2" presStyleIdx="1" presStyleCnt="3"/>
      <dgm:spPr/>
    </dgm:pt>
    <dgm:pt modelId="{0EBF79B1-5E92-4F42-BA49-DA196E442767}" type="pres">
      <dgm:prSet presAssocID="{7415D217-740D-41E6-9291-6CE55DBC124B}" presName="hierChild4" presStyleCnt="0"/>
      <dgm:spPr/>
    </dgm:pt>
    <dgm:pt modelId="{734DB3EE-0293-4DC5-BCD9-D71363738DDB}" type="pres">
      <dgm:prSet presAssocID="{EE69078C-6704-4461-8A34-715C4539BCB4}" presName="Name37" presStyleLbl="parChTrans1D3" presStyleIdx="1" presStyleCnt="2"/>
      <dgm:spPr/>
    </dgm:pt>
    <dgm:pt modelId="{C54A433B-FD36-4B65-8F59-52D0A3A28701}" type="pres">
      <dgm:prSet presAssocID="{BCD06748-1B4A-4C5E-804D-AE3D2224DD3A}" presName="hierRoot2" presStyleCnt="0">
        <dgm:presLayoutVars>
          <dgm:hierBranch val="init"/>
        </dgm:presLayoutVars>
      </dgm:prSet>
      <dgm:spPr/>
    </dgm:pt>
    <dgm:pt modelId="{899C557D-EE1D-4EFB-9471-505C17809E2F}" type="pres">
      <dgm:prSet presAssocID="{BCD06748-1B4A-4C5E-804D-AE3D2224DD3A}" presName="rootComposite" presStyleCnt="0"/>
      <dgm:spPr/>
    </dgm:pt>
    <dgm:pt modelId="{C320FB9B-B8CD-4389-8E3F-48B20ED6A647}" type="pres">
      <dgm:prSet presAssocID="{BCD06748-1B4A-4C5E-804D-AE3D2224DD3A}" presName="rootText" presStyleLbl="node3" presStyleIdx="1" presStyleCnt="2" custScaleX="149969">
        <dgm:presLayoutVars>
          <dgm:chPref val="3"/>
        </dgm:presLayoutVars>
      </dgm:prSet>
      <dgm:spPr/>
    </dgm:pt>
    <dgm:pt modelId="{CB75C311-14CC-4739-A134-865CA363742A}" type="pres">
      <dgm:prSet presAssocID="{BCD06748-1B4A-4C5E-804D-AE3D2224DD3A}" presName="rootConnector" presStyleLbl="node3" presStyleIdx="1" presStyleCnt="2"/>
      <dgm:spPr/>
    </dgm:pt>
    <dgm:pt modelId="{A715C299-A2A4-4323-A224-6C3D90426611}" type="pres">
      <dgm:prSet presAssocID="{BCD06748-1B4A-4C5E-804D-AE3D2224DD3A}" presName="hierChild4" presStyleCnt="0"/>
      <dgm:spPr/>
    </dgm:pt>
    <dgm:pt modelId="{1D8B8D56-11DE-4F25-B858-3B0EB16EAB8E}" type="pres">
      <dgm:prSet presAssocID="{BCD06748-1B4A-4C5E-804D-AE3D2224DD3A}" presName="hierChild5" presStyleCnt="0"/>
      <dgm:spPr/>
    </dgm:pt>
    <dgm:pt modelId="{4922E88A-1B1A-42C9-88E4-08BA098D737D}" type="pres">
      <dgm:prSet presAssocID="{7415D217-740D-41E6-9291-6CE55DBC124B}" presName="hierChild5" presStyleCnt="0"/>
      <dgm:spPr/>
    </dgm:pt>
    <dgm:pt modelId="{43DC2C83-9F01-4AF1-A093-4F92933320A4}" type="pres">
      <dgm:prSet presAssocID="{B5F660A5-26B3-4CB9-8D2C-E62D1823F80E}" presName="Name37" presStyleLbl="parChTrans1D2" presStyleIdx="2" presStyleCnt="3"/>
      <dgm:spPr/>
    </dgm:pt>
    <dgm:pt modelId="{5BC4D95C-B6F5-433F-8111-BBA3C9D376A0}" type="pres">
      <dgm:prSet presAssocID="{38E94671-4E88-4B6C-A048-864255498823}" presName="hierRoot2" presStyleCnt="0">
        <dgm:presLayoutVars>
          <dgm:hierBranch val="init"/>
        </dgm:presLayoutVars>
      </dgm:prSet>
      <dgm:spPr/>
    </dgm:pt>
    <dgm:pt modelId="{D3B90E73-83BD-48C0-90A7-553A7474EA07}" type="pres">
      <dgm:prSet presAssocID="{38E94671-4E88-4B6C-A048-864255498823}" presName="rootComposite" presStyleCnt="0"/>
      <dgm:spPr/>
    </dgm:pt>
    <dgm:pt modelId="{0D02A6E1-6E9F-4EBF-B428-4C3489859317}" type="pres">
      <dgm:prSet presAssocID="{38E94671-4E88-4B6C-A048-864255498823}" presName="rootText" presStyleLbl="node2" presStyleIdx="2" presStyleCnt="3" custLinFactNeighborX="50005" custLinFactNeighborY="7937">
        <dgm:presLayoutVars>
          <dgm:chPref val="3"/>
        </dgm:presLayoutVars>
      </dgm:prSet>
      <dgm:spPr/>
    </dgm:pt>
    <dgm:pt modelId="{3672782E-0C3C-42B0-85A6-3D1E4BAD13B9}" type="pres">
      <dgm:prSet presAssocID="{38E94671-4E88-4B6C-A048-864255498823}" presName="rootConnector" presStyleLbl="node2" presStyleIdx="2" presStyleCnt="3"/>
      <dgm:spPr/>
    </dgm:pt>
    <dgm:pt modelId="{5F73F573-6346-4729-8014-592E199AA6A7}" type="pres">
      <dgm:prSet presAssocID="{38E94671-4E88-4B6C-A048-864255498823}" presName="hierChild4" presStyleCnt="0"/>
      <dgm:spPr/>
    </dgm:pt>
    <dgm:pt modelId="{7AE4D2C6-7F61-4930-A898-0F53EA30690B}" type="pres">
      <dgm:prSet presAssocID="{38E94671-4E88-4B6C-A048-864255498823}" presName="hierChild5" presStyleCnt="0"/>
      <dgm:spPr/>
    </dgm:pt>
    <dgm:pt modelId="{5163A46A-6AD9-4D90-BE4B-5F503785DC3D}" type="pres">
      <dgm:prSet presAssocID="{F3443066-6986-4523-88C9-FF256F065989}" presName="hierChild3" presStyleCnt="0"/>
      <dgm:spPr/>
    </dgm:pt>
  </dgm:ptLst>
  <dgm:cxnLst>
    <dgm:cxn modelId="{86B7CE1E-C47F-404B-BF63-E2261E1D61C2}" type="presOf" srcId="{F3443066-6986-4523-88C9-FF256F065989}" destId="{D0E49D41-AD26-4A39-868B-EA2358D3EE5C}" srcOrd="0" destOrd="0" presId="urn:microsoft.com/office/officeart/2005/8/layout/orgChart1"/>
    <dgm:cxn modelId="{CD1A8D20-8D73-4BE4-8888-CDF7FB2CA256}" type="presOf" srcId="{025B7D0D-039A-4E43-94AE-8E81C47D6EB5}" destId="{DF135CA0-FAC0-4411-8CEC-D215D9AC4701}" srcOrd="0" destOrd="0" presId="urn:microsoft.com/office/officeart/2005/8/layout/orgChart1"/>
    <dgm:cxn modelId="{CC4BFB27-E8D8-49AD-A169-9F7E146B3C2E}" type="presOf" srcId="{78484B1F-F1B1-4CE8-9BC2-3DEA04D5E002}" destId="{45BCE552-DA30-4D5D-B518-409B13A7DA43}" srcOrd="0" destOrd="0" presId="urn:microsoft.com/office/officeart/2005/8/layout/orgChart1"/>
    <dgm:cxn modelId="{C95ED233-A914-4BEF-B427-BA20187AF460}" type="presOf" srcId="{38E94671-4E88-4B6C-A048-864255498823}" destId="{0D02A6E1-6E9F-4EBF-B428-4C3489859317}" srcOrd="0" destOrd="0" presId="urn:microsoft.com/office/officeart/2005/8/layout/orgChart1"/>
    <dgm:cxn modelId="{76480336-9605-480E-BD5E-E94037DD2A96}" srcId="{F3443066-6986-4523-88C9-FF256F065989}" destId="{7415D217-740D-41E6-9291-6CE55DBC124B}" srcOrd="1" destOrd="0" parTransId="{417DFB39-78F6-40AB-95DC-ED878387F617}" sibTransId="{90865CD7-C166-4F8A-9762-18BC1C1FFA4C}"/>
    <dgm:cxn modelId="{6453F364-E071-4670-B2EA-E87E7EEDC64F}" type="presOf" srcId="{E053D98C-C2A3-4D80-B6EB-27C928A3FE75}" destId="{254A9B36-6B9C-4750-86A4-179F804E5EC2}" srcOrd="0" destOrd="0" presId="urn:microsoft.com/office/officeart/2005/8/layout/orgChart1"/>
    <dgm:cxn modelId="{B797B945-C741-4EFF-855D-F9973D2EDE13}" type="presOf" srcId="{7415D217-740D-41E6-9291-6CE55DBC124B}" destId="{6E5CCB8A-AC52-4959-94FA-5564E68027DD}" srcOrd="0" destOrd="0" presId="urn:microsoft.com/office/officeart/2005/8/layout/orgChart1"/>
    <dgm:cxn modelId="{E6497348-123F-4D70-8817-8E79ACD9E020}" type="presOf" srcId="{EE69078C-6704-4461-8A34-715C4539BCB4}" destId="{734DB3EE-0293-4DC5-BCD9-D71363738DDB}" srcOrd="0" destOrd="0" presId="urn:microsoft.com/office/officeart/2005/8/layout/orgChart1"/>
    <dgm:cxn modelId="{6A205868-05FF-4EA4-9DC8-84C326BD67C9}" type="presOf" srcId="{F3443066-6986-4523-88C9-FF256F065989}" destId="{7926C176-1A07-4018-A398-F23BA3A05B76}" srcOrd="1" destOrd="0" presId="urn:microsoft.com/office/officeart/2005/8/layout/orgChart1"/>
    <dgm:cxn modelId="{097AFE4C-7192-447F-9BA0-042181DD0A8B}" type="presOf" srcId="{1F87FAE4-375B-49B9-8682-1FC13C47BEB8}" destId="{72527850-4562-4F74-AB18-D7665CAC7F6C}" srcOrd="0" destOrd="0" presId="urn:microsoft.com/office/officeart/2005/8/layout/orgChart1"/>
    <dgm:cxn modelId="{03357556-62E6-4284-936A-8FBA3C5FD579}" srcId="{F3443066-6986-4523-88C9-FF256F065989}" destId="{78484B1F-F1B1-4CE8-9BC2-3DEA04D5E002}" srcOrd="0" destOrd="0" parTransId="{025B7D0D-039A-4E43-94AE-8E81C47D6EB5}" sibTransId="{69E4F8C0-21DC-465D-A2C9-2F50CB7A2696}"/>
    <dgm:cxn modelId="{C011D556-EB53-4198-A566-15025581438E}" type="presOf" srcId="{B5F660A5-26B3-4CB9-8D2C-E62D1823F80E}" destId="{43DC2C83-9F01-4AF1-A093-4F92933320A4}" srcOrd="0" destOrd="0" presId="urn:microsoft.com/office/officeart/2005/8/layout/orgChart1"/>
    <dgm:cxn modelId="{96EA367A-A689-4230-B621-32F42676A958}" type="presOf" srcId="{BCD06748-1B4A-4C5E-804D-AE3D2224DD3A}" destId="{C320FB9B-B8CD-4389-8E3F-48B20ED6A647}" srcOrd="0" destOrd="0" presId="urn:microsoft.com/office/officeart/2005/8/layout/orgChart1"/>
    <dgm:cxn modelId="{ED222884-20C0-422F-8D26-8826DA872C19}" type="presOf" srcId="{E37F72EC-3FA0-45C5-841D-69CF99140833}" destId="{67B40A5F-C0D2-4F3A-86DB-158A00BB91D9}" srcOrd="0" destOrd="0" presId="urn:microsoft.com/office/officeart/2005/8/layout/orgChart1"/>
    <dgm:cxn modelId="{303DECA6-7DEC-4B27-8A23-00CD3C16DCAB}" type="presOf" srcId="{BCD06748-1B4A-4C5E-804D-AE3D2224DD3A}" destId="{CB75C311-14CC-4739-A134-865CA363742A}" srcOrd="1" destOrd="0" presId="urn:microsoft.com/office/officeart/2005/8/layout/orgChart1"/>
    <dgm:cxn modelId="{4B1D40B5-4773-446D-8E39-C52FB3BC02C7}" srcId="{78484B1F-F1B1-4CE8-9BC2-3DEA04D5E002}" destId="{E053D98C-C2A3-4D80-B6EB-27C928A3FE75}" srcOrd="0" destOrd="0" parTransId="{E37F72EC-3FA0-45C5-841D-69CF99140833}" sibTransId="{FF54741C-E13B-431A-B614-C8787EB545BD}"/>
    <dgm:cxn modelId="{0994E6B9-90EF-4DAB-B46B-C6142EF38997}" type="presOf" srcId="{78484B1F-F1B1-4CE8-9BC2-3DEA04D5E002}" destId="{3D27DF32-FD89-4756-A098-08E3CFD461DC}" srcOrd="1" destOrd="0" presId="urn:microsoft.com/office/officeart/2005/8/layout/orgChart1"/>
    <dgm:cxn modelId="{0B1B5EBA-DFD3-4221-9848-DE93853ECAAA}" type="presOf" srcId="{E053D98C-C2A3-4D80-B6EB-27C928A3FE75}" destId="{B9B601A9-B502-4CCE-82C3-77A0BBE3CFC9}" srcOrd="1" destOrd="0" presId="urn:microsoft.com/office/officeart/2005/8/layout/orgChart1"/>
    <dgm:cxn modelId="{82C5FDBC-B122-4EC7-8679-C0C4DD43FF97}" srcId="{7415D217-740D-41E6-9291-6CE55DBC124B}" destId="{BCD06748-1B4A-4C5E-804D-AE3D2224DD3A}" srcOrd="0" destOrd="0" parTransId="{EE69078C-6704-4461-8A34-715C4539BCB4}" sibTransId="{329B45EA-9FDE-4487-8611-C77590244860}"/>
    <dgm:cxn modelId="{BD7245CE-ED26-4E13-831B-8F9624279274}" srcId="{F3443066-6986-4523-88C9-FF256F065989}" destId="{38E94671-4E88-4B6C-A048-864255498823}" srcOrd="2" destOrd="0" parTransId="{B5F660A5-26B3-4CB9-8D2C-E62D1823F80E}" sibTransId="{C8EC0E6D-8EA2-4C8A-A8A3-75080C8EC421}"/>
    <dgm:cxn modelId="{03AF8DD4-7264-4025-838A-54568E6A2213}" srcId="{1F87FAE4-375B-49B9-8682-1FC13C47BEB8}" destId="{F3443066-6986-4523-88C9-FF256F065989}" srcOrd="0" destOrd="0" parTransId="{C5633961-00C0-4534-BFE2-C2EDFE652B5D}" sibTransId="{C1CCA528-C97A-419D-A3DE-FD040E483622}"/>
    <dgm:cxn modelId="{022382D6-5389-4C4F-8C99-EA4D65C09AA7}" type="presOf" srcId="{417DFB39-78F6-40AB-95DC-ED878387F617}" destId="{3550802F-C060-4019-B5AE-C1CD3214696F}" srcOrd="0" destOrd="0" presId="urn:microsoft.com/office/officeart/2005/8/layout/orgChart1"/>
    <dgm:cxn modelId="{48BBBEDD-6B51-4E7B-811A-CB9E4C4BA290}" type="presOf" srcId="{38E94671-4E88-4B6C-A048-864255498823}" destId="{3672782E-0C3C-42B0-85A6-3D1E4BAD13B9}" srcOrd="1" destOrd="0" presId="urn:microsoft.com/office/officeart/2005/8/layout/orgChart1"/>
    <dgm:cxn modelId="{8551F7FF-3094-41AB-96F9-47D1E8FE32FD}" type="presOf" srcId="{7415D217-740D-41E6-9291-6CE55DBC124B}" destId="{65DB8BB6-80A0-4F77-9E0E-F949E30E4D92}" srcOrd="1" destOrd="0" presId="urn:microsoft.com/office/officeart/2005/8/layout/orgChart1"/>
    <dgm:cxn modelId="{F0DD2A1F-4905-4550-8C36-8BD8B536B394}" type="presParOf" srcId="{72527850-4562-4F74-AB18-D7665CAC7F6C}" destId="{B99F7B81-DE1A-4522-B725-9D7CAEA569AC}" srcOrd="0" destOrd="0" presId="urn:microsoft.com/office/officeart/2005/8/layout/orgChart1"/>
    <dgm:cxn modelId="{5CE7FDF1-B631-4068-922B-3C3D4A60AD77}" type="presParOf" srcId="{B99F7B81-DE1A-4522-B725-9D7CAEA569AC}" destId="{13A23391-D7C9-4B86-B9F5-59E20825ABE8}" srcOrd="0" destOrd="0" presId="urn:microsoft.com/office/officeart/2005/8/layout/orgChart1"/>
    <dgm:cxn modelId="{8FA58958-FC5D-4F82-9F16-9F2C9155BE9E}" type="presParOf" srcId="{13A23391-D7C9-4B86-B9F5-59E20825ABE8}" destId="{D0E49D41-AD26-4A39-868B-EA2358D3EE5C}" srcOrd="0" destOrd="0" presId="urn:microsoft.com/office/officeart/2005/8/layout/orgChart1"/>
    <dgm:cxn modelId="{6015B739-27BB-4E80-B1C9-738D03ADE06F}" type="presParOf" srcId="{13A23391-D7C9-4B86-B9F5-59E20825ABE8}" destId="{7926C176-1A07-4018-A398-F23BA3A05B76}" srcOrd="1" destOrd="0" presId="urn:microsoft.com/office/officeart/2005/8/layout/orgChart1"/>
    <dgm:cxn modelId="{9F907CA5-4C7C-4BD6-9881-0E32E3AE8887}" type="presParOf" srcId="{B99F7B81-DE1A-4522-B725-9D7CAEA569AC}" destId="{C1E85E86-DC6F-47FD-BF2E-2C12C517A80B}" srcOrd="1" destOrd="0" presId="urn:microsoft.com/office/officeart/2005/8/layout/orgChart1"/>
    <dgm:cxn modelId="{C2373529-179C-4036-9104-F5E3A8C4C767}" type="presParOf" srcId="{C1E85E86-DC6F-47FD-BF2E-2C12C517A80B}" destId="{DF135CA0-FAC0-4411-8CEC-D215D9AC4701}" srcOrd="0" destOrd="0" presId="urn:microsoft.com/office/officeart/2005/8/layout/orgChart1"/>
    <dgm:cxn modelId="{0643ACA0-C74D-475A-9942-8679834B844F}" type="presParOf" srcId="{C1E85E86-DC6F-47FD-BF2E-2C12C517A80B}" destId="{99252859-1660-4C86-8779-5509EA31EEBE}" srcOrd="1" destOrd="0" presId="urn:microsoft.com/office/officeart/2005/8/layout/orgChart1"/>
    <dgm:cxn modelId="{3B4D60D0-ADB0-4CF4-AFE7-900753DCEDA4}" type="presParOf" srcId="{99252859-1660-4C86-8779-5509EA31EEBE}" destId="{41AEDFDC-C764-49D7-ADD3-040B80E6D2F7}" srcOrd="0" destOrd="0" presId="urn:microsoft.com/office/officeart/2005/8/layout/orgChart1"/>
    <dgm:cxn modelId="{E7BB7FE8-71A7-4C3B-90AC-8E17D827F564}" type="presParOf" srcId="{41AEDFDC-C764-49D7-ADD3-040B80E6D2F7}" destId="{45BCE552-DA30-4D5D-B518-409B13A7DA43}" srcOrd="0" destOrd="0" presId="urn:microsoft.com/office/officeart/2005/8/layout/orgChart1"/>
    <dgm:cxn modelId="{214F0732-3652-45DA-ACF5-F94C13815C2C}" type="presParOf" srcId="{41AEDFDC-C764-49D7-ADD3-040B80E6D2F7}" destId="{3D27DF32-FD89-4756-A098-08E3CFD461DC}" srcOrd="1" destOrd="0" presId="urn:microsoft.com/office/officeart/2005/8/layout/orgChart1"/>
    <dgm:cxn modelId="{FC149598-7803-4C08-9A68-5B1F89FE63EC}" type="presParOf" srcId="{99252859-1660-4C86-8779-5509EA31EEBE}" destId="{868B92AE-2A3E-430C-A7E3-6C69F2079793}" srcOrd="1" destOrd="0" presId="urn:microsoft.com/office/officeart/2005/8/layout/orgChart1"/>
    <dgm:cxn modelId="{9592DD9B-F37C-4C08-80FB-A3ECA6A23C53}" type="presParOf" srcId="{868B92AE-2A3E-430C-A7E3-6C69F2079793}" destId="{67B40A5F-C0D2-4F3A-86DB-158A00BB91D9}" srcOrd="0" destOrd="0" presId="urn:microsoft.com/office/officeart/2005/8/layout/orgChart1"/>
    <dgm:cxn modelId="{6333C544-1784-42A3-8339-E9BBCF61E0DC}" type="presParOf" srcId="{868B92AE-2A3E-430C-A7E3-6C69F2079793}" destId="{C95F0142-65AE-42EA-99EE-09AD71CFE8EF}" srcOrd="1" destOrd="0" presId="urn:microsoft.com/office/officeart/2005/8/layout/orgChart1"/>
    <dgm:cxn modelId="{C0FDEEC9-D53E-4572-A864-A1491C71A9ED}" type="presParOf" srcId="{C95F0142-65AE-42EA-99EE-09AD71CFE8EF}" destId="{0C6B7FDF-EA02-4A9C-9DE4-6EEBE6C40A6F}" srcOrd="0" destOrd="0" presId="urn:microsoft.com/office/officeart/2005/8/layout/orgChart1"/>
    <dgm:cxn modelId="{0179F42A-ED6B-4B36-83C0-8ABD4A4BB3A6}" type="presParOf" srcId="{0C6B7FDF-EA02-4A9C-9DE4-6EEBE6C40A6F}" destId="{254A9B36-6B9C-4750-86A4-179F804E5EC2}" srcOrd="0" destOrd="0" presId="urn:microsoft.com/office/officeart/2005/8/layout/orgChart1"/>
    <dgm:cxn modelId="{57D3D375-7AD9-4720-80BB-51D4C2DE0589}" type="presParOf" srcId="{0C6B7FDF-EA02-4A9C-9DE4-6EEBE6C40A6F}" destId="{B9B601A9-B502-4CCE-82C3-77A0BBE3CFC9}" srcOrd="1" destOrd="0" presId="urn:microsoft.com/office/officeart/2005/8/layout/orgChart1"/>
    <dgm:cxn modelId="{8FE93681-4199-4ECC-8699-061B913607D6}" type="presParOf" srcId="{C95F0142-65AE-42EA-99EE-09AD71CFE8EF}" destId="{C974591D-DBB3-4F85-8DAB-643F42959F43}" srcOrd="1" destOrd="0" presId="urn:microsoft.com/office/officeart/2005/8/layout/orgChart1"/>
    <dgm:cxn modelId="{8D9E88BC-8266-4008-AC53-3B7A7BF68598}" type="presParOf" srcId="{C95F0142-65AE-42EA-99EE-09AD71CFE8EF}" destId="{DED0C5EA-AA6B-4865-8035-A94AD36CEA79}" srcOrd="2" destOrd="0" presId="urn:microsoft.com/office/officeart/2005/8/layout/orgChart1"/>
    <dgm:cxn modelId="{2D8A0092-DBD5-433D-A46C-CDD836AC77F7}" type="presParOf" srcId="{99252859-1660-4C86-8779-5509EA31EEBE}" destId="{05E8F454-7885-430A-83D6-F7B1355644C9}" srcOrd="2" destOrd="0" presId="urn:microsoft.com/office/officeart/2005/8/layout/orgChart1"/>
    <dgm:cxn modelId="{1B80E51D-CF45-479E-968D-7C87483266C5}" type="presParOf" srcId="{C1E85E86-DC6F-47FD-BF2E-2C12C517A80B}" destId="{3550802F-C060-4019-B5AE-C1CD3214696F}" srcOrd="2" destOrd="0" presId="urn:microsoft.com/office/officeart/2005/8/layout/orgChart1"/>
    <dgm:cxn modelId="{CBAF09BF-D9BC-4E0B-A19C-4DE5D093C217}" type="presParOf" srcId="{C1E85E86-DC6F-47FD-BF2E-2C12C517A80B}" destId="{F655A356-9742-459D-B4BE-BF8499EF3644}" srcOrd="3" destOrd="0" presId="urn:microsoft.com/office/officeart/2005/8/layout/orgChart1"/>
    <dgm:cxn modelId="{1801A65D-C29F-4B10-9628-02EF8C7BB7FB}" type="presParOf" srcId="{F655A356-9742-459D-B4BE-BF8499EF3644}" destId="{8ADD8FCD-7AB9-4BD8-89F6-808D4147F7F1}" srcOrd="0" destOrd="0" presId="urn:microsoft.com/office/officeart/2005/8/layout/orgChart1"/>
    <dgm:cxn modelId="{CE0A7889-5C4F-47C0-86D3-185A0DFC8B4D}" type="presParOf" srcId="{8ADD8FCD-7AB9-4BD8-89F6-808D4147F7F1}" destId="{6E5CCB8A-AC52-4959-94FA-5564E68027DD}" srcOrd="0" destOrd="0" presId="urn:microsoft.com/office/officeart/2005/8/layout/orgChart1"/>
    <dgm:cxn modelId="{A3423D71-C9B1-4838-A73A-46E4F0F8DEBF}" type="presParOf" srcId="{8ADD8FCD-7AB9-4BD8-89F6-808D4147F7F1}" destId="{65DB8BB6-80A0-4F77-9E0E-F949E30E4D92}" srcOrd="1" destOrd="0" presId="urn:microsoft.com/office/officeart/2005/8/layout/orgChart1"/>
    <dgm:cxn modelId="{119B6144-2531-4CF0-9BA3-98FA72E4AE9E}" type="presParOf" srcId="{F655A356-9742-459D-B4BE-BF8499EF3644}" destId="{0EBF79B1-5E92-4F42-BA49-DA196E442767}" srcOrd="1" destOrd="0" presId="urn:microsoft.com/office/officeart/2005/8/layout/orgChart1"/>
    <dgm:cxn modelId="{E9896977-6BE5-427A-A916-2CFCA0F6BE0F}" type="presParOf" srcId="{0EBF79B1-5E92-4F42-BA49-DA196E442767}" destId="{734DB3EE-0293-4DC5-BCD9-D71363738DDB}" srcOrd="0" destOrd="0" presId="urn:microsoft.com/office/officeart/2005/8/layout/orgChart1"/>
    <dgm:cxn modelId="{AB02C983-5633-40F8-8915-78C1B317D67A}" type="presParOf" srcId="{0EBF79B1-5E92-4F42-BA49-DA196E442767}" destId="{C54A433B-FD36-4B65-8F59-52D0A3A28701}" srcOrd="1" destOrd="0" presId="urn:microsoft.com/office/officeart/2005/8/layout/orgChart1"/>
    <dgm:cxn modelId="{674BAD01-1922-4DA4-B658-A9F4FF483914}" type="presParOf" srcId="{C54A433B-FD36-4B65-8F59-52D0A3A28701}" destId="{899C557D-EE1D-4EFB-9471-505C17809E2F}" srcOrd="0" destOrd="0" presId="urn:microsoft.com/office/officeart/2005/8/layout/orgChart1"/>
    <dgm:cxn modelId="{4DA18A9F-32AA-4691-85D9-6A715D0F90B9}" type="presParOf" srcId="{899C557D-EE1D-4EFB-9471-505C17809E2F}" destId="{C320FB9B-B8CD-4389-8E3F-48B20ED6A647}" srcOrd="0" destOrd="0" presId="urn:microsoft.com/office/officeart/2005/8/layout/orgChart1"/>
    <dgm:cxn modelId="{F9D5CA01-C200-4F43-9893-E2DF20D72B7A}" type="presParOf" srcId="{899C557D-EE1D-4EFB-9471-505C17809E2F}" destId="{CB75C311-14CC-4739-A134-865CA363742A}" srcOrd="1" destOrd="0" presId="urn:microsoft.com/office/officeart/2005/8/layout/orgChart1"/>
    <dgm:cxn modelId="{BCE1A932-2D14-4640-BF58-ADF3EB056124}" type="presParOf" srcId="{C54A433B-FD36-4B65-8F59-52D0A3A28701}" destId="{A715C299-A2A4-4323-A224-6C3D90426611}" srcOrd="1" destOrd="0" presId="urn:microsoft.com/office/officeart/2005/8/layout/orgChart1"/>
    <dgm:cxn modelId="{D6F78674-5D0C-48CA-A503-557B17C28D5D}" type="presParOf" srcId="{C54A433B-FD36-4B65-8F59-52D0A3A28701}" destId="{1D8B8D56-11DE-4F25-B858-3B0EB16EAB8E}" srcOrd="2" destOrd="0" presId="urn:microsoft.com/office/officeart/2005/8/layout/orgChart1"/>
    <dgm:cxn modelId="{A3588268-E496-4CF5-8656-FA0FF994E845}" type="presParOf" srcId="{F655A356-9742-459D-B4BE-BF8499EF3644}" destId="{4922E88A-1B1A-42C9-88E4-08BA098D737D}" srcOrd="2" destOrd="0" presId="urn:microsoft.com/office/officeart/2005/8/layout/orgChart1"/>
    <dgm:cxn modelId="{D299B418-19EC-4E7F-8CFF-384A3EE2E70D}" type="presParOf" srcId="{C1E85E86-DC6F-47FD-BF2E-2C12C517A80B}" destId="{43DC2C83-9F01-4AF1-A093-4F92933320A4}" srcOrd="4" destOrd="0" presId="urn:microsoft.com/office/officeart/2005/8/layout/orgChart1"/>
    <dgm:cxn modelId="{145C016B-D978-4417-9B11-66B140396E8D}" type="presParOf" srcId="{C1E85E86-DC6F-47FD-BF2E-2C12C517A80B}" destId="{5BC4D95C-B6F5-433F-8111-BBA3C9D376A0}" srcOrd="5" destOrd="0" presId="urn:microsoft.com/office/officeart/2005/8/layout/orgChart1"/>
    <dgm:cxn modelId="{D3CDAA3D-129C-4324-93E7-E8F6B835304E}" type="presParOf" srcId="{5BC4D95C-B6F5-433F-8111-BBA3C9D376A0}" destId="{D3B90E73-83BD-48C0-90A7-553A7474EA07}" srcOrd="0" destOrd="0" presId="urn:microsoft.com/office/officeart/2005/8/layout/orgChart1"/>
    <dgm:cxn modelId="{5245E2D8-A65B-48A6-8F22-21AB5DBDB728}" type="presParOf" srcId="{D3B90E73-83BD-48C0-90A7-553A7474EA07}" destId="{0D02A6E1-6E9F-4EBF-B428-4C3489859317}" srcOrd="0" destOrd="0" presId="urn:microsoft.com/office/officeart/2005/8/layout/orgChart1"/>
    <dgm:cxn modelId="{35A2AF78-39CC-42EE-A270-3AE6460892B6}" type="presParOf" srcId="{D3B90E73-83BD-48C0-90A7-553A7474EA07}" destId="{3672782E-0C3C-42B0-85A6-3D1E4BAD13B9}" srcOrd="1" destOrd="0" presId="urn:microsoft.com/office/officeart/2005/8/layout/orgChart1"/>
    <dgm:cxn modelId="{D612001E-B486-44DE-8481-7405088468D4}" type="presParOf" srcId="{5BC4D95C-B6F5-433F-8111-BBA3C9D376A0}" destId="{5F73F573-6346-4729-8014-592E199AA6A7}" srcOrd="1" destOrd="0" presId="urn:microsoft.com/office/officeart/2005/8/layout/orgChart1"/>
    <dgm:cxn modelId="{F21BD4DF-220B-4234-AE1C-3D2453451101}" type="presParOf" srcId="{5BC4D95C-B6F5-433F-8111-BBA3C9D376A0}" destId="{7AE4D2C6-7F61-4930-A898-0F53EA30690B}" srcOrd="2" destOrd="0" presId="urn:microsoft.com/office/officeart/2005/8/layout/orgChart1"/>
    <dgm:cxn modelId="{BF9E1481-2AFC-4FED-8129-3AADAF4DCFBC}" type="presParOf" srcId="{B99F7B81-DE1A-4522-B725-9D7CAEA569AC}" destId="{5163A46A-6AD9-4D90-BE4B-5F503785DC3D}" srcOrd="2" destOrd="0" presId="urn:microsoft.com/office/officeart/2005/8/layout/orgChart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F87FAE4-375B-49B9-8682-1FC13C47BEB8}"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en-US"/>
        </a:p>
      </dgm:t>
    </dgm:pt>
    <dgm:pt modelId="{F3443066-6986-4523-88C9-FF256F065989}">
      <dgm:prSet phldrT="[Text]" custT="1"/>
      <dgm:spPr/>
      <dgm:t>
        <a:bodyPr/>
        <a:lstStyle/>
        <a:p>
          <a:r>
            <a:rPr lang="en-US" sz="2400" b="1" dirty="0">
              <a:solidFill>
                <a:srgbClr val="FF0000"/>
              </a:solidFill>
            </a:rPr>
            <a:t>Threats: </a:t>
          </a:r>
        </a:p>
        <a:p>
          <a:r>
            <a:rPr lang="en-US" sz="2400" b="1" dirty="0">
              <a:solidFill>
                <a:srgbClr val="FF0000"/>
              </a:solidFill>
            </a:rPr>
            <a:t>External Factor</a:t>
          </a:r>
        </a:p>
      </dgm:t>
    </dgm:pt>
    <dgm:pt modelId="{C5633961-00C0-4534-BFE2-C2EDFE652B5D}" type="parTrans" cxnId="{03AF8DD4-7264-4025-838A-54568E6A2213}">
      <dgm:prSet/>
      <dgm:spPr/>
      <dgm:t>
        <a:bodyPr/>
        <a:lstStyle/>
        <a:p>
          <a:endParaRPr lang="en-US"/>
        </a:p>
      </dgm:t>
    </dgm:pt>
    <dgm:pt modelId="{C1CCA528-C97A-419D-A3DE-FD040E483622}" type="sibTrans" cxnId="{03AF8DD4-7264-4025-838A-54568E6A2213}">
      <dgm:prSet/>
      <dgm:spPr/>
      <dgm:t>
        <a:bodyPr/>
        <a:lstStyle/>
        <a:p>
          <a:endParaRPr lang="en-US"/>
        </a:p>
      </dgm:t>
    </dgm:pt>
    <dgm:pt modelId="{78484B1F-F1B1-4CE8-9BC2-3DEA04D5E002}">
      <dgm:prSet phldrT="[Text]" custT="1"/>
      <dgm:spPr/>
      <dgm:t>
        <a:bodyPr/>
        <a:lstStyle/>
        <a:p>
          <a:r>
            <a:rPr lang="en-US" sz="1600" dirty="0"/>
            <a:t>Competition</a:t>
          </a:r>
        </a:p>
      </dgm:t>
    </dgm:pt>
    <dgm:pt modelId="{025B7D0D-039A-4E43-94AE-8E81C47D6EB5}" type="parTrans" cxnId="{03357556-62E6-4284-936A-8FBA3C5FD579}">
      <dgm:prSet/>
      <dgm:spPr/>
      <dgm:t>
        <a:bodyPr/>
        <a:lstStyle/>
        <a:p>
          <a:endParaRPr lang="en-US"/>
        </a:p>
      </dgm:t>
    </dgm:pt>
    <dgm:pt modelId="{69E4F8C0-21DC-465D-A2C9-2F50CB7A2696}" type="sibTrans" cxnId="{03357556-62E6-4284-936A-8FBA3C5FD579}">
      <dgm:prSet/>
      <dgm:spPr/>
      <dgm:t>
        <a:bodyPr/>
        <a:lstStyle/>
        <a:p>
          <a:endParaRPr lang="en-US"/>
        </a:p>
      </dgm:t>
    </dgm:pt>
    <dgm:pt modelId="{7415D217-740D-41E6-9291-6CE55DBC124B}">
      <dgm:prSet phldrT="[Text]" custT="1"/>
      <dgm:spPr/>
      <dgm:t>
        <a:bodyPr/>
        <a:lstStyle/>
        <a:p>
          <a:r>
            <a:rPr lang="en-US" sz="1600" dirty="0"/>
            <a:t>Regulatory</a:t>
          </a:r>
        </a:p>
        <a:p>
          <a:r>
            <a:rPr lang="en-US" sz="1600" dirty="0"/>
            <a:t>Changes</a:t>
          </a:r>
        </a:p>
      </dgm:t>
    </dgm:pt>
    <dgm:pt modelId="{417DFB39-78F6-40AB-95DC-ED878387F617}" type="parTrans" cxnId="{76480336-9605-480E-BD5E-E94037DD2A96}">
      <dgm:prSet/>
      <dgm:spPr/>
      <dgm:t>
        <a:bodyPr/>
        <a:lstStyle/>
        <a:p>
          <a:endParaRPr lang="en-US"/>
        </a:p>
      </dgm:t>
    </dgm:pt>
    <dgm:pt modelId="{90865CD7-C166-4F8A-9762-18BC1C1FFA4C}" type="sibTrans" cxnId="{76480336-9605-480E-BD5E-E94037DD2A96}">
      <dgm:prSet/>
      <dgm:spPr/>
      <dgm:t>
        <a:bodyPr/>
        <a:lstStyle/>
        <a:p>
          <a:endParaRPr lang="en-US"/>
        </a:p>
      </dgm:t>
    </dgm:pt>
    <dgm:pt modelId="{38E94671-4E88-4B6C-A048-864255498823}">
      <dgm:prSet phldrT="[Text]" custT="1"/>
      <dgm:spPr/>
      <dgm:t>
        <a:bodyPr/>
        <a:lstStyle/>
        <a:p>
          <a:r>
            <a:rPr lang="en-US" sz="1600" dirty="0"/>
            <a:t>Cybersecurity Risks</a:t>
          </a:r>
        </a:p>
      </dgm:t>
    </dgm:pt>
    <dgm:pt modelId="{B5F660A5-26B3-4CB9-8D2C-E62D1823F80E}" type="parTrans" cxnId="{BD7245CE-ED26-4E13-831B-8F9624279274}">
      <dgm:prSet/>
      <dgm:spPr/>
      <dgm:t>
        <a:bodyPr/>
        <a:lstStyle/>
        <a:p>
          <a:endParaRPr lang="en-US"/>
        </a:p>
      </dgm:t>
    </dgm:pt>
    <dgm:pt modelId="{C8EC0E6D-8EA2-4C8A-A8A3-75080C8EC421}" type="sibTrans" cxnId="{BD7245CE-ED26-4E13-831B-8F9624279274}">
      <dgm:prSet/>
      <dgm:spPr/>
      <dgm:t>
        <a:bodyPr/>
        <a:lstStyle/>
        <a:p>
          <a:endParaRPr lang="en-US"/>
        </a:p>
      </dgm:t>
    </dgm:pt>
    <dgm:pt modelId="{E053D98C-C2A3-4D80-B6EB-27C928A3FE75}">
      <dgm:prSet custT="1"/>
      <dgm:spPr/>
      <dgm:t>
        <a:bodyPr/>
        <a:lstStyle/>
        <a:p>
          <a:r>
            <a:rPr lang="en-US" sz="1600" dirty="0"/>
            <a:t>Economic Downturns</a:t>
          </a:r>
        </a:p>
      </dgm:t>
    </dgm:pt>
    <dgm:pt modelId="{E37F72EC-3FA0-45C5-841D-69CF99140833}" type="parTrans" cxnId="{4B1D40B5-4773-446D-8E39-C52FB3BC02C7}">
      <dgm:prSet/>
      <dgm:spPr/>
      <dgm:t>
        <a:bodyPr/>
        <a:lstStyle/>
        <a:p>
          <a:endParaRPr lang="en-US"/>
        </a:p>
      </dgm:t>
    </dgm:pt>
    <dgm:pt modelId="{FF54741C-E13B-431A-B614-C8787EB545BD}" type="sibTrans" cxnId="{4B1D40B5-4773-446D-8E39-C52FB3BC02C7}">
      <dgm:prSet/>
      <dgm:spPr/>
      <dgm:t>
        <a:bodyPr/>
        <a:lstStyle/>
        <a:p>
          <a:endParaRPr lang="en-US"/>
        </a:p>
      </dgm:t>
    </dgm:pt>
    <dgm:pt modelId="{BCD06748-1B4A-4C5E-804D-AE3D2224DD3A}">
      <dgm:prSet custT="1"/>
      <dgm:spPr/>
      <dgm:t>
        <a:bodyPr/>
        <a:lstStyle/>
        <a:p>
          <a:r>
            <a:rPr lang="en-US" sz="1600" dirty="0"/>
            <a:t>Changing Market Trends</a:t>
          </a:r>
        </a:p>
      </dgm:t>
    </dgm:pt>
    <dgm:pt modelId="{329B45EA-9FDE-4487-8611-C77590244860}" type="sibTrans" cxnId="{82C5FDBC-B122-4EC7-8679-C0C4DD43FF97}">
      <dgm:prSet/>
      <dgm:spPr/>
      <dgm:t>
        <a:bodyPr/>
        <a:lstStyle/>
        <a:p>
          <a:endParaRPr lang="en-US"/>
        </a:p>
      </dgm:t>
    </dgm:pt>
    <dgm:pt modelId="{EE69078C-6704-4461-8A34-715C4539BCB4}" type="parTrans" cxnId="{82C5FDBC-B122-4EC7-8679-C0C4DD43FF97}">
      <dgm:prSet/>
      <dgm:spPr/>
      <dgm:t>
        <a:bodyPr/>
        <a:lstStyle/>
        <a:p>
          <a:endParaRPr lang="en-US"/>
        </a:p>
      </dgm:t>
    </dgm:pt>
    <dgm:pt modelId="{72527850-4562-4F74-AB18-D7665CAC7F6C}" type="pres">
      <dgm:prSet presAssocID="{1F87FAE4-375B-49B9-8682-1FC13C47BEB8}" presName="hierChild1" presStyleCnt="0">
        <dgm:presLayoutVars>
          <dgm:orgChart val="1"/>
          <dgm:chPref val="1"/>
          <dgm:dir/>
          <dgm:animOne val="branch"/>
          <dgm:animLvl val="lvl"/>
          <dgm:resizeHandles/>
        </dgm:presLayoutVars>
      </dgm:prSet>
      <dgm:spPr/>
    </dgm:pt>
    <dgm:pt modelId="{B99F7B81-DE1A-4522-B725-9D7CAEA569AC}" type="pres">
      <dgm:prSet presAssocID="{F3443066-6986-4523-88C9-FF256F065989}" presName="hierRoot1" presStyleCnt="0">
        <dgm:presLayoutVars>
          <dgm:hierBranch val="init"/>
        </dgm:presLayoutVars>
      </dgm:prSet>
      <dgm:spPr/>
    </dgm:pt>
    <dgm:pt modelId="{13A23391-D7C9-4B86-B9F5-59E20825ABE8}" type="pres">
      <dgm:prSet presAssocID="{F3443066-6986-4523-88C9-FF256F065989}" presName="rootComposite1" presStyleCnt="0"/>
      <dgm:spPr/>
    </dgm:pt>
    <dgm:pt modelId="{D0E49D41-AD26-4A39-868B-EA2358D3EE5C}" type="pres">
      <dgm:prSet presAssocID="{F3443066-6986-4523-88C9-FF256F065989}" presName="rootText1" presStyleLbl="node0" presStyleIdx="0" presStyleCnt="1" custScaleX="163458" custScaleY="155096">
        <dgm:presLayoutVars>
          <dgm:chPref val="3"/>
        </dgm:presLayoutVars>
      </dgm:prSet>
      <dgm:spPr/>
    </dgm:pt>
    <dgm:pt modelId="{7926C176-1A07-4018-A398-F23BA3A05B76}" type="pres">
      <dgm:prSet presAssocID="{F3443066-6986-4523-88C9-FF256F065989}" presName="rootConnector1" presStyleLbl="node1" presStyleIdx="0" presStyleCnt="0"/>
      <dgm:spPr/>
    </dgm:pt>
    <dgm:pt modelId="{C1E85E86-DC6F-47FD-BF2E-2C12C517A80B}" type="pres">
      <dgm:prSet presAssocID="{F3443066-6986-4523-88C9-FF256F065989}" presName="hierChild2" presStyleCnt="0"/>
      <dgm:spPr/>
    </dgm:pt>
    <dgm:pt modelId="{DF135CA0-FAC0-4411-8CEC-D215D9AC4701}" type="pres">
      <dgm:prSet presAssocID="{025B7D0D-039A-4E43-94AE-8E81C47D6EB5}" presName="Name37" presStyleLbl="parChTrans1D2" presStyleIdx="0" presStyleCnt="3"/>
      <dgm:spPr/>
    </dgm:pt>
    <dgm:pt modelId="{99252859-1660-4C86-8779-5509EA31EEBE}" type="pres">
      <dgm:prSet presAssocID="{78484B1F-F1B1-4CE8-9BC2-3DEA04D5E002}" presName="hierRoot2" presStyleCnt="0">
        <dgm:presLayoutVars>
          <dgm:hierBranch val="init"/>
        </dgm:presLayoutVars>
      </dgm:prSet>
      <dgm:spPr/>
    </dgm:pt>
    <dgm:pt modelId="{41AEDFDC-C764-49D7-ADD3-040B80E6D2F7}" type="pres">
      <dgm:prSet presAssocID="{78484B1F-F1B1-4CE8-9BC2-3DEA04D5E002}" presName="rootComposite" presStyleCnt="0"/>
      <dgm:spPr/>
    </dgm:pt>
    <dgm:pt modelId="{45BCE552-DA30-4D5D-B518-409B13A7DA43}" type="pres">
      <dgm:prSet presAssocID="{78484B1F-F1B1-4CE8-9BC2-3DEA04D5E002}" presName="rootText" presStyleLbl="node2" presStyleIdx="0" presStyleCnt="3">
        <dgm:presLayoutVars>
          <dgm:chPref val="3"/>
        </dgm:presLayoutVars>
      </dgm:prSet>
      <dgm:spPr/>
    </dgm:pt>
    <dgm:pt modelId="{3D27DF32-FD89-4756-A098-08E3CFD461DC}" type="pres">
      <dgm:prSet presAssocID="{78484B1F-F1B1-4CE8-9BC2-3DEA04D5E002}" presName="rootConnector" presStyleLbl="node2" presStyleIdx="0" presStyleCnt="3"/>
      <dgm:spPr/>
    </dgm:pt>
    <dgm:pt modelId="{868B92AE-2A3E-430C-A7E3-6C69F2079793}" type="pres">
      <dgm:prSet presAssocID="{78484B1F-F1B1-4CE8-9BC2-3DEA04D5E002}" presName="hierChild4" presStyleCnt="0"/>
      <dgm:spPr/>
    </dgm:pt>
    <dgm:pt modelId="{67B40A5F-C0D2-4F3A-86DB-158A00BB91D9}" type="pres">
      <dgm:prSet presAssocID="{E37F72EC-3FA0-45C5-841D-69CF99140833}" presName="Name37" presStyleLbl="parChTrans1D3" presStyleIdx="0" presStyleCnt="2"/>
      <dgm:spPr/>
    </dgm:pt>
    <dgm:pt modelId="{C95F0142-65AE-42EA-99EE-09AD71CFE8EF}" type="pres">
      <dgm:prSet presAssocID="{E053D98C-C2A3-4D80-B6EB-27C928A3FE75}" presName="hierRoot2" presStyleCnt="0">
        <dgm:presLayoutVars>
          <dgm:hierBranch val="init"/>
        </dgm:presLayoutVars>
      </dgm:prSet>
      <dgm:spPr/>
    </dgm:pt>
    <dgm:pt modelId="{0C6B7FDF-EA02-4A9C-9DE4-6EEBE6C40A6F}" type="pres">
      <dgm:prSet presAssocID="{E053D98C-C2A3-4D80-B6EB-27C928A3FE75}" presName="rootComposite" presStyleCnt="0"/>
      <dgm:spPr/>
    </dgm:pt>
    <dgm:pt modelId="{254A9B36-6B9C-4750-86A4-179F804E5EC2}" type="pres">
      <dgm:prSet presAssocID="{E053D98C-C2A3-4D80-B6EB-27C928A3FE75}" presName="rootText" presStyleLbl="node3" presStyleIdx="0" presStyleCnt="2">
        <dgm:presLayoutVars>
          <dgm:chPref val="3"/>
        </dgm:presLayoutVars>
      </dgm:prSet>
      <dgm:spPr/>
    </dgm:pt>
    <dgm:pt modelId="{B9B601A9-B502-4CCE-82C3-77A0BBE3CFC9}" type="pres">
      <dgm:prSet presAssocID="{E053D98C-C2A3-4D80-B6EB-27C928A3FE75}" presName="rootConnector" presStyleLbl="node3" presStyleIdx="0" presStyleCnt="2"/>
      <dgm:spPr/>
    </dgm:pt>
    <dgm:pt modelId="{C974591D-DBB3-4F85-8DAB-643F42959F43}" type="pres">
      <dgm:prSet presAssocID="{E053D98C-C2A3-4D80-B6EB-27C928A3FE75}" presName="hierChild4" presStyleCnt="0"/>
      <dgm:spPr/>
    </dgm:pt>
    <dgm:pt modelId="{DED0C5EA-AA6B-4865-8035-A94AD36CEA79}" type="pres">
      <dgm:prSet presAssocID="{E053D98C-C2A3-4D80-B6EB-27C928A3FE75}" presName="hierChild5" presStyleCnt="0"/>
      <dgm:spPr/>
    </dgm:pt>
    <dgm:pt modelId="{05E8F454-7885-430A-83D6-F7B1355644C9}" type="pres">
      <dgm:prSet presAssocID="{78484B1F-F1B1-4CE8-9BC2-3DEA04D5E002}" presName="hierChild5" presStyleCnt="0"/>
      <dgm:spPr/>
    </dgm:pt>
    <dgm:pt modelId="{3550802F-C060-4019-B5AE-C1CD3214696F}" type="pres">
      <dgm:prSet presAssocID="{417DFB39-78F6-40AB-95DC-ED878387F617}" presName="Name37" presStyleLbl="parChTrans1D2" presStyleIdx="1" presStyleCnt="3"/>
      <dgm:spPr/>
    </dgm:pt>
    <dgm:pt modelId="{F655A356-9742-459D-B4BE-BF8499EF3644}" type="pres">
      <dgm:prSet presAssocID="{7415D217-740D-41E6-9291-6CE55DBC124B}" presName="hierRoot2" presStyleCnt="0">
        <dgm:presLayoutVars>
          <dgm:hierBranch val="init"/>
        </dgm:presLayoutVars>
      </dgm:prSet>
      <dgm:spPr/>
    </dgm:pt>
    <dgm:pt modelId="{8ADD8FCD-7AB9-4BD8-89F6-808D4147F7F1}" type="pres">
      <dgm:prSet presAssocID="{7415D217-740D-41E6-9291-6CE55DBC124B}" presName="rootComposite" presStyleCnt="0"/>
      <dgm:spPr/>
    </dgm:pt>
    <dgm:pt modelId="{6E5CCB8A-AC52-4959-94FA-5564E68027DD}" type="pres">
      <dgm:prSet presAssocID="{7415D217-740D-41E6-9291-6CE55DBC124B}" presName="rootText" presStyleLbl="node2" presStyleIdx="1" presStyleCnt="3">
        <dgm:presLayoutVars>
          <dgm:chPref val="3"/>
        </dgm:presLayoutVars>
      </dgm:prSet>
      <dgm:spPr/>
    </dgm:pt>
    <dgm:pt modelId="{65DB8BB6-80A0-4F77-9E0E-F949E30E4D92}" type="pres">
      <dgm:prSet presAssocID="{7415D217-740D-41E6-9291-6CE55DBC124B}" presName="rootConnector" presStyleLbl="node2" presStyleIdx="1" presStyleCnt="3"/>
      <dgm:spPr/>
    </dgm:pt>
    <dgm:pt modelId="{0EBF79B1-5E92-4F42-BA49-DA196E442767}" type="pres">
      <dgm:prSet presAssocID="{7415D217-740D-41E6-9291-6CE55DBC124B}" presName="hierChild4" presStyleCnt="0"/>
      <dgm:spPr/>
    </dgm:pt>
    <dgm:pt modelId="{734DB3EE-0293-4DC5-BCD9-D71363738DDB}" type="pres">
      <dgm:prSet presAssocID="{EE69078C-6704-4461-8A34-715C4539BCB4}" presName="Name37" presStyleLbl="parChTrans1D3" presStyleIdx="1" presStyleCnt="2"/>
      <dgm:spPr/>
    </dgm:pt>
    <dgm:pt modelId="{C54A433B-FD36-4B65-8F59-52D0A3A28701}" type="pres">
      <dgm:prSet presAssocID="{BCD06748-1B4A-4C5E-804D-AE3D2224DD3A}" presName="hierRoot2" presStyleCnt="0">
        <dgm:presLayoutVars>
          <dgm:hierBranch val="init"/>
        </dgm:presLayoutVars>
      </dgm:prSet>
      <dgm:spPr/>
    </dgm:pt>
    <dgm:pt modelId="{899C557D-EE1D-4EFB-9471-505C17809E2F}" type="pres">
      <dgm:prSet presAssocID="{BCD06748-1B4A-4C5E-804D-AE3D2224DD3A}" presName="rootComposite" presStyleCnt="0"/>
      <dgm:spPr/>
    </dgm:pt>
    <dgm:pt modelId="{C320FB9B-B8CD-4389-8E3F-48B20ED6A647}" type="pres">
      <dgm:prSet presAssocID="{BCD06748-1B4A-4C5E-804D-AE3D2224DD3A}" presName="rootText" presStyleLbl="node3" presStyleIdx="1" presStyleCnt="2" custScaleX="149969">
        <dgm:presLayoutVars>
          <dgm:chPref val="3"/>
        </dgm:presLayoutVars>
      </dgm:prSet>
      <dgm:spPr/>
    </dgm:pt>
    <dgm:pt modelId="{CB75C311-14CC-4739-A134-865CA363742A}" type="pres">
      <dgm:prSet presAssocID="{BCD06748-1B4A-4C5E-804D-AE3D2224DD3A}" presName="rootConnector" presStyleLbl="node3" presStyleIdx="1" presStyleCnt="2"/>
      <dgm:spPr/>
    </dgm:pt>
    <dgm:pt modelId="{A715C299-A2A4-4323-A224-6C3D90426611}" type="pres">
      <dgm:prSet presAssocID="{BCD06748-1B4A-4C5E-804D-AE3D2224DD3A}" presName="hierChild4" presStyleCnt="0"/>
      <dgm:spPr/>
    </dgm:pt>
    <dgm:pt modelId="{1D8B8D56-11DE-4F25-B858-3B0EB16EAB8E}" type="pres">
      <dgm:prSet presAssocID="{BCD06748-1B4A-4C5E-804D-AE3D2224DD3A}" presName="hierChild5" presStyleCnt="0"/>
      <dgm:spPr/>
    </dgm:pt>
    <dgm:pt modelId="{4922E88A-1B1A-42C9-88E4-08BA098D737D}" type="pres">
      <dgm:prSet presAssocID="{7415D217-740D-41E6-9291-6CE55DBC124B}" presName="hierChild5" presStyleCnt="0"/>
      <dgm:spPr/>
    </dgm:pt>
    <dgm:pt modelId="{43DC2C83-9F01-4AF1-A093-4F92933320A4}" type="pres">
      <dgm:prSet presAssocID="{B5F660A5-26B3-4CB9-8D2C-E62D1823F80E}" presName="Name37" presStyleLbl="parChTrans1D2" presStyleIdx="2" presStyleCnt="3"/>
      <dgm:spPr/>
    </dgm:pt>
    <dgm:pt modelId="{5BC4D95C-B6F5-433F-8111-BBA3C9D376A0}" type="pres">
      <dgm:prSet presAssocID="{38E94671-4E88-4B6C-A048-864255498823}" presName="hierRoot2" presStyleCnt="0">
        <dgm:presLayoutVars>
          <dgm:hierBranch val="init"/>
        </dgm:presLayoutVars>
      </dgm:prSet>
      <dgm:spPr/>
    </dgm:pt>
    <dgm:pt modelId="{D3B90E73-83BD-48C0-90A7-553A7474EA07}" type="pres">
      <dgm:prSet presAssocID="{38E94671-4E88-4B6C-A048-864255498823}" presName="rootComposite" presStyleCnt="0"/>
      <dgm:spPr/>
    </dgm:pt>
    <dgm:pt modelId="{0D02A6E1-6E9F-4EBF-B428-4C3489859317}" type="pres">
      <dgm:prSet presAssocID="{38E94671-4E88-4B6C-A048-864255498823}" presName="rootText" presStyleLbl="node2" presStyleIdx="2" presStyleCnt="3" custLinFactNeighborX="50005" custLinFactNeighborY="7937">
        <dgm:presLayoutVars>
          <dgm:chPref val="3"/>
        </dgm:presLayoutVars>
      </dgm:prSet>
      <dgm:spPr/>
    </dgm:pt>
    <dgm:pt modelId="{3672782E-0C3C-42B0-85A6-3D1E4BAD13B9}" type="pres">
      <dgm:prSet presAssocID="{38E94671-4E88-4B6C-A048-864255498823}" presName="rootConnector" presStyleLbl="node2" presStyleIdx="2" presStyleCnt="3"/>
      <dgm:spPr/>
    </dgm:pt>
    <dgm:pt modelId="{5F73F573-6346-4729-8014-592E199AA6A7}" type="pres">
      <dgm:prSet presAssocID="{38E94671-4E88-4B6C-A048-864255498823}" presName="hierChild4" presStyleCnt="0"/>
      <dgm:spPr/>
    </dgm:pt>
    <dgm:pt modelId="{7AE4D2C6-7F61-4930-A898-0F53EA30690B}" type="pres">
      <dgm:prSet presAssocID="{38E94671-4E88-4B6C-A048-864255498823}" presName="hierChild5" presStyleCnt="0"/>
      <dgm:spPr/>
    </dgm:pt>
    <dgm:pt modelId="{5163A46A-6AD9-4D90-BE4B-5F503785DC3D}" type="pres">
      <dgm:prSet presAssocID="{F3443066-6986-4523-88C9-FF256F065989}" presName="hierChild3" presStyleCnt="0"/>
      <dgm:spPr/>
    </dgm:pt>
  </dgm:ptLst>
  <dgm:cxnLst>
    <dgm:cxn modelId="{86B7CE1E-C47F-404B-BF63-E2261E1D61C2}" type="presOf" srcId="{F3443066-6986-4523-88C9-FF256F065989}" destId="{D0E49D41-AD26-4A39-868B-EA2358D3EE5C}" srcOrd="0" destOrd="0" presId="urn:microsoft.com/office/officeart/2005/8/layout/orgChart1"/>
    <dgm:cxn modelId="{CD1A8D20-8D73-4BE4-8888-CDF7FB2CA256}" type="presOf" srcId="{025B7D0D-039A-4E43-94AE-8E81C47D6EB5}" destId="{DF135CA0-FAC0-4411-8CEC-D215D9AC4701}" srcOrd="0" destOrd="0" presId="urn:microsoft.com/office/officeart/2005/8/layout/orgChart1"/>
    <dgm:cxn modelId="{CC4BFB27-E8D8-49AD-A169-9F7E146B3C2E}" type="presOf" srcId="{78484B1F-F1B1-4CE8-9BC2-3DEA04D5E002}" destId="{45BCE552-DA30-4D5D-B518-409B13A7DA43}" srcOrd="0" destOrd="0" presId="urn:microsoft.com/office/officeart/2005/8/layout/orgChart1"/>
    <dgm:cxn modelId="{C95ED233-A914-4BEF-B427-BA20187AF460}" type="presOf" srcId="{38E94671-4E88-4B6C-A048-864255498823}" destId="{0D02A6E1-6E9F-4EBF-B428-4C3489859317}" srcOrd="0" destOrd="0" presId="urn:microsoft.com/office/officeart/2005/8/layout/orgChart1"/>
    <dgm:cxn modelId="{76480336-9605-480E-BD5E-E94037DD2A96}" srcId="{F3443066-6986-4523-88C9-FF256F065989}" destId="{7415D217-740D-41E6-9291-6CE55DBC124B}" srcOrd="1" destOrd="0" parTransId="{417DFB39-78F6-40AB-95DC-ED878387F617}" sibTransId="{90865CD7-C166-4F8A-9762-18BC1C1FFA4C}"/>
    <dgm:cxn modelId="{6453F364-E071-4670-B2EA-E87E7EEDC64F}" type="presOf" srcId="{E053D98C-C2A3-4D80-B6EB-27C928A3FE75}" destId="{254A9B36-6B9C-4750-86A4-179F804E5EC2}" srcOrd="0" destOrd="0" presId="urn:microsoft.com/office/officeart/2005/8/layout/orgChart1"/>
    <dgm:cxn modelId="{B797B945-C741-4EFF-855D-F9973D2EDE13}" type="presOf" srcId="{7415D217-740D-41E6-9291-6CE55DBC124B}" destId="{6E5CCB8A-AC52-4959-94FA-5564E68027DD}" srcOrd="0" destOrd="0" presId="urn:microsoft.com/office/officeart/2005/8/layout/orgChart1"/>
    <dgm:cxn modelId="{E6497348-123F-4D70-8817-8E79ACD9E020}" type="presOf" srcId="{EE69078C-6704-4461-8A34-715C4539BCB4}" destId="{734DB3EE-0293-4DC5-BCD9-D71363738DDB}" srcOrd="0" destOrd="0" presId="urn:microsoft.com/office/officeart/2005/8/layout/orgChart1"/>
    <dgm:cxn modelId="{6A205868-05FF-4EA4-9DC8-84C326BD67C9}" type="presOf" srcId="{F3443066-6986-4523-88C9-FF256F065989}" destId="{7926C176-1A07-4018-A398-F23BA3A05B76}" srcOrd="1" destOrd="0" presId="urn:microsoft.com/office/officeart/2005/8/layout/orgChart1"/>
    <dgm:cxn modelId="{097AFE4C-7192-447F-9BA0-042181DD0A8B}" type="presOf" srcId="{1F87FAE4-375B-49B9-8682-1FC13C47BEB8}" destId="{72527850-4562-4F74-AB18-D7665CAC7F6C}" srcOrd="0" destOrd="0" presId="urn:microsoft.com/office/officeart/2005/8/layout/orgChart1"/>
    <dgm:cxn modelId="{03357556-62E6-4284-936A-8FBA3C5FD579}" srcId="{F3443066-6986-4523-88C9-FF256F065989}" destId="{78484B1F-F1B1-4CE8-9BC2-3DEA04D5E002}" srcOrd="0" destOrd="0" parTransId="{025B7D0D-039A-4E43-94AE-8E81C47D6EB5}" sibTransId="{69E4F8C0-21DC-465D-A2C9-2F50CB7A2696}"/>
    <dgm:cxn modelId="{C011D556-EB53-4198-A566-15025581438E}" type="presOf" srcId="{B5F660A5-26B3-4CB9-8D2C-E62D1823F80E}" destId="{43DC2C83-9F01-4AF1-A093-4F92933320A4}" srcOrd="0" destOrd="0" presId="urn:microsoft.com/office/officeart/2005/8/layout/orgChart1"/>
    <dgm:cxn modelId="{96EA367A-A689-4230-B621-32F42676A958}" type="presOf" srcId="{BCD06748-1B4A-4C5E-804D-AE3D2224DD3A}" destId="{C320FB9B-B8CD-4389-8E3F-48B20ED6A647}" srcOrd="0" destOrd="0" presId="urn:microsoft.com/office/officeart/2005/8/layout/orgChart1"/>
    <dgm:cxn modelId="{ED222884-20C0-422F-8D26-8826DA872C19}" type="presOf" srcId="{E37F72EC-3FA0-45C5-841D-69CF99140833}" destId="{67B40A5F-C0D2-4F3A-86DB-158A00BB91D9}" srcOrd="0" destOrd="0" presId="urn:microsoft.com/office/officeart/2005/8/layout/orgChart1"/>
    <dgm:cxn modelId="{303DECA6-7DEC-4B27-8A23-00CD3C16DCAB}" type="presOf" srcId="{BCD06748-1B4A-4C5E-804D-AE3D2224DD3A}" destId="{CB75C311-14CC-4739-A134-865CA363742A}" srcOrd="1" destOrd="0" presId="urn:microsoft.com/office/officeart/2005/8/layout/orgChart1"/>
    <dgm:cxn modelId="{4B1D40B5-4773-446D-8E39-C52FB3BC02C7}" srcId="{78484B1F-F1B1-4CE8-9BC2-3DEA04D5E002}" destId="{E053D98C-C2A3-4D80-B6EB-27C928A3FE75}" srcOrd="0" destOrd="0" parTransId="{E37F72EC-3FA0-45C5-841D-69CF99140833}" sibTransId="{FF54741C-E13B-431A-B614-C8787EB545BD}"/>
    <dgm:cxn modelId="{0994E6B9-90EF-4DAB-B46B-C6142EF38997}" type="presOf" srcId="{78484B1F-F1B1-4CE8-9BC2-3DEA04D5E002}" destId="{3D27DF32-FD89-4756-A098-08E3CFD461DC}" srcOrd="1" destOrd="0" presId="urn:microsoft.com/office/officeart/2005/8/layout/orgChart1"/>
    <dgm:cxn modelId="{0B1B5EBA-DFD3-4221-9848-DE93853ECAAA}" type="presOf" srcId="{E053D98C-C2A3-4D80-B6EB-27C928A3FE75}" destId="{B9B601A9-B502-4CCE-82C3-77A0BBE3CFC9}" srcOrd="1" destOrd="0" presId="urn:microsoft.com/office/officeart/2005/8/layout/orgChart1"/>
    <dgm:cxn modelId="{82C5FDBC-B122-4EC7-8679-C0C4DD43FF97}" srcId="{7415D217-740D-41E6-9291-6CE55DBC124B}" destId="{BCD06748-1B4A-4C5E-804D-AE3D2224DD3A}" srcOrd="0" destOrd="0" parTransId="{EE69078C-6704-4461-8A34-715C4539BCB4}" sibTransId="{329B45EA-9FDE-4487-8611-C77590244860}"/>
    <dgm:cxn modelId="{BD7245CE-ED26-4E13-831B-8F9624279274}" srcId="{F3443066-6986-4523-88C9-FF256F065989}" destId="{38E94671-4E88-4B6C-A048-864255498823}" srcOrd="2" destOrd="0" parTransId="{B5F660A5-26B3-4CB9-8D2C-E62D1823F80E}" sibTransId="{C8EC0E6D-8EA2-4C8A-A8A3-75080C8EC421}"/>
    <dgm:cxn modelId="{03AF8DD4-7264-4025-838A-54568E6A2213}" srcId="{1F87FAE4-375B-49B9-8682-1FC13C47BEB8}" destId="{F3443066-6986-4523-88C9-FF256F065989}" srcOrd="0" destOrd="0" parTransId="{C5633961-00C0-4534-BFE2-C2EDFE652B5D}" sibTransId="{C1CCA528-C97A-419D-A3DE-FD040E483622}"/>
    <dgm:cxn modelId="{022382D6-5389-4C4F-8C99-EA4D65C09AA7}" type="presOf" srcId="{417DFB39-78F6-40AB-95DC-ED878387F617}" destId="{3550802F-C060-4019-B5AE-C1CD3214696F}" srcOrd="0" destOrd="0" presId="urn:microsoft.com/office/officeart/2005/8/layout/orgChart1"/>
    <dgm:cxn modelId="{48BBBEDD-6B51-4E7B-811A-CB9E4C4BA290}" type="presOf" srcId="{38E94671-4E88-4B6C-A048-864255498823}" destId="{3672782E-0C3C-42B0-85A6-3D1E4BAD13B9}" srcOrd="1" destOrd="0" presId="urn:microsoft.com/office/officeart/2005/8/layout/orgChart1"/>
    <dgm:cxn modelId="{8551F7FF-3094-41AB-96F9-47D1E8FE32FD}" type="presOf" srcId="{7415D217-740D-41E6-9291-6CE55DBC124B}" destId="{65DB8BB6-80A0-4F77-9E0E-F949E30E4D92}" srcOrd="1" destOrd="0" presId="urn:microsoft.com/office/officeart/2005/8/layout/orgChart1"/>
    <dgm:cxn modelId="{F0DD2A1F-4905-4550-8C36-8BD8B536B394}" type="presParOf" srcId="{72527850-4562-4F74-AB18-D7665CAC7F6C}" destId="{B99F7B81-DE1A-4522-B725-9D7CAEA569AC}" srcOrd="0" destOrd="0" presId="urn:microsoft.com/office/officeart/2005/8/layout/orgChart1"/>
    <dgm:cxn modelId="{5CE7FDF1-B631-4068-922B-3C3D4A60AD77}" type="presParOf" srcId="{B99F7B81-DE1A-4522-B725-9D7CAEA569AC}" destId="{13A23391-D7C9-4B86-B9F5-59E20825ABE8}" srcOrd="0" destOrd="0" presId="urn:microsoft.com/office/officeart/2005/8/layout/orgChart1"/>
    <dgm:cxn modelId="{8FA58958-FC5D-4F82-9F16-9F2C9155BE9E}" type="presParOf" srcId="{13A23391-D7C9-4B86-B9F5-59E20825ABE8}" destId="{D0E49D41-AD26-4A39-868B-EA2358D3EE5C}" srcOrd="0" destOrd="0" presId="urn:microsoft.com/office/officeart/2005/8/layout/orgChart1"/>
    <dgm:cxn modelId="{6015B739-27BB-4E80-B1C9-738D03ADE06F}" type="presParOf" srcId="{13A23391-D7C9-4B86-B9F5-59E20825ABE8}" destId="{7926C176-1A07-4018-A398-F23BA3A05B76}" srcOrd="1" destOrd="0" presId="urn:microsoft.com/office/officeart/2005/8/layout/orgChart1"/>
    <dgm:cxn modelId="{9F907CA5-4C7C-4BD6-9881-0E32E3AE8887}" type="presParOf" srcId="{B99F7B81-DE1A-4522-B725-9D7CAEA569AC}" destId="{C1E85E86-DC6F-47FD-BF2E-2C12C517A80B}" srcOrd="1" destOrd="0" presId="urn:microsoft.com/office/officeart/2005/8/layout/orgChart1"/>
    <dgm:cxn modelId="{C2373529-179C-4036-9104-F5E3A8C4C767}" type="presParOf" srcId="{C1E85E86-DC6F-47FD-BF2E-2C12C517A80B}" destId="{DF135CA0-FAC0-4411-8CEC-D215D9AC4701}" srcOrd="0" destOrd="0" presId="urn:microsoft.com/office/officeart/2005/8/layout/orgChart1"/>
    <dgm:cxn modelId="{0643ACA0-C74D-475A-9942-8679834B844F}" type="presParOf" srcId="{C1E85E86-DC6F-47FD-BF2E-2C12C517A80B}" destId="{99252859-1660-4C86-8779-5509EA31EEBE}" srcOrd="1" destOrd="0" presId="urn:microsoft.com/office/officeart/2005/8/layout/orgChart1"/>
    <dgm:cxn modelId="{3B4D60D0-ADB0-4CF4-AFE7-900753DCEDA4}" type="presParOf" srcId="{99252859-1660-4C86-8779-5509EA31EEBE}" destId="{41AEDFDC-C764-49D7-ADD3-040B80E6D2F7}" srcOrd="0" destOrd="0" presId="urn:microsoft.com/office/officeart/2005/8/layout/orgChart1"/>
    <dgm:cxn modelId="{E7BB7FE8-71A7-4C3B-90AC-8E17D827F564}" type="presParOf" srcId="{41AEDFDC-C764-49D7-ADD3-040B80E6D2F7}" destId="{45BCE552-DA30-4D5D-B518-409B13A7DA43}" srcOrd="0" destOrd="0" presId="urn:microsoft.com/office/officeart/2005/8/layout/orgChart1"/>
    <dgm:cxn modelId="{214F0732-3652-45DA-ACF5-F94C13815C2C}" type="presParOf" srcId="{41AEDFDC-C764-49D7-ADD3-040B80E6D2F7}" destId="{3D27DF32-FD89-4756-A098-08E3CFD461DC}" srcOrd="1" destOrd="0" presId="urn:microsoft.com/office/officeart/2005/8/layout/orgChart1"/>
    <dgm:cxn modelId="{FC149598-7803-4C08-9A68-5B1F89FE63EC}" type="presParOf" srcId="{99252859-1660-4C86-8779-5509EA31EEBE}" destId="{868B92AE-2A3E-430C-A7E3-6C69F2079793}" srcOrd="1" destOrd="0" presId="urn:microsoft.com/office/officeart/2005/8/layout/orgChart1"/>
    <dgm:cxn modelId="{9592DD9B-F37C-4C08-80FB-A3ECA6A23C53}" type="presParOf" srcId="{868B92AE-2A3E-430C-A7E3-6C69F2079793}" destId="{67B40A5F-C0D2-4F3A-86DB-158A00BB91D9}" srcOrd="0" destOrd="0" presId="urn:microsoft.com/office/officeart/2005/8/layout/orgChart1"/>
    <dgm:cxn modelId="{6333C544-1784-42A3-8339-E9BBCF61E0DC}" type="presParOf" srcId="{868B92AE-2A3E-430C-A7E3-6C69F2079793}" destId="{C95F0142-65AE-42EA-99EE-09AD71CFE8EF}" srcOrd="1" destOrd="0" presId="urn:microsoft.com/office/officeart/2005/8/layout/orgChart1"/>
    <dgm:cxn modelId="{C0FDEEC9-D53E-4572-A864-A1491C71A9ED}" type="presParOf" srcId="{C95F0142-65AE-42EA-99EE-09AD71CFE8EF}" destId="{0C6B7FDF-EA02-4A9C-9DE4-6EEBE6C40A6F}" srcOrd="0" destOrd="0" presId="urn:microsoft.com/office/officeart/2005/8/layout/orgChart1"/>
    <dgm:cxn modelId="{0179F42A-ED6B-4B36-83C0-8ABD4A4BB3A6}" type="presParOf" srcId="{0C6B7FDF-EA02-4A9C-9DE4-6EEBE6C40A6F}" destId="{254A9B36-6B9C-4750-86A4-179F804E5EC2}" srcOrd="0" destOrd="0" presId="urn:microsoft.com/office/officeart/2005/8/layout/orgChart1"/>
    <dgm:cxn modelId="{57D3D375-7AD9-4720-80BB-51D4C2DE0589}" type="presParOf" srcId="{0C6B7FDF-EA02-4A9C-9DE4-6EEBE6C40A6F}" destId="{B9B601A9-B502-4CCE-82C3-77A0BBE3CFC9}" srcOrd="1" destOrd="0" presId="urn:microsoft.com/office/officeart/2005/8/layout/orgChart1"/>
    <dgm:cxn modelId="{8FE93681-4199-4ECC-8699-061B913607D6}" type="presParOf" srcId="{C95F0142-65AE-42EA-99EE-09AD71CFE8EF}" destId="{C974591D-DBB3-4F85-8DAB-643F42959F43}" srcOrd="1" destOrd="0" presId="urn:microsoft.com/office/officeart/2005/8/layout/orgChart1"/>
    <dgm:cxn modelId="{8D9E88BC-8266-4008-AC53-3B7A7BF68598}" type="presParOf" srcId="{C95F0142-65AE-42EA-99EE-09AD71CFE8EF}" destId="{DED0C5EA-AA6B-4865-8035-A94AD36CEA79}" srcOrd="2" destOrd="0" presId="urn:microsoft.com/office/officeart/2005/8/layout/orgChart1"/>
    <dgm:cxn modelId="{2D8A0092-DBD5-433D-A46C-CDD836AC77F7}" type="presParOf" srcId="{99252859-1660-4C86-8779-5509EA31EEBE}" destId="{05E8F454-7885-430A-83D6-F7B1355644C9}" srcOrd="2" destOrd="0" presId="urn:microsoft.com/office/officeart/2005/8/layout/orgChart1"/>
    <dgm:cxn modelId="{1B80E51D-CF45-479E-968D-7C87483266C5}" type="presParOf" srcId="{C1E85E86-DC6F-47FD-BF2E-2C12C517A80B}" destId="{3550802F-C060-4019-B5AE-C1CD3214696F}" srcOrd="2" destOrd="0" presId="urn:microsoft.com/office/officeart/2005/8/layout/orgChart1"/>
    <dgm:cxn modelId="{CBAF09BF-D9BC-4E0B-A19C-4DE5D093C217}" type="presParOf" srcId="{C1E85E86-DC6F-47FD-BF2E-2C12C517A80B}" destId="{F655A356-9742-459D-B4BE-BF8499EF3644}" srcOrd="3" destOrd="0" presId="urn:microsoft.com/office/officeart/2005/8/layout/orgChart1"/>
    <dgm:cxn modelId="{1801A65D-C29F-4B10-9628-02EF8C7BB7FB}" type="presParOf" srcId="{F655A356-9742-459D-B4BE-BF8499EF3644}" destId="{8ADD8FCD-7AB9-4BD8-89F6-808D4147F7F1}" srcOrd="0" destOrd="0" presId="urn:microsoft.com/office/officeart/2005/8/layout/orgChart1"/>
    <dgm:cxn modelId="{CE0A7889-5C4F-47C0-86D3-185A0DFC8B4D}" type="presParOf" srcId="{8ADD8FCD-7AB9-4BD8-89F6-808D4147F7F1}" destId="{6E5CCB8A-AC52-4959-94FA-5564E68027DD}" srcOrd="0" destOrd="0" presId="urn:microsoft.com/office/officeart/2005/8/layout/orgChart1"/>
    <dgm:cxn modelId="{A3423D71-C9B1-4838-A73A-46E4F0F8DEBF}" type="presParOf" srcId="{8ADD8FCD-7AB9-4BD8-89F6-808D4147F7F1}" destId="{65DB8BB6-80A0-4F77-9E0E-F949E30E4D92}" srcOrd="1" destOrd="0" presId="urn:microsoft.com/office/officeart/2005/8/layout/orgChart1"/>
    <dgm:cxn modelId="{119B6144-2531-4CF0-9BA3-98FA72E4AE9E}" type="presParOf" srcId="{F655A356-9742-459D-B4BE-BF8499EF3644}" destId="{0EBF79B1-5E92-4F42-BA49-DA196E442767}" srcOrd="1" destOrd="0" presId="urn:microsoft.com/office/officeart/2005/8/layout/orgChart1"/>
    <dgm:cxn modelId="{E9896977-6BE5-427A-A916-2CFCA0F6BE0F}" type="presParOf" srcId="{0EBF79B1-5E92-4F42-BA49-DA196E442767}" destId="{734DB3EE-0293-4DC5-BCD9-D71363738DDB}" srcOrd="0" destOrd="0" presId="urn:microsoft.com/office/officeart/2005/8/layout/orgChart1"/>
    <dgm:cxn modelId="{AB02C983-5633-40F8-8915-78C1B317D67A}" type="presParOf" srcId="{0EBF79B1-5E92-4F42-BA49-DA196E442767}" destId="{C54A433B-FD36-4B65-8F59-52D0A3A28701}" srcOrd="1" destOrd="0" presId="urn:microsoft.com/office/officeart/2005/8/layout/orgChart1"/>
    <dgm:cxn modelId="{674BAD01-1922-4DA4-B658-A9F4FF483914}" type="presParOf" srcId="{C54A433B-FD36-4B65-8F59-52D0A3A28701}" destId="{899C557D-EE1D-4EFB-9471-505C17809E2F}" srcOrd="0" destOrd="0" presId="urn:microsoft.com/office/officeart/2005/8/layout/orgChart1"/>
    <dgm:cxn modelId="{4DA18A9F-32AA-4691-85D9-6A715D0F90B9}" type="presParOf" srcId="{899C557D-EE1D-4EFB-9471-505C17809E2F}" destId="{C320FB9B-B8CD-4389-8E3F-48B20ED6A647}" srcOrd="0" destOrd="0" presId="urn:microsoft.com/office/officeart/2005/8/layout/orgChart1"/>
    <dgm:cxn modelId="{F9D5CA01-C200-4F43-9893-E2DF20D72B7A}" type="presParOf" srcId="{899C557D-EE1D-4EFB-9471-505C17809E2F}" destId="{CB75C311-14CC-4739-A134-865CA363742A}" srcOrd="1" destOrd="0" presId="urn:microsoft.com/office/officeart/2005/8/layout/orgChart1"/>
    <dgm:cxn modelId="{BCE1A932-2D14-4640-BF58-ADF3EB056124}" type="presParOf" srcId="{C54A433B-FD36-4B65-8F59-52D0A3A28701}" destId="{A715C299-A2A4-4323-A224-6C3D90426611}" srcOrd="1" destOrd="0" presId="urn:microsoft.com/office/officeart/2005/8/layout/orgChart1"/>
    <dgm:cxn modelId="{D6F78674-5D0C-48CA-A503-557B17C28D5D}" type="presParOf" srcId="{C54A433B-FD36-4B65-8F59-52D0A3A28701}" destId="{1D8B8D56-11DE-4F25-B858-3B0EB16EAB8E}" srcOrd="2" destOrd="0" presId="urn:microsoft.com/office/officeart/2005/8/layout/orgChart1"/>
    <dgm:cxn modelId="{A3588268-E496-4CF5-8656-FA0FF994E845}" type="presParOf" srcId="{F655A356-9742-459D-B4BE-BF8499EF3644}" destId="{4922E88A-1B1A-42C9-88E4-08BA098D737D}" srcOrd="2" destOrd="0" presId="urn:microsoft.com/office/officeart/2005/8/layout/orgChart1"/>
    <dgm:cxn modelId="{D299B418-19EC-4E7F-8CFF-384A3EE2E70D}" type="presParOf" srcId="{C1E85E86-DC6F-47FD-BF2E-2C12C517A80B}" destId="{43DC2C83-9F01-4AF1-A093-4F92933320A4}" srcOrd="4" destOrd="0" presId="urn:microsoft.com/office/officeart/2005/8/layout/orgChart1"/>
    <dgm:cxn modelId="{145C016B-D978-4417-9B11-66B140396E8D}" type="presParOf" srcId="{C1E85E86-DC6F-47FD-BF2E-2C12C517A80B}" destId="{5BC4D95C-B6F5-433F-8111-BBA3C9D376A0}" srcOrd="5" destOrd="0" presId="urn:microsoft.com/office/officeart/2005/8/layout/orgChart1"/>
    <dgm:cxn modelId="{D3CDAA3D-129C-4324-93E7-E8F6B835304E}" type="presParOf" srcId="{5BC4D95C-B6F5-433F-8111-BBA3C9D376A0}" destId="{D3B90E73-83BD-48C0-90A7-553A7474EA07}" srcOrd="0" destOrd="0" presId="urn:microsoft.com/office/officeart/2005/8/layout/orgChart1"/>
    <dgm:cxn modelId="{5245E2D8-A65B-48A6-8F22-21AB5DBDB728}" type="presParOf" srcId="{D3B90E73-83BD-48C0-90A7-553A7474EA07}" destId="{0D02A6E1-6E9F-4EBF-B428-4C3489859317}" srcOrd="0" destOrd="0" presId="urn:microsoft.com/office/officeart/2005/8/layout/orgChart1"/>
    <dgm:cxn modelId="{35A2AF78-39CC-42EE-A270-3AE6460892B6}" type="presParOf" srcId="{D3B90E73-83BD-48C0-90A7-553A7474EA07}" destId="{3672782E-0C3C-42B0-85A6-3D1E4BAD13B9}" srcOrd="1" destOrd="0" presId="urn:microsoft.com/office/officeart/2005/8/layout/orgChart1"/>
    <dgm:cxn modelId="{D612001E-B486-44DE-8481-7405088468D4}" type="presParOf" srcId="{5BC4D95C-B6F5-433F-8111-BBA3C9D376A0}" destId="{5F73F573-6346-4729-8014-592E199AA6A7}" srcOrd="1" destOrd="0" presId="urn:microsoft.com/office/officeart/2005/8/layout/orgChart1"/>
    <dgm:cxn modelId="{F21BD4DF-220B-4234-AE1C-3D2453451101}" type="presParOf" srcId="{5BC4D95C-B6F5-433F-8111-BBA3C9D376A0}" destId="{7AE4D2C6-7F61-4930-A898-0F53EA30690B}" srcOrd="2" destOrd="0" presId="urn:microsoft.com/office/officeart/2005/8/layout/orgChart1"/>
    <dgm:cxn modelId="{BF9E1481-2AFC-4FED-8129-3AADAF4DCFBC}" type="presParOf" srcId="{B99F7B81-DE1A-4522-B725-9D7CAEA569AC}" destId="{5163A46A-6AD9-4D90-BE4B-5F503785DC3D}" srcOrd="2" destOrd="0" presId="urn:microsoft.com/office/officeart/2005/8/layout/orgChart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1A8FB3-820A-48C9-A280-6C74C9F43BA2}">
      <dsp:nvSpPr>
        <dsp:cNvPr id="0" name=""/>
        <dsp:cNvSpPr/>
      </dsp:nvSpPr>
      <dsp:spPr>
        <a:xfrm>
          <a:off x="3389532" y="1818173"/>
          <a:ext cx="181234" cy="555785"/>
        </a:xfrm>
        <a:custGeom>
          <a:avLst/>
          <a:gdLst/>
          <a:ahLst/>
          <a:cxnLst/>
          <a:rect l="0" t="0" r="0" b="0"/>
          <a:pathLst>
            <a:path>
              <a:moveTo>
                <a:pt x="0" y="0"/>
              </a:moveTo>
              <a:lnTo>
                <a:pt x="0" y="555785"/>
              </a:lnTo>
              <a:lnTo>
                <a:pt x="181234" y="5557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BF9F391-4DC4-444A-B4AB-C7CC1C55813F}">
      <dsp:nvSpPr>
        <dsp:cNvPr id="0" name=""/>
        <dsp:cNvSpPr/>
      </dsp:nvSpPr>
      <dsp:spPr>
        <a:xfrm>
          <a:off x="2239746" y="1037953"/>
          <a:ext cx="1633077" cy="176105"/>
        </a:xfrm>
        <a:custGeom>
          <a:avLst/>
          <a:gdLst/>
          <a:ahLst/>
          <a:cxnLst/>
          <a:rect l="0" t="0" r="0" b="0"/>
          <a:pathLst>
            <a:path>
              <a:moveTo>
                <a:pt x="0" y="0"/>
              </a:moveTo>
              <a:lnTo>
                <a:pt x="0" y="49241"/>
              </a:lnTo>
              <a:lnTo>
                <a:pt x="1633077" y="49241"/>
              </a:lnTo>
              <a:lnTo>
                <a:pt x="1633077" y="17610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04E366-0F7A-417F-A5EC-FC2D208E957B}">
      <dsp:nvSpPr>
        <dsp:cNvPr id="0" name=""/>
        <dsp:cNvSpPr/>
      </dsp:nvSpPr>
      <dsp:spPr>
        <a:xfrm>
          <a:off x="1927576" y="1818173"/>
          <a:ext cx="181234" cy="555785"/>
        </a:xfrm>
        <a:custGeom>
          <a:avLst/>
          <a:gdLst/>
          <a:ahLst/>
          <a:cxnLst/>
          <a:rect l="0" t="0" r="0" b="0"/>
          <a:pathLst>
            <a:path>
              <a:moveTo>
                <a:pt x="0" y="0"/>
              </a:moveTo>
              <a:lnTo>
                <a:pt x="0" y="555785"/>
              </a:lnTo>
              <a:lnTo>
                <a:pt x="181234" y="5557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5149BA-18B5-46C1-A61F-0D49B383E460}">
      <dsp:nvSpPr>
        <dsp:cNvPr id="0" name=""/>
        <dsp:cNvSpPr/>
      </dsp:nvSpPr>
      <dsp:spPr>
        <a:xfrm>
          <a:off x="2239746" y="1037953"/>
          <a:ext cx="171121" cy="176105"/>
        </a:xfrm>
        <a:custGeom>
          <a:avLst/>
          <a:gdLst/>
          <a:ahLst/>
          <a:cxnLst/>
          <a:rect l="0" t="0" r="0" b="0"/>
          <a:pathLst>
            <a:path>
              <a:moveTo>
                <a:pt x="0" y="0"/>
              </a:moveTo>
              <a:lnTo>
                <a:pt x="0" y="49241"/>
              </a:lnTo>
              <a:lnTo>
                <a:pt x="171121" y="49241"/>
              </a:lnTo>
              <a:lnTo>
                <a:pt x="171121" y="17610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0630416-1556-4475-9604-83C4C8CB8A8A}">
      <dsp:nvSpPr>
        <dsp:cNvPr id="0" name=""/>
        <dsp:cNvSpPr/>
      </dsp:nvSpPr>
      <dsp:spPr>
        <a:xfrm>
          <a:off x="128359" y="1809438"/>
          <a:ext cx="188708" cy="555785"/>
        </a:xfrm>
        <a:custGeom>
          <a:avLst/>
          <a:gdLst/>
          <a:ahLst/>
          <a:cxnLst/>
          <a:rect l="0" t="0" r="0" b="0"/>
          <a:pathLst>
            <a:path>
              <a:moveTo>
                <a:pt x="0" y="0"/>
              </a:moveTo>
              <a:lnTo>
                <a:pt x="0" y="555785"/>
              </a:lnTo>
              <a:lnTo>
                <a:pt x="188708" y="5557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48B13F-8C76-4CE1-91CB-FFA81B0C74A0}">
      <dsp:nvSpPr>
        <dsp:cNvPr id="0" name=""/>
        <dsp:cNvSpPr/>
      </dsp:nvSpPr>
      <dsp:spPr>
        <a:xfrm>
          <a:off x="631582" y="1037953"/>
          <a:ext cx="1608164" cy="176105"/>
        </a:xfrm>
        <a:custGeom>
          <a:avLst/>
          <a:gdLst/>
          <a:ahLst/>
          <a:cxnLst/>
          <a:rect l="0" t="0" r="0" b="0"/>
          <a:pathLst>
            <a:path>
              <a:moveTo>
                <a:pt x="1608164" y="0"/>
              </a:moveTo>
              <a:lnTo>
                <a:pt x="1608164" y="49241"/>
              </a:lnTo>
              <a:lnTo>
                <a:pt x="0" y="49241"/>
              </a:lnTo>
              <a:lnTo>
                <a:pt x="0" y="17610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9516F4-EDAD-45FB-9CB4-DD539E96E5E7}">
      <dsp:nvSpPr>
        <dsp:cNvPr id="0" name=""/>
        <dsp:cNvSpPr/>
      </dsp:nvSpPr>
      <dsp:spPr>
        <a:xfrm>
          <a:off x="1066961" y="182908"/>
          <a:ext cx="2345570" cy="855045"/>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rgbClr val="FF0000"/>
              </a:solidFill>
            </a:rPr>
            <a:t>STRENGTHS: </a:t>
          </a:r>
        </a:p>
        <a:p>
          <a:pPr marL="0" lvl="0" indent="0" algn="ctr" defTabSz="1066800">
            <a:lnSpc>
              <a:spcPct val="90000"/>
            </a:lnSpc>
            <a:spcBef>
              <a:spcPct val="0"/>
            </a:spcBef>
            <a:spcAft>
              <a:spcPct val="35000"/>
            </a:spcAft>
            <a:buNone/>
          </a:pPr>
          <a:r>
            <a:rPr lang="en-US" sz="2400" b="1" kern="1200" dirty="0">
              <a:solidFill>
                <a:srgbClr val="FF0000"/>
              </a:solidFill>
            </a:rPr>
            <a:t>Internal factors</a:t>
          </a:r>
        </a:p>
      </dsp:txBody>
      <dsp:txXfrm>
        <a:off x="1066961" y="182908"/>
        <a:ext cx="2345570" cy="855045"/>
      </dsp:txXfrm>
    </dsp:sp>
    <dsp:sp modelId="{B2B4169B-09AC-448C-9487-F25051D2FA22}">
      <dsp:nvSpPr>
        <dsp:cNvPr id="0" name=""/>
        <dsp:cNvSpPr/>
      </dsp:nvSpPr>
      <dsp:spPr>
        <a:xfrm>
          <a:off x="2554" y="1214059"/>
          <a:ext cx="1258055" cy="595378"/>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Automation:</a:t>
          </a:r>
        </a:p>
      </dsp:txBody>
      <dsp:txXfrm>
        <a:off x="2554" y="1214059"/>
        <a:ext cx="1258055" cy="595378"/>
      </dsp:txXfrm>
    </dsp:sp>
    <dsp:sp modelId="{23B5ED60-542E-4DC7-A361-37F107EB8ECB}">
      <dsp:nvSpPr>
        <dsp:cNvPr id="0" name=""/>
        <dsp:cNvSpPr/>
      </dsp:nvSpPr>
      <dsp:spPr>
        <a:xfrm>
          <a:off x="317068" y="2063166"/>
          <a:ext cx="1538014" cy="604114"/>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Data-driven decision-making</a:t>
          </a:r>
        </a:p>
      </dsp:txBody>
      <dsp:txXfrm>
        <a:off x="317068" y="2063166"/>
        <a:ext cx="1538014" cy="604114"/>
      </dsp:txXfrm>
    </dsp:sp>
    <dsp:sp modelId="{9792F897-BB62-4C46-8323-6C61FDFAB9E5}">
      <dsp:nvSpPr>
        <dsp:cNvPr id="0" name=""/>
        <dsp:cNvSpPr/>
      </dsp:nvSpPr>
      <dsp:spPr>
        <a:xfrm>
          <a:off x="1806753" y="1214059"/>
          <a:ext cx="1208228" cy="604114"/>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Real-time Tracking: </a:t>
          </a:r>
        </a:p>
      </dsp:txBody>
      <dsp:txXfrm>
        <a:off x="1806753" y="1214059"/>
        <a:ext cx="1208228" cy="604114"/>
      </dsp:txXfrm>
    </dsp:sp>
    <dsp:sp modelId="{A3CBA421-EEA0-4F4A-9DD7-0C9A585131EB}">
      <dsp:nvSpPr>
        <dsp:cNvPr id="0" name=""/>
        <dsp:cNvSpPr/>
      </dsp:nvSpPr>
      <dsp:spPr>
        <a:xfrm>
          <a:off x="2108810" y="2071901"/>
          <a:ext cx="1208228" cy="604114"/>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Scalability</a:t>
          </a:r>
        </a:p>
      </dsp:txBody>
      <dsp:txXfrm>
        <a:off x="2108810" y="2071901"/>
        <a:ext cx="1208228" cy="604114"/>
      </dsp:txXfrm>
    </dsp:sp>
    <dsp:sp modelId="{EA03A518-2544-449C-B1ED-AC51981D4CD5}">
      <dsp:nvSpPr>
        <dsp:cNvPr id="0" name=""/>
        <dsp:cNvSpPr/>
      </dsp:nvSpPr>
      <dsp:spPr>
        <a:xfrm>
          <a:off x="3268710" y="1214059"/>
          <a:ext cx="1208228" cy="604114"/>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Integration</a:t>
          </a:r>
        </a:p>
      </dsp:txBody>
      <dsp:txXfrm>
        <a:off x="3268710" y="1214059"/>
        <a:ext cx="1208228" cy="604114"/>
      </dsp:txXfrm>
    </dsp:sp>
    <dsp:sp modelId="{0AB05677-ABB9-4D42-8663-28B833B94C9C}">
      <dsp:nvSpPr>
        <dsp:cNvPr id="0" name=""/>
        <dsp:cNvSpPr/>
      </dsp:nvSpPr>
      <dsp:spPr>
        <a:xfrm>
          <a:off x="3570767" y="2071901"/>
          <a:ext cx="1208228" cy="604114"/>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Cost savings</a:t>
          </a:r>
        </a:p>
      </dsp:txBody>
      <dsp:txXfrm>
        <a:off x="3570767" y="2071901"/>
        <a:ext cx="1208228" cy="6041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7BC813-1DAF-478F-B84B-A8F6CCB90B52}">
      <dsp:nvSpPr>
        <dsp:cNvPr id="0" name=""/>
        <dsp:cNvSpPr/>
      </dsp:nvSpPr>
      <dsp:spPr>
        <a:xfrm>
          <a:off x="3084094" y="2198797"/>
          <a:ext cx="238237" cy="555965"/>
        </a:xfrm>
        <a:custGeom>
          <a:avLst/>
          <a:gdLst/>
          <a:ahLst/>
          <a:cxnLst/>
          <a:rect l="0" t="0" r="0" b="0"/>
          <a:pathLst>
            <a:path>
              <a:moveTo>
                <a:pt x="0" y="0"/>
              </a:moveTo>
              <a:lnTo>
                <a:pt x="0" y="555965"/>
              </a:lnTo>
              <a:lnTo>
                <a:pt x="238237" y="55596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DC2C83-9F01-4AF1-A093-4F92933320A4}">
      <dsp:nvSpPr>
        <dsp:cNvPr id="0" name=""/>
        <dsp:cNvSpPr/>
      </dsp:nvSpPr>
      <dsp:spPr>
        <a:xfrm>
          <a:off x="2256962" y="1322402"/>
          <a:ext cx="1462431" cy="272084"/>
        </a:xfrm>
        <a:custGeom>
          <a:avLst/>
          <a:gdLst/>
          <a:ahLst/>
          <a:cxnLst/>
          <a:rect l="0" t="0" r="0" b="0"/>
          <a:pathLst>
            <a:path>
              <a:moveTo>
                <a:pt x="0" y="0"/>
              </a:moveTo>
              <a:lnTo>
                <a:pt x="0" y="145179"/>
              </a:lnTo>
              <a:lnTo>
                <a:pt x="1462431" y="145179"/>
              </a:lnTo>
              <a:lnTo>
                <a:pt x="1462431" y="2720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4DB3EE-0293-4DC5-BCD9-D71363738DDB}">
      <dsp:nvSpPr>
        <dsp:cNvPr id="0" name=""/>
        <dsp:cNvSpPr/>
      </dsp:nvSpPr>
      <dsp:spPr>
        <a:xfrm>
          <a:off x="1593998" y="2198797"/>
          <a:ext cx="170995" cy="555965"/>
        </a:xfrm>
        <a:custGeom>
          <a:avLst/>
          <a:gdLst/>
          <a:ahLst/>
          <a:cxnLst/>
          <a:rect l="0" t="0" r="0" b="0"/>
          <a:pathLst>
            <a:path>
              <a:moveTo>
                <a:pt x="0" y="0"/>
              </a:moveTo>
              <a:lnTo>
                <a:pt x="0" y="555965"/>
              </a:lnTo>
              <a:lnTo>
                <a:pt x="170995" y="55596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50802F-C060-4019-B5AE-C1CD3214696F}">
      <dsp:nvSpPr>
        <dsp:cNvPr id="0" name=""/>
        <dsp:cNvSpPr/>
      </dsp:nvSpPr>
      <dsp:spPr>
        <a:xfrm>
          <a:off x="2077446" y="1322402"/>
          <a:ext cx="179516" cy="272084"/>
        </a:xfrm>
        <a:custGeom>
          <a:avLst/>
          <a:gdLst/>
          <a:ahLst/>
          <a:cxnLst/>
          <a:rect l="0" t="0" r="0" b="0"/>
          <a:pathLst>
            <a:path>
              <a:moveTo>
                <a:pt x="179516" y="0"/>
              </a:moveTo>
              <a:lnTo>
                <a:pt x="179516" y="145179"/>
              </a:lnTo>
              <a:lnTo>
                <a:pt x="0" y="145179"/>
              </a:lnTo>
              <a:lnTo>
                <a:pt x="0" y="2720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B40A5F-C0D2-4F3A-86DB-158A00BB91D9}">
      <dsp:nvSpPr>
        <dsp:cNvPr id="0" name=""/>
        <dsp:cNvSpPr/>
      </dsp:nvSpPr>
      <dsp:spPr>
        <a:xfrm>
          <a:off x="121269" y="2198797"/>
          <a:ext cx="181293" cy="555965"/>
        </a:xfrm>
        <a:custGeom>
          <a:avLst/>
          <a:gdLst/>
          <a:ahLst/>
          <a:cxnLst/>
          <a:rect l="0" t="0" r="0" b="0"/>
          <a:pathLst>
            <a:path>
              <a:moveTo>
                <a:pt x="0" y="0"/>
              </a:moveTo>
              <a:lnTo>
                <a:pt x="0" y="555965"/>
              </a:lnTo>
              <a:lnTo>
                <a:pt x="181293" y="55596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135CA0-FAC0-4411-8CEC-D215D9AC4701}">
      <dsp:nvSpPr>
        <dsp:cNvPr id="0" name=""/>
        <dsp:cNvSpPr/>
      </dsp:nvSpPr>
      <dsp:spPr>
        <a:xfrm>
          <a:off x="604717" y="1322402"/>
          <a:ext cx="1652245" cy="272084"/>
        </a:xfrm>
        <a:custGeom>
          <a:avLst/>
          <a:gdLst/>
          <a:ahLst/>
          <a:cxnLst/>
          <a:rect l="0" t="0" r="0" b="0"/>
          <a:pathLst>
            <a:path>
              <a:moveTo>
                <a:pt x="1652245" y="0"/>
              </a:moveTo>
              <a:lnTo>
                <a:pt x="1652245" y="145179"/>
              </a:lnTo>
              <a:lnTo>
                <a:pt x="0" y="145179"/>
              </a:lnTo>
              <a:lnTo>
                <a:pt x="0" y="2720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E49D41-AD26-4A39-868B-EA2358D3EE5C}">
      <dsp:nvSpPr>
        <dsp:cNvPr id="0" name=""/>
        <dsp:cNvSpPr/>
      </dsp:nvSpPr>
      <dsp:spPr>
        <a:xfrm>
          <a:off x="1193751" y="410322"/>
          <a:ext cx="2126423" cy="912079"/>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rgbClr val="C00000"/>
              </a:solidFill>
            </a:rPr>
            <a:t>Weaknesses:</a:t>
          </a:r>
        </a:p>
        <a:p>
          <a:pPr marL="0" lvl="0" indent="0" algn="ctr" defTabSz="1066800">
            <a:lnSpc>
              <a:spcPct val="90000"/>
            </a:lnSpc>
            <a:spcBef>
              <a:spcPct val="0"/>
            </a:spcBef>
            <a:spcAft>
              <a:spcPct val="35000"/>
            </a:spcAft>
            <a:buNone/>
          </a:pPr>
          <a:r>
            <a:rPr lang="en-US" sz="2400" b="1" kern="1200" dirty="0">
              <a:solidFill>
                <a:srgbClr val="C00000"/>
              </a:solidFill>
            </a:rPr>
            <a:t> Internal Factor</a:t>
          </a:r>
        </a:p>
      </dsp:txBody>
      <dsp:txXfrm>
        <a:off x="1193751" y="410322"/>
        <a:ext cx="2126423" cy="912079"/>
      </dsp:txXfrm>
    </dsp:sp>
    <dsp:sp modelId="{45BCE552-DA30-4D5D-B518-409B13A7DA43}">
      <dsp:nvSpPr>
        <dsp:cNvPr id="0" name=""/>
        <dsp:cNvSpPr/>
      </dsp:nvSpPr>
      <dsp:spPr>
        <a:xfrm>
          <a:off x="407" y="1594486"/>
          <a:ext cx="1208620" cy="604310"/>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Initial Setup &amp; Maintenance Cost</a:t>
          </a:r>
        </a:p>
      </dsp:txBody>
      <dsp:txXfrm>
        <a:off x="407" y="1594486"/>
        <a:ext cx="1208620" cy="604310"/>
      </dsp:txXfrm>
    </dsp:sp>
    <dsp:sp modelId="{254A9B36-6B9C-4750-86A4-179F804E5EC2}">
      <dsp:nvSpPr>
        <dsp:cNvPr id="0" name=""/>
        <dsp:cNvSpPr/>
      </dsp:nvSpPr>
      <dsp:spPr>
        <a:xfrm>
          <a:off x="302562" y="2452607"/>
          <a:ext cx="1208620" cy="604310"/>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Integration challenges</a:t>
          </a:r>
        </a:p>
      </dsp:txBody>
      <dsp:txXfrm>
        <a:off x="302562" y="2452607"/>
        <a:ext cx="1208620" cy="604310"/>
      </dsp:txXfrm>
    </dsp:sp>
    <dsp:sp modelId="{6E5CCB8A-AC52-4959-94FA-5564E68027DD}">
      <dsp:nvSpPr>
        <dsp:cNvPr id="0" name=""/>
        <dsp:cNvSpPr/>
      </dsp:nvSpPr>
      <dsp:spPr>
        <a:xfrm>
          <a:off x="1473135" y="1594486"/>
          <a:ext cx="1208620" cy="604310"/>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Technical Issues</a:t>
          </a:r>
        </a:p>
      </dsp:txBody>
      <dsp:txXfrm>
        <a:off x="1473135" y="1594486"/>
        <a:ext cx="1208620" cy="604310"/>
      </dsp:txXfrm>
    </dsp:sp>
    <dsp:sp modelId="{C320FB9B-B8CD-4389-8E3F-48B20ED6A647}">
      <dsp:nvSpPr>
        <dsp:cNvPr id="0" name=""/>
        <dsp:cNvSpPr/>
      </dsp:nvSpPr>
      <dsp:spPr>
        <a:xfrm>
          <a:off x="1764993" y="2452607"/>
          <a:ext cx="1208620" cy="604310"/>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Customization Limits</a:t>
          </a:r>
        </a:p>
      </dsp:txBody>
      <dsp:txXfrm>
        <a:off x="1764993" y="2452607"/>
        <a:ext cx="1208620" cy="604310"/>
      </dsp:txXfrm>
    </dsp:sp>
    <dsp:sp modelId="{0D02A6E1-6E9F-4EBF-B428-4C3489859317}">
      <dsp:nvSpPr>
        <dsp:cNvPr id="0" name=""/>
        <dsp:cNvSpPr/>
      </dsp:nvSpPr>
      <dsp:spPr>
        <a:xfrm>
          <a:off x="2925269" y="1594486"/>
          <a:ext cx="1588248" cy="604310"/>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Complexity in staff Training/Learning Curve</a:t>
          </a:r>
        </a:p>
      </dsp:txBody>
      <dsp:txXfrm>
        <a:off x="2925269" y="1594486"/>
        <a:ext cx="1588248" cy="604310"/>
      </dsp:txXfrm>
    </dsp:sp>
    <dsp:sp modelId="{C921DE5D-66BC-4699-B58B-C6BB77C0BF06}">
      <dsp:nvSpPr>
        <dsp:cNvPr id="0" name=""/>
        <dsp:cNvSpPr/>
      </dsp:nvSpPr>
      <dsp:spPr>
        <a:xfrm>
          <a:off x="3322331" y="2452607"/>
          <a:ext cx="1208620" cy="604310"/>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Dependency on Technology</a:t>
          </a:r>
        </a:p>
      </dsp:txBody>
      <dsp:txXfrm>
        <a:off x="3322331" y="2452607"/>
        <a:ext cx="1208620" cy="604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DC2C83-9F01-4AF1-A093-4F92933320A4}">
      <dsp:nvSpPr>
        <dsp:cNvPr id="0" name=""/>
        <dsp:cNvSpPr/>
      </dsp:nvSpPr>
      <dsp:spPr>
        <a:xfrm>
          <a:off x="2189162" y="1244419"/>
          <a:ext cx="1549142" cy="319606"/>
        </a:xfrm>
        <a:custGeom>
          <a:avLst/>
          <a:gdLst/>
          <a:ahLst/>
          <a:cxnLst/>
          <a:rect l="0" t="0" r="0" b="0"/>
          <a:pathLst>
            <a:path>
              <a:moveTo>
                <a:pt x="0" y="0"/>
              </a:moveTo>
              <a:lnTo>
                <a:pt x="0" y="185202"/>
              </a:lnTo>
              <a:lnTo>
                <a:pt x="1549142" y="185202"/>
              </a:lnTo>
              <a:lnTo>
                <a:pt x="1549142" y="3196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4DB3EE-0293-4DC5-BCD9-D71363738DDB}">
      <dsp:nvSpPr>
        <dsp:cNvPr id="0" name=""/>
        <dsp:cNvSpPr/>
      </dsp:nvSpPr>
      <dsp:spPr>
        <a:xfrm>
          <a:off x="1677146" y="2153247"/>
          <a:ext cx="192006" cy="588818"/>
        </a:xfrm>
        <a:custGeom>
          <a:avLst/>
          <a:gdLst/>
          <a:ahLst/>
          <a:cxnLst/>
          <a:rect l="0" t="0" r="0" b="0"/>
          <a:pathLst>
            <a:path>
              <a:moveTo>
                <a:pt x="0" y="0"/>
              </a:moveTo>
              <a:lnTo>
                <a:pt x="0" y="588818"/>
              </a:lnTo>
              <a:lnTo>
                <a:pt x="192006" y="5888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50802F-C060-4019-B5AE-C1CD3214696F}">
      <dsp:nvSpPr>
        <dsp:cNvPr id="0" name=""/>
        <dsp:cNvSpPr/>
      </dsp:nvSpPr>
      <dsp:spPr>
        <a:xfrm>
          <a:off x="2143442" y="1244419"/>
          <a:ext cx="91440" cy="268808"/>
        </a:xfrm>
        <a:custGeom>
          <a:avLst/>
          <a:gdLst/>
          <a:ahLst/>
          <a:cxnLst/>
          <a:rect l="0" t="0" r="0" b="0"/>
          <a:pathLst>
            <a:path>
              <a:moveTo>
                <a:pt x="45720" y="0"/>
              </a:moveTo>
              <a:lnTo>
                <a:pt x="45720" y="26880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B40A5F-C0D2-4F3A-86DB-158A00BB91D9}">
      <dsp:nvSpPr>
        <dsp:cNvPr id="0" name=""/>
        <dsp:cNvSpPr/>
      </dsp:nvSpPr>
      <dsp:spPr>
        <a:xfrm>
          <a:off x="128297" y="2153247"/>
          <a:ext cx="192006" cy="588818"/>
        </a:xfrm>
        <a:custGeom>
          <a:avLst/>
          <a:gdLst/>
          <a:ahLst/>
          <a:cxnLst/>
          <a:rect l="0" t="0" r="0" b="0"/>
          <a:pathLst>
            <a:path>
              <a:moveTo>
                <a:pt x="0" y="0"/>
              </a:moveTo>
              <a:lnTo>
                <a:pt x="0" y="588818"/>
              </a:lnTo>
              <a:lnTo>
                <a:pt x="192006" y="5888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135CA0-FAC0-4411-8CEC-D215D9AC4701}">
      <dsp:nvSpPr>
        <dsp:cNvPr id="0" name=""/>
        <dsp:cNvSpPr/>
      </dsp:nvSpPr>
      <dsp:spPr>
        <a:xfrm>
          <a:off x="640313" y="1244419"/>
          <a:ext cx="1548848" cy="268808"/>
        </a:xfrm>
        <a:custGeom>
          <a:avLst/>
          <a:gdLst/>
          <a:ahLst/>
          <a:cxnLst/>
          <a:rect l="0" t="0" r="0" b="0"/>
          <a:pathLst>
            <a:path>
              <a:moveTo>
                <a:pt x="1548848" y="0"/>
              </a:moveTo>
              <a:lnTo>
                <a:pt x="1548848" y="134404"/>
              </a:lnTo>
              <a:lnTo>
                <a:pt x="0" y="134404"/>
              </a:lnTo>
              <a:lnTo>
                <a:pt x="0" y="26880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E49D41-AD26-4A39-868B-EA2358D3EE5C}">
      <dsp:nvSpPr>
        <dsp:cNvPr id="0" name=""/>
        <dsp:cNvSpPr/>
      </dsp:nvSpPr>
      <dsp:spPr>
        <a:xfrm>
          <a:off x="1142998" y="333056"/>
          <a:ext cx="2092327" cy="911362"/>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rgbClr val="C00000"/>
              </a:solidFill>
            </a:rPr>
            <a:t>Opportunities: External Factor</a:t>
          </a:r>
        </a:p>
      </dsp:txBody>
      <dsp:txXfrm>
        <a:off x="1142998" y="333056"/>
        <a:ext cx="2092327" cy="911362"/>
      </dsp:txXfrm>
    </dsp:sp>
    <dsp:sp modelId="{45BCE552-DA30-4D5D-B518-409B13A7DA43}">
      <dsp:nvSpPr>
        <dsp:cNvPr id="0" name=""/>
        <dsp:cNvSpPr/>
      </dsp:nvSpPr>
      <dsp:spPr>
        <a:xfrm>
          <a:off x="293" y="1513227"/>
          <a:ext cx="1280040" cy="640020"/>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Growing E-commerce</a:t>
          </a:r>
        </a:p>
      </dsp:txBody>
      <dsp:txXfrm>
        <a:off x="293" y="1513227"/>
        <a:ext cx="1280040" cy="640020"/>
      </dsp:txXfrm>
    </dsp:sp>
    <dsp:sp modelId="{254A9B36-6B9C-4750-86A4-179F804E5EC2}">
      <dsp:nvSpPr>
        <dsp:cNvPr id="0" name=""/>
        <dsp:cNvSpPr/>
      </dsp:nvSpPr>
      <dsp:spPr>
        <a:xfrm>
          <a:off x="320303" y="2422056"/>
          <a:ext cx="1280040" cy="640020"/>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Global Expansion</a:t>
          </a:r>
        </a:p>
      </dsp:txBody>
      <dsp:txXfrm>
        <a:off x="320303" y="2422056"/>
        <a:ext cx="1280040" cy="640020"/>
      </dsp:txXfrm>
    </dsp:sp>
    <dsp:sp modelId="{6E5CCB8A-AC52-4959-94FA-5564E68027DD}">
      <dsp:nvSpPr>
        <dsp:cNvPr id="0" name=""/>
        <dsp:cNvSpPr/>
      </dsp:nvSpPr>
      <dsp:spPr>
        <a:xfrm>
          <a:off x="1549142" y="1513227"/>
          <a:ext cx="1280040" cy="640020"/>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Technological Advancement</a:t>
          </a:r>
        </a:p>
      </dsp:txBody>
      <dsp:txXfrm>
        <a:off x="1549142" y="1513227"/>
        <a:ext cx="1280040" cy="640020"/>
      </dsp:txXfrm>
    </dsp:sp>
    <dsp:sp modelId="{C320FB9B-B8CD-4389-8E3F-48B20ED6A647}">
      <dsp:nvSpPr>
        <dsp:cNvPr id="0" name=""/>
        <dsp:cNvSpPr/>
      </dsp:nvSpPr>
      <dsp:spPr>
        <a:xfrm>
          <a:off x="1869152" y="2422056"/>
          <a:ext cx="1919663" cy="640020"/>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Growing demand for automation</a:t>
          </a:r>
        </a:p>
      </dsp:txBody>
      <dsp:txXfrm>
        <a:off x="1869152" y="2422056"/>
        <a:ext cx="1919663" cy="640020"/>
      </dsp:txXfrm>
    </dsp:sp>
    <dsp:sp modelId="{0D02A6E1-6E9F-4EBF-B428-4C3489859317}">
      <dsp:nvSpPr>
        <dsp:cNvPr id="0" name=""/>
        <dsp:cNvSpPr/>
      </dsp:nvSpPr>
      <dsp:spPr>
        <a:xfrm>
          <a:off x="3098284" y="1564026"/>
          <a:ext cx="1280040" cy="640020"/>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Partnerships</a:t>
          </a:r>
        </a:p>
      </dsp:txBody>
      <dsp:txXfrm>
        <a:off x="3098284" y="1564026"/>
        <a:ext cx="1280040" cy="6400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DC2C83-9F01-4AF1-A093-4F92933320A4}">
      <dsp:nvSpPr>
        <dsp:cNvPr id="0" name=""/>
        <dsp:cNvSpPr/>
      </dsp:nvSpPr>
      <dsp:spPr>
        <a:xfrm>
          <a:off x="2189162" y="1285060"/>
          <a:ext cx="1549142" cy="319606"/>
        </a:xfrm>
        <a:custGeom>
          <a:avLst/>
          <a:gdLst/>
          <a:ahLst/>
          <a:cxnLst/>
          <a:rect l="0" t="0" r="0" b="0"/>
          <a:pathLst>
            <a:path>
              <a:moveTo>
                <a:pt x="0" y="0"/>
              </a:moveTo>
              <a:lnTo>
                <a:pt x="0" y="185202"/>
              </a:lnTo>
              <a:lnTo>
                <a:pt x="1549142" y="185202"/>
              </a:lnTo>
              <a:lnTo>
                <a:pt x="1549142" y="3196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4DB3EE-0293-4DC5-BCD9-D71363738DDB}">
      <dsp:nvSpPr>
        <dsp:cNvPr id="0" name=""/>
        <dsp:cNvSpPr/>
      </dsp:nvSpPr>
      <dsp:spPr>
        <a:xfrm>
          <a:off x="1677146" y="2193889"/>
          <a:ext cx="192006" cy="588818"/>
        </a:xfrm>
        <a:custGeom>
          <a:avLst/>
          <a:gdLst/>
          <a:ahLst/>
          <a:cxnLst/>
          <a:rect l="0" t="0" r="0" b="0"/>
          <a:pathLst>
            <a:path>
              <a:moveTo>
                <a:pt x="0" y="0"/>
              </a:moveTo>
              <a:lnTo>
                <a:pt x="0" y="588818"/>
              </a:lnTo>
              <a:lnTo>
                <a:pt x="192006" y="5888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50802F-C060-4019-B5AE-C1CD3214696F}">
      <dsp:nvSpPr>
        <dsp:cNvPr id="0" name=""/>
        <dsp:cNvSpPr/>
      </dsp:nvSpPr>
      <dsp:spPr>
        <a:xfrm>
          <a:off x="2143442" y="1285060"/>
          <a:ext cx="91440" cy="268808"/>
        </a:xfrm>
        <a:custGeom>
          <a:avLst/>
          <a:gdLst/>
          <a:ahLst/>
          <a:cxnLst/>
          <a:rect l="0" t="0" r="0" b="0"/>
          <a:pathLst>
            <a:path>
              <a:moveTo>
                <a:pt x="45720" y="0"/>
              </a:moveTo>
              <a:lnTo>
                <a:pt x="45720" y="26880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B40A5F-C0D2-4F3A-86DB-158A00BB91D9}">
      <dsp:nvSpPr>
        <dsp:cNvPr id="0" name=""/>
        <dsp:cNvSpPr/>
      </dsp:nvSpPr>
      <dsp:spPr>
        <a:xfrm>
          <a:off x="128297" y="2193889"/>
          <a:ext cx="192006" cy="588818"/>
        </a:xfrm>
        <a:custGeom>
          <a:avLst/>
          <a:gdLst/>
          <a:ahLst/>
          <a:cxnLst/>
          <a:rect l="0" t="0" r="0" b="0"/>
          <a:pathLst>
            <a:path>
              <a:moveTo>
                <a:pt x="0" y="0"/>
              </a:moveTo>
              <a:lnTo>
                <a:pt x="0" y="588818"/>
              </a:lnTo>
              <a:lnTo>
                <a:pt x="192006" y="5888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135CA0-FAC0-4411-8CEC-D215D9AC4701}">
      <dsp:nvSpPr>
        <dsp:cNvPr id="0" name=""/>
        <dsp:cNvSpPr/>
      </dsp:nvSpPr>
      <dsp:spPr>
        <a:xfrm>
          <a:off x="640313" y="1285060"/>
          <a:ext cx="1548848" cy="268808"/>
        </a:xfrm>
        <a:custGeom>
          <a:avLst/>
          <a:gdLst/>
          <a:ahLst/>
          <a:cxnLst/>
          <a:rect l="0" t="0" r="0" b="0"/>
          <a:pathLst>
            <a:path>
              <a:moveTo>
                <a:pt x="1548848" y="0"/>
              </a:moveTo>
              <a:lnTo>
                <a:pt x="1548848" y="134404"/>
              </a:lnTo>
              <a:lnTo>
                <a:pt x="0" y="134404"/>
              </a:lnTo>
              <a:lnTo>
                <a:pt x="0" y="26880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E49D41-AD26-4A39-868B-EA2358D3EE5C}">
      <dsp:nvSpPr>
        <dsp:cNvPr id="0" name=""/>
        <dsp:cNvSpPr/>
      </dsp:nvSpPr>
      <dsp:spPr>
        <a:xfrm>
          <a:off x="1142998" y="292415"/>
          <a:ext cx="2092327" cy="992645"/>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rgbClr val="FF0000"/>
              </a:solidFill>
            </a:rPr>
            <a:t>Threats: </a:t>
          </a:r>
        </a:p>
        <a:p>
          <a:pPr marL="0" lvl="0" indent="0" algn="ctr" defTabSz="1066800">
            <a:lnSpc>
              <a:spcPct val="90000"/>
            </a:lnSpc>
            <a:spcBef>
              <a:spcPct val="0"/>
            </a:spcBef>
            <a:spcAft>
              <a:spcPct val="35000"/>
            </a:spcAft>
            <a:buNone/>
          </a:pPr>
          <a:r>
            <a:rPr lang="en-US" sz="2400" b="1" kern="1200" dirty="0">
              <a:solidFill>
                <a:srgbClr val="FF0000"/>
              </a:solidFill>
            </a:rPr>
            <a:t>External Factor</a:t>
          </a:r>
        </a:p>
      </dsp:txBody>
      <dsp:txXfrm>
        <a:off x="1142998" y="292415"/>
        <a:ext cx="2092327" cy="992645"/>
      </dsp:txXfrm>
    </dsp:sp>
    <dsp:sp modelId="{45BCE552-DA30-4D5D-B518-409B13A7DA43}">
      <dsp:nvSpPr>
        <dsp:cNvPr id="0" name=""/>
        <dsp:cNvSpPr/>
      </dsp:nvSpPr>
      <dsp:spPr>
        <a:xfrm>
          <a:off x="293" y="1553869"/>
          <a:ext cx="1280040" cy="640020"/>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Competition</a:t>
          </a:r>
        </a:p>
      </dsp:txBody>
      <dsp:txXfrm>
        <a:off x="293" y="1553869"/>
        <a:ext cx="1280040" cy="640020"/>
      </dsp:txXfrm>
    </dsp:sp>
    <dsp:sp modelId="{254A9B36-6B9C-4750-86A4-179F804E5EC2}">
      <dsp:nvSpPr>
        <dsp:cNvPr id="0" name=""/>
        <dsp:cNvSpPr/>
      </dsp:nvSpPr>
      <dsp:spPr>
        <a:xfrm>
          <a:off x="320303" y="2462697"/>
          <a:ext cx="1280040" cy="640020"/>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Economic Downturns</a:t>
          </a:r>
        </a:p>
      </dsp:txBody>
      <dsp:txXfrm>
        <a:off x="320303" y="2462697"/>
        <a:ext cx="1280040" cy="640020"/>
      </dsp:txXfrm>
    </dsp:sp>
    <dsp:sp modelId="{6E5CCB8A-AC52-4959-94FA-5564E68027DD}">
      <dsp:nvSpPr>
        <dsp:cNvPr id="0" name=""/>
        <dsp:cNvSpPr/>
      </dsp:nvSpPr>
      <dsp:spPr>
        <a:xfrm>
          <a:off x="1549142" y="1553869"/>
          <a:ext cx="1280040" cy="640020"/>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Regulatory</a:t>
          </a:r>
        </a:p>
        <a:p>
          <a:pPr marL="0" lvl="0" indent="0" algn="ctr" defTabSz="711200">
            <a:lnSpc>
              <a:spcPct val="90000"/>
            </a:lnSpc>
            <a:spcBef>
              <a:spcPct val="0"/>
            </a:spcBef>
            <a:spcAft>
              <a:spcPct val="35000"/>
            </a:spcAft>
            <a:buNone/>
          </a:pPr>
          <a:r>
            <a:rPr lang="en-US" sz="1600" kern="1200" dirty="0"/>
            <a:t>Changes</a:t>
          </a:r>
        </a:p>
      </dsp:txBody>
      <dsp:txXfrm>
        <a:off x="1549142" y="1553869"/>
        <a:ext cx="1280040" cy="640020"/>
      </dsp:txXfrm>
    </dsp:sp>
    <dsp:sp modelId="{C320FB9B-B8CD-4389-8E3F-48B20ED6A647}">
      <dsp:nvSpPr>
        <dsp:cNvPr id="0" name=""/>
        <dsp:cNvSpPr/>
      </dsp:nvSpPr>
      <dsp:spPr>
        <a:xfrm>
          <a:off x="1869152" y="2462697"/>
          <a:ext cx="1919663" cy="640020"/>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Changing Market Trends</a:t>
          </a:r>
        </a:p>
      </dsp:txBody>
      <dsp:txXfrm>
        <a:off x="1869152" y="2462697"/>
        <a:ext cx="1919663" cy="640020"/>
      </dsp:txXfrm>
    </dsp:sp>
    <dsp:sp modelId="{0D02A6E1-6E9F-4EBF-B428-4C3489859317}">
      <dsp:nvSpPr>
        <dsp:cNvPr id="0" name=""/>
        <dsp:cNvSpPr/>
      </dsp:nvSpPr>
      <dsp:spPr>
        <a:xfrm>
          <a:off x="3098284" y="1604667"/>
          <a:ext cx="1280040" cy="640020"/>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Cybersecurity Risks</a:t>
          </a:r>
        </a:p>
      </dsp:txBody>
      <dsp:txXfrm>
        <a:off x="3098284" y="1604667"/>
        <a:ext cx="1280040" cy="64002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AB6755-9F55-4268-B96B-9888F520045F}" type="datetimeFigureOut">
              <a:rPr lang="en-US" smtClean="0"/>
              <a:t>9/7/2024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FC2358-AEA7-42E1-82F1-DABC03180846}" type="slidenum">
              <a:rPr lang="en-US" smtClean="0"/>
              <a:t>‹#›</a:t>
            </a:fld>
            <a:endParaRPr lang="en-US"/>
          </a:p>
        </p:txBody>
      </p:sp>
    </p:spTree>
    <p:extLst>
      <p:ext uri="{BB962C8B-B14F-4D97-AF65-F5344CB8AC3E}">
        <p14:creationId xmlns:p14="http://schemas.microsoft.com/office/powerpoint/2010/main" val="1957903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DB8E0-717F-3B66-6222-13526A54AF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1E9BF7-CCFC-F556-5933-D8E1765AA1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3B3804E-1CF1-5944-6F32-272F8942684D}"/>
              </a:ext>
            </a:extLst>
          </p:cNvPr>
          <p:cNvSpPr>
            <a:spLocks noGrp="1"/>
          </p:cNvSpPr>
          <p:nvPr>
            <p:ph type="dt" sz="half" idx="10"/>
          </p:nvPr>
        </p:nvSpPr>
        <p:spPr/>
        <p:txBody>
          <a:bodyPr/>
          <a:lstStyle/>
          <a:p>
            <a:fld id="{5AFE6324-7023-4B6D-802D-56FCC1C5A451}" type="datetimeFigureOut">
              <a:rPr lang="en-US" smtClean="0"/>
              <a:t>9/7/2024</a:t>
            </a:fld>
            <a:endParaRPr lang="en-US"/>
          </a:p>
        </p:txBody>
      </p:sp>
      <p:sp>
        <p:nvSpPr>
          <p:cNvPr id="5" name="Footer Placeholder 4">
            <a:extLst>
              <a:ext uri="{FF2B5EF4-FFF2-40B4-BE49-F238E27FC236}">
                <a16:creationId xmlns:a16="http://schemas.microsoft.com/office/drawing/2014/main" id="{3A47F328-4110-EE96-F5E1-FA809DE292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5F626E-FB2D-56FB-8284-68E2A7DE9371}"/>
              </a:ext>
            </a:extLst>
          </p:cNvPr>
          <p:cNvSpPr>
            <a:spLocks noGrp="1"/>
          </p:cNvSpPr>
          <p:nvPr>
            <p:ph type="sldNum" sz="quarter" idx="12"/>
          </p:nvPr>
        </p:nvSpPr>
        <p:spPr/>
        <p:txBody>
          <a:bodyPr/>
          <a:lstStyle/>
          <a:p>
            <a:fld id="{6EFCE976-6C73-482B-96BB-5CD82526B6CA}" type="slidenum">
              <a:rPr lang="en-US" smtClean="0"/>
              <a:t>‹#›</a:t>
            </a:fld>
            <a:endParaRPr lang="en-US"/>
          </a:p>
        </p:txBody>
      </p:sp>
    </p:spTree>
    <p:extLst>
      <p:ext uri="{BB962C8B-B14F-4D97-AF65-F5344CB8AC3E}">
        <p14:creationId xmlns:p14="http://schemas.microsoft.com/office/powerpoint/2010/main" val="14428449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8C83E-CB6E-F796-23DD-D60C9DDF13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F66A01-5EF2-AAF8-ED18-803E337E59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32BE74-7276-7BAF-9621-F009F6C7AF73}"/>
              </a:ext>
            </a:extLst>
          </p:cNvPr>
          <p:cNvSpPr>
            <a:spLocks noGrp="1"/>
          </p:cNvSpPr>
          <p:nvPr>
            <p:ph type="dt" sz="half" idx="10"/>
          </p:nvPr>
        </p:nvSpPr>
        <p:spPr/>
        <p:txBody>
          <a:bodyPr/>
          <a:lstStyle/>
          <a:p>
            <a:fld id="{5AFE6324-7023-4B6D-802D-56FCC1C5A451}" type="datetimeFigureOut">
              <a:rPr lang="en-US" smtClean="0"/>
              <a:t>9/7/2024</a:t>
            </a:fld>
            <a:endParaRPr lang="en-US"/>
          </a:p>
        </p:txBody>
      </p:sp>
      <p:sp>
        <p:nvSpPr>
          <p:cNvPr id="5" name="Footer Placeholder 4">
            <a:extLst>
              <a:ext uri="{FF2B5EF4-FFF2-40B4-BE49-F238E27FC236}">
                <a16:creationId xmlns:a16="http://schemas.microsoft.com/office/drawing/2014/main" id="{8AF7731B-F88E-6718-2622-067BF2C9E9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1CEEF0-4392-DFC4-AD56-26359C4E0B47}"/>
              </a:ext>
            </a:extLst>
          </p:cNvPr>
          <p:cNvSpPr>
            <a:spLocks noGrp="1"/>
          </p:cNvSpPr>
          <p:nvPr>
            <p:ph type="sldNum" sz="quarter" idx="12"/>
          </p:nvPr>
        </p:nvSpPr>
        <p:spPr/>
        <p:txBody>
          <a:bodyPr/>
          <a:lstStyle/>
          <a:p>
            <a:fld id="{6EFCE976-6C73-482B-96BB-5CD82526B6CA}" type="slidenum">
              <a:rPr lang="en-US" smtClean="0"/>
              <a:t>‹#›</a:t>
            </a:fld>
            <a:endParaRPr lang="en-US"/>
          </a:p>
        </p:txBody>
      </p:sp>
    </p:spTree>
    <p:extLst>
      <p:ext uri="{BB962C8B-B14F-4D97-AF65-F5344CB8AC3E}">
        <p14:creationId xmlns:p14="http://schemas.microsoft.com/office/powerpoint/2010/main" val="34974551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2797CA-12DE-C81A-0451-1508124A52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397AC6-748B-A76F-F01E-61FA4DCF8E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888CD9-C25B-B299-999C-8F52B910E122}"/>
              </a:ext>
            </a:extLst>
          </p:cNvPr>
          <p:cNvSpPr>
            <a:spLocks noGrp="1"/>
          </p:cNvSpPr>
          <p:nvPr>
            <p:ph type="dt" sz="half" idx="10"/>
          </p:nvPr>
        </p:nvSpPr>
        <p:spPr/>
        <p:txBody>
          <a:bodyPr/>
          <a:lstStyle/>
          <a:p>
            <a:fld id="{5AFE6324-7023-4B6D-802D-56FCC1C5A451}" type="datetimeFigureOut">
              <a:rPr lang="en-US" smtClean="0"/>
              <a:t>9/7/2024</a:t>
            </a:fld>
            <a:endParaRPr lang="en-US"/>
          </a:p>
        </p:txBody>
      </p:sp>
      <p:sp>
        <p:nvSpPr>
          <p:cNvPr id="5" name="Footer Placeholder 4">
            <a:extLst>
              <a:ext uri="{FF2B5EF4-FFF2-40B4-BE49-F238E27FC236}">
                <a16:creationId xmlns:a16="http://schemas.microsoft.com/office/drawing/2014/main" id="{A7111CF0-0B4D-ECEA-A311-A5FEF637C5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DA500F-990B-A5A7-B50D-04B56ABCFF4A}"/>
              </a:ext>
            </a:extLst>
          </p:cNvPr>
          <p:cNvSpPr>
            <a:spLocks noGrp="1"/>
          </p:cNvSpPr>
          <p:nvPr>
            <p:ph type="sldNum" sz="quarter" idx="12"/>
          </p:nvPr>
        </p:nvSpPr>
        <p:spPr/>
        <p:txBody>
          <a:bodyPr/>
          <a:lstStyle/>
          <a:p>
            <a:fld id="{6EFCE976-6C73-482B-96BB-5CD82526B6CA}" type="slidenum">
              <a:rPr lang="en-US" smtClean="0"/>
              <a:t>‹#›</a:t>
            </a:fld>
            <a:endParaRPr lang="en-US"/>
          </a:p>
        </p:txBody>
      </p:sp>
    </p:spTree>
    <p:extLst>
      <p:ext uri="{BB962C8B-B14F-4D97-AF65-F5344CB8AC3E}">
        <p14:creationId xmlns:p14="http://schemas.microsoft.com/office/powerpoint/2010/main" val="35612877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1208D-05F8-85A7-D07C-A92C6E74B2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B7971F-F9EE-C44B-4C8D-802A586171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B8CCE8-C5CF-948A-BE0B-F3887982959D}"/>
              </a:ext>
            </a:extLst>
          </p:cNvPr>
          <p:cNvSpPr>
            <a:spLocks noGrp="1"/>
          </p:cNvSpPr>
          <p:nvPr>
            <p:ph type="dt" sz="half" idx="10"/>
          </p:nvPr>
        </p:nvSpPr>
        <p:spPr/>
        <p:txBody>
          <a:bodyPr/>
          <a:lstStyle/>
          <a:p>
            <a:fld id="{5AFE6324-7023-4B6D-802D-56FCC1C5A451}" type="datetimeFigureOut">
              <a:rPr lang="en-US" smtClean="0"/>
              <a:t>9/7/2024</a:t>
            </a:fld>
            <a:endParaRPr lang="en-US"/>
          </a:p>
        </p:txBody>
      </p:sp>
      <p:sp>
        <p:nvSpPr>
          <p:cNvPr id="5" name="Footer Placeholder 4">
            <a:extLst>
              <a:ext uri="{FF2B5EF4-FFF2-40B4-BE49-F238E27FC236}">
                <a16:creationId xmlns:a16="http://schemas.microsoft.com/office/drawing/2014/main" id="{D3CA1D2E-A76F-539A-117D-535751E188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DC9D8F-6A21-140C-92F0-8BD88EC1E0CC}"/>
              </a:ext>
            </a:extLst>
          </p:cNvPr>
          <p:cNvSpPr>
            <a:spLocks noGrp="1"/>
          </p:cNvSpPr>
          <p:nvPr>
            <p:ph type="sldNum" sz="quarter" idx="12"/>
          </p:nvPr>
        </p:nvSpPr>
        <p:spPr/>
        <p:txBody>
          <a:bodyPr/>
          <a:lstStyle/>
          <a:p>
            <a:fld id="{6EFCE976-6C73-482B-96BB-5CD82526B6CA}" type="slidenum">
              <a:rPr lang="en-US" smtClean="0"/>
              <a:t>‹#›</a:t>
            </a:fld>
            <a:endParaRPr lang="en-US"/>
          </a:p>
        </p:txBody>
      </p:sp>
    </p:spTree>
    <p:extLst>
      <p:ext uri="{BB962C8B-B14F-4D97-AF65-F5344CB8AC3E}">
        <p14:creationId xmlns:p14="http://schemas.microsoft.com/office/powerpoint/2010/main" val="29189374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6A4EE-645C-CDEE-66B9-7A37F9A0D9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E742FC-7C25-355B-F782-133B31BB3C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62115E-A6B7-D4EA-57EB-9960F0AE8071}"/>
              </a:ext>
            </a:extLst>
          </p:cNvPr>
          <p:cNvSpPr>
            <a:spLocks noGrp="1"/>
          </p:cNvSpPr>
          <p:nvPr>
            <p:ph type="dt" sz="half" idx="10"/>
          </p:nvPr>
        </p:nvSpPr>
        <p:spPr/>
        <p:txBody>
          <a:bodyPr/>
          <a:lstStyle/>
          <a:p>
            <a:fld id="{5AFE6324-7023-4B6D-802D-56FCC1C5A451}" type="datetimeFigureOut">
              <a:rPr lang="en-US" smtClean="0"/>
              <a:t>9/7/2024</a:t>
            </a:fld>
            <a:endParaRPr lang="en-US"/>
          </a:p>
        </p:txBody>
      </p:sp>
      <p:sp>
        <p:nvSpPr>
          <p:cNvPr id="5" name="Footer Placeholder 4">
            <a:extLst>
              <a:ext uri="{FF2B5EF4-FFF2-40B4-BE49-F238E27FC236}">
                <a16:creationId xmlns:a16="http://schemas.microsoft.com/office/drawing/2014/main" id="{7C8A9319-FE5B-6E2D-EF2F-067A040FEE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938791-00FA-8941-E55F-0BD3B095C1F6}"/>
              </a:ext>
            </a:extLst>
          </p:cNvPr>
          <p:cNvSpPr>
            <a:spLocks noGrp="1"/>
          </p:cNvSpPr>
          <p:nvPr>
            <p:ph type="sldNum" sz="quarter" idx="12"/>
          </p:nvPr>
        </p:nvSpPr>
        <p:spPr/>
        <p:txBody>
          <a:bodyPr/>
          <a:lstStyle/>
          <a:p>
            <a:fld id="{6EFCE976-6C73-482B-96BB-5CD82526B6CA}" type="slidenum">
              <a:rPr lang="en-US" smtClean="0"/>
              <a:t>‹#›</a:t>
            </a:fld>
            <a:endParaRPr lang="en-US"/>
          </a:p>
        </p:txBody>
      </p:sp>
    </p:spTree>
    <p:extLst>
      <p:ext uri="{BB962C8B-B14F-4D97-AF65-F5344CB8AC3E}">
        <p14:creationId xmlns:p14="http://schemas.microsoft.com/office/powerpoint/2010/main" val="4457381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35863-4513-BEA6-417D-3100D31C5B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FBEDA7-F0EB-47A5-91A7-AFC9C08F98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05CCED-C7E7-A028-8DA0-8B395C2C6B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D03648-6DCD-7A83-C9A7-83FEFCDD0A17}"/>
              </a:ext>
            </a:extLst>
          </p:cNvPr>
          <p:cNvSpPr>
            <a:spLocks noGrp="1"/>
          </p:cNvSpPr>
          <p:nvPr>
            <p:ph type="dt" sz="half" idx="10"/>
          </p:nvPr>
        </p:nvSpPr>
        <p:spPr/>
        <p:txBody>
          <a:bodyPr/>
          <a:lstStyle/>
          <a:p>
            <a:fld id="{5AFE6324-7023-4B6D-802D-56FCC1C5A451}" type="datetimeFigureOut">
              <a:rPr lang="en-US" smtClean="0"/>
              <a:t>9/7/2024</a:t>
            </a:fld>
            <a:endParaRPr lang="en-US"/>
          </a:p>
        </p:txBody>
      </p:sp>
      <p:sp>
        <p:nvSpPr>
          <p:cNvPr id="6" name="Footer Placeholder 5">
            <a:extLst>
              <a:ext uri="{FF2B5EF4-FFF2-40B4-BE49-F238E27FC236}">
                <a16:creationId xmlns:a16="http://schemas.microsoft.com/office/drawing/2014/main" id="{AECBBC87-4850-F705-957E-1CFBAD03FE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F104AA-87F5-02D6-2210-83BBAE1C6AF5}"/>
              </a:ext>
            </a:extLst>
          </p:cNvPr>
          <p:cNvSpPr>
            <a:spLocks noGrp="1"/>
          </p:cNvSpPr>
          <p:nvPr>
            <p:ph type="sldNum" sz="quarter" idx="12"/>
          </p:nvPr>
        </p:nvSpPr>
        <p:spPr/>
        <p:txBody>
          <a:bodyPr/>
          <a:lstStyle/>
          <a:p>
            <a:fld id="{6EFCE976-6C73-482B-96BB-5CD82526B6CA}" type="slidenum">
              <a:rPr lang="en-US" smtClean="0"/>
              <a:t>‹#›</a:t>
            </a:fld>
            <a:endParaRPr lang="en-US"/>
          </a:p>
        </p:txBody>
      </p:sp>
    </p:spTree>
    <p:extLst>
      <p:ext uri="{BB962C8B-B14F-4D97-AF65-F5344CB8AC3E}">
        <p14:creationId xmlns:p14="http://schemas.microsoft.com/office/powerpoint/2010/main" val="27560029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5D3DD-1572-3B19-C598-D494E13A73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317274-426E-90B0-E3DF-B0138945F0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094FC8-7F4C-8858-33FD-9CFE6280FA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245787-70AB-C264-9E44-1E2B2FD4B1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A242DB-CF0E-4DA6-E2A5-82B47F73E8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A441B4-C384-5FA9-E84F-94FE7B9E686D}"/>
              </a:ext>
            </a:extLst>
          </p:cNvPr>
          <p:cNvSpPr>
            <a:spLocks noGrp="1"/>
          </p:cNvSpPr>
          <p:nvPr>
            <p:ph type="dt" sz="half" idx="10"/>
          </p:nvPr>
        </p:nvSpPr>
        <p:spPr/>
        <p:txBody>
          <a:bodyPr/>
          <a:lstStyle/>
          <a:p>
            <a:fld id="{5AFE6324-7023-4B6D-802D-56FCC1C5A451}" type="datetimeFigureOut">
              <a:rPr lang="en-US" smtClean="0"/>
              <a:t>9/7/2024</a:t>
            </a:fld>
            <a:endParaRPr lang="en-US"/>
          </a:p>
        </p:txBody>
      </p:sp>
      <p:sp>
        <p:nvSpPr>
          <p:cNvPr id="8" name="Footer Placeholder 7">
            <a:extLst>
              <a:ext uri="{FF2B5EF4-FFF2-40B4-BE49-F238E27FC236}">
                <a16:creationId xmlns:a16="http://schemas.microsoft.com/office/drawing/2014/main" id="{BF842372-1816-1A05-4F9D-36FF28D97A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F290C7-B068-E430-ABE7-4DCA6A10A518}"/>
              </a:ext>
            </a:extLst>
          </p:cNvPr>
          <p:cNvSpPr>
            <a:spLocks noGrp="1"/>
          </p:cNvSpPr>
          <p:nvPr>
            <p:ph type="sldNum" sz="quarter" idx="12"/>
          </p:nvPr>
        </p:nvSpPr>
        <p:spPr/>
        <p:txBody>
          <a:bodyPr/>
          <a:lstStyle/>
          <a:p>
            <a:fld id="{6EFCE976-6C73-482B-96BB-5CD82526B6CA}" type="slidenum">
              <a:rPr lang="en-US" smtClean="0"/>
              <a:t>‹#›</a:t>
            </a:fld>
            <a:endParaRPr lang="en-US"/>
          </a:p>
        </p:txBody>
      </p:sp>
    </p:spTree>
    <p:extLst>
      <p:ext uri="{BB962C8B-B14F-4D97-AF65-F5344CB8AC3E}">
        <p14:creationId xmlns:p14="http://schemas.microsoft.com/office/powerpoint/2010/main" val="19694924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907E3-BB81-4FEF-FD98-E6A03C0C9F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43BF19-2EDE-FF77-00D0-11B1544536B7}"/>
              </a:ext>
            </a:extLst>
          </p:cNvPr>
          <p:cNvSpPr>
            <a:spLocks noGrp="1"/>
          </p:cNvSpPr>
          <p:nvPr>
            <p:ph type="dt" sz="half" idx="10"/>
          </p:nvPr>
        </p:nvSpPr>
        <p:spPr/>
        <p:txBody>
          <a:bodyPr/>
          <a:lstStyle/>
          <a:p>
            <a:fld id="{5AFE6324-7023-4B6D-802D-56FCC1C5A451}" type="datetimeFigureOut">
              <a:rPr lang="en-US" smtClean="0"/>
              <a:t>9/7/2024</a:t>
            </a:fld>
            <a:endParaRPr lang="en-US"/>
          </a:p>
        </p:txBody>
      </p:sp>
      <p:sp>
        <p:nvSpPr>
          <p:cNvPr id="4" name="Footer Placeholder 3">
            <a:extLst>
              <a:ext uri="{FF2B5EF4-FFF2-40B4-BE49-F238E27FC236}">
                <a16:creationId xmlns:a16="http://schemas.microsoft.com/office/drawing/2014/main" id="{21951CE7-96E6-C2A0-EDF0-170B0BA73E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37FC4C-6CB5-7E38-8EDD-A056CA925E5D}"/>
              </a:ext>
            </a:extLst>
          </p:cNvPr>
          <p:cNvSpPr>
            <a:spLocks noGrp="1"/>
          </p:cNvSpPr>
          <p:nvPr>
            <p:ph type="sldNum" sz="quarter" idx="12"/>
          </p:nvPr>
        </p:nvSpPr>
        <p:spPr/>
        <p:txBody>
          <a:bodyPr/>
          <a:lstStyle/>
          <a:p>
            <a:fld id="{6EFCE976-6C73-482B-96BB-5CD82526B6CA}" type="slidenum">
              <a:rPr lang="en-US" smtClean="0"/>
              <a:t>‹#›</a:t>
            </a:fld>
            <a:endParaRPr lang="en-US"/>
          </a:p>
        </p:txBody>
      </p:sp>
    </p:spTree>
    <p:extLst>
      <p:ext uri="{BB962C8B-B14F-4D97-AF65-F5344CB8AC3E}">
        <p14:creationId xmlns:p14="http://schemas.microsoft.com/office/powerpoint/2010/main" val="4723591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977040-2C63-F887-4B3D-9A0106A74BCC}"/>
              </a:ext>
            </a:extLst>
          </p:cNvPr>
          <p:cNvSpPr>
            <a:spLocks noGrp="1"/>
          </p:cNvSpPr>
          <p:nvPr>
            <p:ph type="dt" sz="half" idx="10"/>
          </p:nvPr>
        </p:nvSpPr>
        <p:spPr/>
        <p:txBody>
          <a:bodyPr/>
          <a:lstStyle/>
          <a:p>
            <a:fld id="{5AFE6324-7023-4B6D-802D-56FCC1C5A451}" type="datetimeFigureOut">
              <a:rPr lang="en-US" smtClean="0"/>
              <a:t>9/7/2024</a:t>
            </a:fld>
            <a:endParaRPr lang="en-US"/>
          </a:p>
        </p:txBody>
      </p:sp>
      <p:sp>
        <p:nvSpPr>
          <p:cNvPr id="3" name="Footer Placeholder 2">
            <a:extLst>
              <a:ext uri="{FF2B5EF4-FFF2-40B4-BE49-F238E27FC236}">
                <a16:creationId xmlns:a16="http://schemas.microsoft.com/office/drawing/2014/main" id="{68A4B909-21E9-8D69-D09A-E45D6D45E1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CFE357-8772-D043-351A-9FF53102AE1E}"/>
              </a:ext>
            </a:extLst>
          </p:cNvPr>
          <p:cNvSpPr>
            <a:spLocks noGrp="1"/>
          </p:cNvSpPr>
          <p:nvPr>
            <p:ph type="sldNum" sz="quarter" idx="12"/>
          </p:nvPr>
        </p:nvSpPr>
        <p:spPr/>
        <p:txBody>
          <a:bodyPr/>
          <a:lstStyle/>
          <a:p>
            <a:fld id="{6EFCE976-6C73-482B-96BB-5CD82526B6CA}" type="slidenum">
              <a:rPr lang="en-US" smtClean="0"/>
              <a:t>‹#›</a:t>
            </a:fld>
            <a:endParaRPr lang="en-US"/>
          </a:p>
        </p:txBody>
      </p:sp>
    </p:spTree>
    <p:extLst>
      <p:ext uri="{BB962C8B-B14F-4D97-AF65-F5344CB8AC3E}">
        <p14:creationId xmlns:p14="http://schemas.microsoft.com/office/powerpoint/2010/main" val="19512117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EA506-8933-2537-D282-07F13198B4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7980B9-A136-2659-67FD-B1EB0C8C05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44C04C-6C6C-4E6C-F002-6CC316D138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364092-9F47-0705-C790-A430B981BEF7}"/>
              </a:ext>
            </a:extLst>
          </p:cNvPr>
          <p:cNvSpPr>
            <a:spLocks noGrp="1"/>
          </p:cNvSpPr>
          <p:nvPr>
            <p:ph type="dt" sz="half" idx="10"/>
          </p:nvPr>
        </p:nvSpPr>
        <p:spPr/>
        <p:txBody>
          <a:bodyPr/>
          <a:lstStyle/>
          <a:p>
            <a:fld id="{5AFE6324-7023-4B6D-802D-56FCC1C5A451}" type="datetimeFigureOut">
              <a:rPr lang="en-US" smtClean="0"/>
              <a:t>9/7/2024</a:t>
            </a:fld>
            <a:endParaRPr lang="en-US"/>
          </a:p>
        </p:txBody>
      </p:sp>
      <p:sp>
        <p:nvSpPr>
          <p:cNvPr id="6" name="Footer Placeholder 5">
            <a:extLst>
              <a:ext uri="{FF2B5EF4-FFF2-40B4-BE49-F238E27FC236}">
                <a16:creationId xmlns:a16="http://schemas.microsoft.com/office/drawing/2014/main" id="{AC4314E9-27DB-89D2-AB15-B21905A6B9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70A707-9146-C27C-17E2-CD90A7AF6E60}"/>
              </a:ext>
            </a:extLst>
          </p:cNvPr>
          <p:cNvSpPr>
            <a:spLocks noGrp="1"/>
          </p:cNvSpPr>
          <p:nvPr>
            <p:ph type="sldNum" sz="quarter" idx="12"/>
          </p:nvPr>
        </p:nvSpPr>
        <p:spPr/>
        <p:txBody>
          <a:bodyPr/>
          <a:lstStyle/>
          <a:p>
            <a:fld id="{6EFCE976-6C73-482B-96BB-5CD82526B6CA}" type="slidenum">
              <a:rPr lang="en-US" smtClean="0"/>
              <a:t>‹#›</a:t>
            </a:fld>
            <a:endParaRPr lang="en-US"/>
          </a:p>
        </p:txBody>
      </p:sp>
    </p:spTree>
    <p:extLst>
      <p:ext uri="{BB962C8B-B14F-4D97-AF65-F5344CB8AC3E}">
        <p14:creationId xmlns:p14="http://schemas.microsoft.com/office/powerpoint/2010/main" val="9037857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F8FC5-8F1A-E76A-0C6B-0275AC881C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E4B543-F64B-01CD-A8BE-BE8A64319F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C87E2D-FB7E-28A1-8554-6DFD92FAD1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46F0CA-D6DC-ABCD-CD7F-117D7401D486}"/>
              </a:ext>
            </a:extLst>
          </p:cNvPr>
          <p:cNvSpPr>
            <a:spLocks noGrp="1"/>
          </p:cNvSpPr>
          <p:nvPr>
            <p:ph type="dt" sz="half" idx="10"/>
          </p:nvPr>
        </p:nvSpPr>
        <p:spPr/>
        <p:txBody>
          <a:bodyPr/>
          <a:lstStyle/>
          <a:p>
            <a:fld id="{5AFE6324-7023-4B6D-802D-56FCC1C5A451}" type="datetimeFigureOut">
              <a:rPr lang="en-US" smtClean="0"/>
              <a:t>9/7/2024</a:t>
            </a:fld>
            <a:endParaRPr lang="en-US"/>
          </a:p>
        </p:txBody>
      </p:sp>
      <p:sp>
        <p:nvSpPr>
          <p:cNvPr id="6" name="Footer Placeholder 5">
            <a:extLst>
              <a:ext uri="{FF2B5EF4-FFF2-40B4-BE49-F238E27FC236}">
                <a16:creationId xmlns:a16="http://schemas.microsoft.com/office/drawing/2014/main" id="{16044AEE-BC84-0E07-2124-49E7CF7A0F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456636-7F7C-2BCD-17A3-2C72621775C8}"/>
              </a:ext>
            </a:extLst>
          </p:cNvPr>
          <p:cNvSpPr>
            <a:spLocks noGrp="1"/>
          </p:cNvSpPr>
          <p:nvPr>
            <p:ph type="sldNum" sz="quarter" idx="12"/>
          </p:nvPr>
        </p:nvSpPr>
        <p:spPr/>
        <p:txBody>
          <a:bodyPr/>
          <a:lstStyle/>
          <a:p>
            <a:fld id="{6EFCE976-6C73-482B-96BB-5CD82526B6CA}" type="slidenum">
              <a:rPr lang="en-US" smtClean="0"/>
              <a:t>‹#›</a:t>
            </a:fld>
            <a:endParaRPr lang="en-US"/>
          </a:p>
        </p:txBody>
      </p:sp>
    </p:spTree>
    <p:extLst>
      <p:ext uri="{BB962C8B-B14F-4D97-AF65-F5344CB8AC3E}">
        <p14:creationId xmlns:p14="http://schemas.microsoft.com/office/powerpoint/2010/main" val="25551551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D25A56-8FBA-5496-7CCF-03094B17EA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2BD875-8896-C71C-78AE-30C5F8D3F2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2D5B9A-D486-7F26-CBB1-DBCBB16DB0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FE6324-7023-4B6D-802D-56FCC1C5A451}" type="datetimeFigureOut">
              <a:rPr lang="en-US" smtClean="0"/>
              <a:t>9/7/2024</a:t>
            </a:fld>
            <a:endParaRPr lang="en-US"/>
          </a:p>
        </p:txBody>
      </p:sp>
      <p:sp>
        <p:nvSpPr>
          <p:cNvPr id="5" name="Footer Placeholder 4">
            <a:extLst>
              <a:ext uri="{FF2B5EF4-FFF2-40B4-BE49-F238E27FC236}">
                <a16:creationId xmlns:a16="http://schemas.microsoft.com/office/drawing/2014/main" id="{7C00D751-2C37-6755-7B10-B3BBD2A773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8694E8-B22E-54BA-23B8-B250994FB7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FCE976-6C73-482B-96BB-5CD82526B6CA}" type="slidenum">
              <a:rPr lang="en-US" smtClean="0"/>
              <a:t>‹#›</a:t>
            </a:fld>
            <a:endParaRPr lang="en-US"/>
          </a:p>
        </p:txBody>
      </p:sp>
    </p:spTree>
    <p:extLst>
      <p:ext uri="{BB962C8B-B14F-4D97-AF65-F5344CB8AC3E}">
        <p14:creationId xmlns:p14="http://schemas.microsoft.com/office/powerpoint/2010/main" val="1459360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image" Target="../media/image8.jpeg"/><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38000">
              <a:schemeClr val="accent1">
                <a:lumMod val="5000"/>
                <a:lumOff val="95000"/>
              </a:schemeClr>
            </a:gs>
            <a:gs pos="96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E87FD-C1FB-3F3B-2D3C-4F63949CFADD}"/>
              </a:ext>
            </a:extLst>
          </p:cNvPr>
          <p:cNvSpPr>
            <a:spLocks noGrp="1"/>
          </p:cNvSpPr>
          <p:nvPr>
            <p:ph type="title"/>
          </p:nvPr>
        </p:nvSpPr>
        <p:spPr>
          <a:xfrm>
            <a:off x="838199" y="365125"/>
            <a:ext cx="6657975" cy="530225"/>
          </a:xfrm>
        </p:spPr>
        <p:txBody>
          <a:bodyPr>
            <a:normAutofit fontScale="90000"/>
          </a:bodyPr>
          <a:lstStyle/>
          <a:p>
            <a:r>
              <a:rPr lang="en-US" sz="2700" b="1" dirty="0">
                <a:effectLst/>
                <a:latin typeface="Calibri" panose="020F0502020204030204" pitchFamily="34" charset="0"/>
                <a:ea typeface="SimSun" panose="02010600030101010101" pitchFamily="2" charset="-122"/>
                <a:cs typeface="Times New Roman" panose="02020603050405020304" pitchFamily="18" charset="0"/>
              </a:rPr>
              <a:t>PRODUCT NAME: INVENTORY MANAGEMENT APP</a:t>
            </a:r>
            <a:br>
              <a:rPr lang="en-US" sz="1800" dirty="0">
                <a:effectLst/>
                <a:latin typeface="Calibri" panose="020F0502020204030204" pitchFamily="34" charset="0"/>
                <a:ea typeface="SimSun" panose="02010600030101010101" pitchFamily="2" charset="-122"/>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F965478-3796-2C72-AF77-256FF874CD6A}"/>
              </a:ext>
            </a:extLst>
          </p:cNvPr>
          <p:cNvSpPr>
            <a:spLocks noGrp="1"/>
          </p:cNvSpPr>
          <p:nvPr>
            <p:ph idx="1"/>
          </p:nvPr>
        </p:nvSpPr>
        <p:spPr>
          <a:xfrm>
            <a:off x="838200" y="733424"/>
            <a:ext cx="10515600" cy="6029325"/>
          </a:xfrm>
        </p:spPr>
        <p:txBody>
          <a:bodyPr>
            <a:normAutofit/>
          </a:bodyPr>
          <a:lstStyle/>
          <a:p>
            <a:pPr marL="0" marR="0" algn="just">
              <a:lnSpc>
                <a:spcPct val="115000"/>
              </a:lnSpc>
              <a:spcBef>
                <a:spcPts val="0"/>
              </a:spcBef>
              <a:spcAft>
                <a:spcPts val="1000"/>
              </a:spcAft>
            </a:pPr>
            <a:r>
              <a:rPr lang="en-US" sz="1800" b="1" dirty="0">
                <a:effectLst/>
                <a:latin typeface="Calibri" panose="020F0502020204030204" pitchFamily="34" charset="0"/>
                <a:ea typeface="SimSun" panose="02010600030101010101" pitchFamily="2" charset="-122"/>
                <a:cs typeface="Times New Roman" panose="02020603050405020304" pitchFamily="18" charset="0"/>
              </a:rPr>
              <a:t>Product Vision</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lnSpc>
                <a:spcPct val="115000"/>
              </a:lnSpc>
              <a:spcBef>
                <a:spcPts val="0"/>
              </a:spcBef>
              <a:spcAft>
                <a:spcPts val="100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Empower small-scale businesses in Nigeria to optimize their inventory management, streamline operations, and drive growth through a user-friendly, automated, and data-driven platform."</a:t>
            </a:r>
          </a:p>
          <a:p>
            <a:pPr marL="0" marR="0" algn="just">
              <a:lnSpc>
                <a:spcPct val="115000"/>
              </a:lnSpc>
              <a:spcBef>
                <a:spcPts val="0"/>
              </a:spcBef>
              <a:spcAft>
                <a:spcPts val="1000"/>
              </a:spcAft>
            </a:pPr>
            <a:r>
              <a:rPr lang="en-US" sz="1800" b="1" dirty="0">
                <a:effectLst/>
                <a:latin typeface="Calibri" panose="020F0502020204030204" pitchFamily="34" charset="0"/>
                <a:ea typeface="SimSun" panose="02010600030101010101" pitchFamily="2" charset="-122"/>
                <a:cs typeface="Times New Roman" panose="02020603050405020304" pitchFamily="18" charset="0"/>
              </a:rPr>
              <a:t>Concise Description</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lnSpc>
                <a:spcPct val="115000"/>
              </a:lnSpc>
              <a:spcBef>
                <a:spcPts val="0"/>
              </a:spcBef>
              <a:spcAft>
                <a:spcPts val="100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Introducing Inventory Management App, a simple and affordable inventory management solution designed specifically for small-scale businesses in Nigeria. Our app helps entrepreneurs:</a:t>
            </a:r>
          </a:p>
          <a:p>
            <a:pPr marL="342900" marR="0" lvl="0" indent="-342900" algn="just">
              <a:lnSpc>
                <a:spcPct val="115000"/>
              </a:lnSpc>
              <a:spcBef>
                <a:spcPts val="0"/>
              </a:spcBef>
              <a:spcAft>
                <a:spcPts val="1000"/>
              </a:spcAft>
              <a:buFont typeface="Wingdings" panose="05000000000000000000" pitchFamily="2" charset="2"/>
              <a:buChar char=""/>
            </a:pPr>
            <a:r>
              <a:rPr lang="en-US" sz="1800" dirty="0">
                <a:effectLst/>
                <a:latin typeface="Calibri" panose="020F0502020204030204" pitchFamily="34" charset="0"/>
                <a:ea typeface="SimSun" panose="02010600030101010101" pitchFamily="2" charset="-122"/>
                <a:cs typeface="Times New Roman" panose="02020603050405020304" pitchFamily="18" charset="0"/>
              </a:rPr>
              <a:t>Track stock levels in real-time</a:t>
            </a:r>
          </a:p>
          <a:p>
            <a:pPr marL="342900" marR="0" lvl="0" indent="-342900" algn="just">
              <a:lnSpc>
                <a:spcPct val="115000"/>
              </a:lnSpc>
              <a:spcBef>
                <a:spcPts val="0"/>
              </a:spcBef>
              <a:spcAft>
                <a:spcPts val="1000"/>
              </a:spcAft>
              <a:buFont typeface="Wingdings" panose="05000000000000000000" pitchFamily="2" charset="2"/>
              <a:buChar char=""/>
            </a:pPr>
            <a:r>
              <a:rPr lang="en-US" sz="1800" dirty="0">
                <a:effectLst/>
                <a:latin typeface="Calibri" panose="020F0502020204030204" pitchFamily="34" charset="0"/>
                <a:ea typeface="SimSun" panose="02010600030101010101" pitchFamily="2" charset="-122"/>
                <a:cs typeface="Times New Roman" panose="02020603050405020304" pitchFamily="18" charset="0"/>
              </a:rPr>
              <a:t>Automate inventory tracking and reporting</a:t>
            </a:r>
          </a:p>
          <a:p>
            <a:pPr marL="342900" marR="0" lvl="0" indent="-342900" algn="just">
              <a:lnSpc>
                <a:spcPct val="115000"/>
              </a:lnSpc>
              <a:spcBef>
                <a:spcPts val="0"/>
              </a:spcBef>
              <a:spcAft>
                <a:spcPts val="1000"/>
              </a:spcAft>
              <a:buFont typeface="Wingdings" panose="05000000000000000000" pitchFamily="2" charset="2"/>
              <a:buChar char=""/>
            </a:pPr>
            <a:r>
              <a:rPr lang="en-US" sz="1800" dirty="0">
                <a:effectLst/>
                <a:latin typeface="Calibri" panose="020F0502020204030204" pitchFamily="34" charset="0"/>
                <a:ea typeface="SimSun" panose="02010600030101010101" pitchFamily="2" charset="-122"/>
                <a:cs typeface="Times New Roman" panose="02020603050405020304" pitchFamily="18" charset="0"/>
              </a:rPr>
              <a:t>Set alerts for low stock and expiration dates</a:t>
            </a:r>
          </a:p>
          <a:p>
            <a:pPr marL="342900" marR="0" lvl="0" indent="-342900" algn="just">
              <a:lnSpc>
                <a:spcPct val="115000"/>
              </a:lnSpc>
              <a:spcBef>
                <a:spcPts val="0"/>
              </a:spcBef>
              <a:spcAft>
                <a:spcPts val="1000"/>
              </a:spcAft>
              <a:buFont typeface="Wingdings" panose="05000000000000000000" pitchFamily="2" charset="2"/>
              <a:buChar char=""/>
            </a:pPr>
            <a:r>
              <a:rPr lang="en-US" sz="1800" dirty="0">
                <a:effectLst/>
                <a:latin typeface="Calibri" panose="020F0502020204030204" pitchFamily="34" charset="0"/>
                <a:ea typeface="SimSun" panose="02010600030101010101" pitchFamily="2" charset="-122"/>
                <a:cs typeface="Times New Roman" panose="02020603050405020304" pitchFamily="18" charset="0"/>
              </a:rPr>
              <a:t>Optimize storage and reduce waste</a:t>
            </a:r>
          </a:p>
          <a:p>
            <a:pPr marL="342900" marR="0" lvl="0" indent="-342900" algn="just">
              <a:lnSpc>
                <a:spcPct val="115000"/>
              </a:lnSpc>
              <a:spcBef>
                <a:spcPts val="0"/>
              </a:spcBef>
              <a:spcAft>
                <a:spcPts val="1000"/>
              </a:spcAft>
              <a:buFont typeface="Wingdings" panose="05000000000000000000" pitchFamily="2" charset="2"/>
              <a:buChar char=""/>
            </a:pPr>
            <a:r>
              <a:rPr lang="en-US" sz="1800" dirty="0">
                <a:effectLst/>
                <a:latin typeface="Calibri" panose="020F0502020204030204" pitchFamily="34" charset="0"/>
                <a:ea typeface="SimSun" panose="02010600030101010101" pitchFamily="2" charset="-122"/>
                <a:cs typeface="Times New Roman" panose="02020603050405020304" pitchFamily="18" charset="0"/>
              </a:rPr>
              <a:t>Make data-driven decisions to improve profitability</a:t>
            </a:r>
          </a:p>
          <a:p>
            <a:pPr marL="0" marR="0" algn="just">
              <a:lnSpc>
                <a:spcPct val="115000"/>
              </a:lnSpc>
              <a:spcBef>
                <a:spcPts val="0"/>
              </a:spcBef>
              <a:spcAft>
                <a:spcPts val="100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With Inventory Management App, say goodbye to manual errors, stockouts, and overstocking. Take control of your inventory and focus on growing your business.</a:t>
            </a:r>
          </a:p>
          <a:p>
            <a:endParaRPr lang="en-US" dirty="0"/>
          </a:p>
        </p:txBody>
      </p:sp>
    </p:spTree>
    <p:extLst>
      <p:ext uri="{BB962C8B-B14F-4D97-AF65-F5344CB8AC3E}">
        <p14:creationId xmlns:p14="http://schemas.microsoft.com/office/powerpoint/2010/main" val="5144235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0560">
        <p15:prstTrans prst="drape"/>
      </p:transition>
    </mc:Choice>
    <mc:Fallback xmlns="">
      <p:transition spd="slow" advTm="4056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A79D9-7A43-474F-07EB-4F2B0A78F5DC}"/>
              </a:ext>
            </a:extLst>
          </p:cNvPr>
          <p:cNvSpPr>
            <a:spLocks noGrp="1"/>
          </p:cNvSpPr>
          <p:nvPr>
            <p:ph type="title"/>
          </p:nvPr>
        </p:nvSpPr>
        <p:spPr>
          <a:xfrm>
            <a:off x="838200" y="80962"/>
            <a:ext cx="10515600" cy="346075"/>
          </a:xfrm>
        </p:spPr>
        <p:txBody>
          <a:bodyPr>
            <a:normAutofit fontScale="90000"/>
          </a:bodyPr>
          <a:lstStyle/>
          <a:p>
            <a:r>
              <a:rPr lang="en-US" sz="2000" b="1" dirty="0">
                <a:effectLst/>
                <a:latin typeface="Calibri" panose="020F0502020204030204" pitchFamily="34" charset="0"/>
                <a:ea typeface="SimSun" panose="02010600030101010101" pitchFamily="2" charset="-122"/>
                <a:cs typeface="Times New Roman" panose="02020603050405020304" pitchFamily="18" charset="0"/>
              </a:rPr>
              <a:t>BUSINESS MODEL CANVAS FOR THE PRODUCT INVENTORY MANAGEMENT</a:t>
            </a:r>
            <a:endParaRPr lang="en-US" sz="4800" dirty="0"/>
          </a:p>
        </p:txBody>
      </p:sp>
      <p:sp>
        <p:nvSpPr>
          <p:cNvPr id="3" name="Content Placeholder 2">
            <a:extLst>
              <a:ext uri="{FF2B5EF4-FFF2-40B4-BE49-F238E27FC236}">
                <a16:creationId xmlns:a16="http://schemas.microsoft.com/office/drawing/2014/main" id="{B333D253-6887-1C5D-9B65-4AABE7F2476F}"/>
              </a:ext>
            </a:extLst>
          </p:cNvPr>
          <p:cNvSpPr>
            <a:spLocks noGrp="1"/>
          </p:cNvSpPr>
          <p:nvPr>
            <p:ph sz="half" idx="1"/>
          </p:nvPr>
        </p:nvSpPr>
        <p:spPr>
          <a:xfrm>
            <a:off x="838200" y="471804"/>
            <a:ext cx="5181600" cy="6223636"/>
          </a:xfrm>
        </p:spPr>
        <p:txBody>
          <a:bodyPr>
            <a:normAutofit fontScale="92500" lnSpcReduction="20000"/>
          </a:bodyPr>
          <a:lstStyle/>
          <a:p>
            <a:pPr marL="0" marR="0" indent="0" algn="just">
              <a:lnSpc>
                <a:spcPct val="115000"/>
              </a:lnSpc>
              <a:spcBef>
                <a:spcPts val="0"/>
              </a:spcBef>
              <a:spcAft>
                <a:spcPts val="0"/>
              </a:spcAft>
              <a:buNone/>
            </a:pPr>
            <a:r>
              <a:rPr lang="en-US" sz="1500" b="1" dirty="0">
                <a:effectLst/>
                <a:latin typeface="Calibri" panose="020F0502020204030204" pitchFamily="34" charset="0"/>
                <a:ea typeface="SimSun" panose="02010600030101010101" pitchFamily="2" charset="-122"/>
                <a:cs typeface="Calibri" panose="020F0502020204030204" pitchFamily="34" charset="0"/>
              </a:rPr>
              <a:t>Customer Segments:</a:t>
            </a:r>
            <a:endParaRPr lang="en-US" sz="13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US" sz="1500" dirty="0">
                <a:effectLst/>
                <a:latin typeface="Calibri" panose="020F0502020204030204" pitchFamily="34" charset="0"/>
                <a:ea typeface="SimSun" panose="02010600030101010101" pitchFamily="2" charset="-122"/>
                <a:cs typeface="Calibri" panose="020F0502020204030204" pitchFamily="34" charset="0"/>
              </a:rPr>
              <a:t>Small to medium-sized businesses</a:t>
            </a:r>
            <a:endParaRPr lang="en-US" sz="13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US" sz="1500" dirty="0">
                <a:effectLst/>
                <a:latin typeface="Calibri" panose="020F0502020204030204" pitchFamily="34" charset="0"/>
                <a:ea typeface="SimSun" panose="02010600030101010101" pitchFamily="2" charset="-122"/>
                <a:cs typeface="Calibri" panose="020F0502020204030204" pitchFamily="34" charset="0"/>
              </a:rPr>
              <a:t>Retailers</a:t>
            </a:r>
            <a:endParaRPr lang="en-US" sz="13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US" sz="1500" dirty="0">
                <a:effectLst/>
                <a:latin typeface="Calibri" panose="020F0502020204030204" pitchFamily="34" charset="0"/>
                <a:ea typeface="SimSun" panose="02010600030101010101" pitchFamily="2" charset="-122"/>
                <a:cs typeface="Calibri" panose="020F0502020204030204" pitchFamily="34" charset="0"/>
              </a:rPr>
              <a:t>Wholesalers</a:t>
            </a:r>
            <a:endParaRPr lang="en-US" sz="13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US" sz="1500" dirty="0">
                <a:effectLst/>
                <a:latin typeface="Calibri" panose="020F0502020204030204" pitchFamily="34" charset="0"/>
                <a:ea typeface="SimSun" panose="02010600030101010101" pitchFamily="2" charset="-122"/>
                <a:cs typeface="Calibri" panose="020F0502020204030204" pitchFamily="34" charset="0"/>
              </a:rPr>
              <a:t>Manufacturers</a:t>
            </a:r>
            <a:endParaRPr lang="en-US" sz="13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US" sz="1500" dirty="0">
                <a:effectLst/>
                <a:latin typeface="Calibri" panose="020F0502020204030204" pitchFamily="34" charset="0"/>
                <a:ea typeface="SimSun" panose="02010600030101010101" pitchFamily="2" charset="-122"/>
                <a:cs typeface="Calibri" panose="020F0502020204030204" pitchFamily="34" charset="0"/>
              </a:rPr>
              <a:t>E-commerce platforms</a:t>
            </a:r>
            <a:endParaRPr lang="en-US" sz="13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gn="just">
              <a:lnSpc>
                <a:spcPct val="115000"/>
              </a:lnSpc>
              <a:spcBef>
                <a:spcPts val="0"/>
              </a:spcBef>
              <a:spcAft>
                <a:spcPts val="0"/>
              </a:spcAft>
              <a:buNone/>
            </a:pPr>
            <a:r>
              <a:rPr lang="en-US" sz="1500" b="1" dirty="0">
                <a:effectLst/>
                <a:latin typeface="Calibri" panose="020F0502020204030204" pitchFamily="34" charset="0"/>
                <a:ea typeface="SimSun" panose="02010600030101010101" pitchFamily="2" charset="-122"/>
                <a:cs typeface="Calibri" panose="020F0502020204030204" pitchFamily="34" charset="0"/>
              </a:rPr>
              <a:t>Value Proposition:</a:t>
            </a:r>
            <a:endParaRPr lang="en-US" sz="13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US" sz="1500" dirty="0">
                <a:effectLst/>
                <a:latin typeface="Calibri" panose="020F0502020204030204" pitchFamily="34" charset="0"/>
                <a:ea typeface="SimSun" panose="02010600030101010101" pitchFamily="2" charset="-122"/>
                <a:cs typeface="Calibri" panose="020F0502020204030204" pitchFamily="34" charset="0"/>
              </a:rPr>
              <a:t>Automated inventory tracking and reporting</a:t>
            </a:r>
            <a:endParaRPr lang="en-US" sz="13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US" sz="1500" dirty="0">
                <a:effectLst/>
                <a:latin typeface="Calibri" panose="020F0502020204030204" pitchFamily="34" charset="0"/>
                <a:ea typeface="SimSun" panose="02010600030101010101" pitchFamily="2" charset="-122"/>
                <a:cs typeface="Calibri" panose="020F0502020204030204" pitchFamily="34" charset="0"/>
              </a:rPr>
              <a:t>Real-time visibility into stock levels</a:t>
            </a:r>
            <a:endParaRPr lang="en-US" sz="13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US" sz="1500" dirty="0">
                <a:effectLst/>
                <a:latin typeface="Calibri" panose="020F0502020204030204" pitchFamily="34" charset="0"/>
                <a:ea typeface="SimSun" panose="02010600030101010101" pitchFamily="2" charset="-122"/>
                <a:cs typeface="Calibri" panose="020F0502020204030204" pitchFamily="34" charset="0"/>
              </a:rPr>
              <a:t>Improved accuracy and reduced errors</a:t>
            </a:r>
            <a:endParaRPr lang="en-US" sz="13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US" sz="1500" dirty="0">
                <a:effectLst/>
                <a:latin typeface="Calibri" panose="020F0502020204030204" pitchFamily="34" charset="0"/>
                <a:ea typeface="SimSun" panose="02010600030101010101" pitchFamily="2" charset="-122"/>
                <a:cs typeface="Calibri" panose="020F0502020204030204" pitchFamily="34" charset="0"/>
              </a:rPr>
              <a:t>Enhanced decision-making capabilities</a:t>
            </a:r>
            <a:endParaRPr lang="en-US" sz="13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US" sz="1500" dirty="0">
                <a:effectLst/>
                <a:latin typeface="Calibri" panose="020F0502020204030204" pitchFamily="34" charset="0"/>
                <a:ea typeface="SimSun" panose="02010600030101010101" pitchFamily="2" charset="-122"/>
                <a:cs typeface="Calibri" panose="020F0502020204030204" pitchFamily="34" charset="0"/>
              </a:rPr>
              <a:t>Scalable and adaptable to growing business needs</a:t>
            </a:r>
            <a:endParaRPr lang="en-US" sz="13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gn="just">
              <a:lnSpc>
                <a:spcPct val="115000"/>
              </a:lnSpc>
              <a:spcBef>
                <a:spcPts val="0"/>
              </a:spcBef>
              <a:spcAft>
                <a:spcPts val="0"/>
              </a:spcAft>
              <a:buNone/>
            </a:pPr>
            <a:r>
              <a:rPr lang="en-US" sz="1500" b="1" dirty="0">
                <a:effectLst/>
                <a:latin typeface="Calibri" panose="020F0502020204030204" pitchFamily="34" charset="0"/>
                <a:ea typeface="SimSun" panose="02010600030101010101" pitchFamily="2" charset="-122"/>
                <a:cs typeface="Calibri" panose="020F0502020204030204" pitchFamily="34" charset="0"/>
              </a:rPr>
              <a:t>Channels:</a:t>
            </a:r>
            <a:endParaRPr lang="en-US" sz="13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US" sz="1500" dirty="0">
                <a:effectLst/>
                <a:latin typeface="Calibri" panose="020F0502020204030204" pitchFamily="34" charset="0"/>
                <a:ea typeface="SimSun" panose="02010600030101010101" pitchFamily="2" charset="-122"/>
                <a:cs typeface="Calibri" panose="020F0502020204030204" pitchFamily="34" charset="0"/>
              </a:rPr>
              <a:t>Online sales and marketing</a:t>
            </a:r>
            <a:endParaRPr lang="en-US" sz="13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US" sz="1500" dirty="0">
                <a:effectLst/>
                <a:latin typeface="Calibri" panose="020F0502020204030204" pitchFamily="34" charset="0"/>
                <a:ea typeface="SimSun" panose="02010600030101010101" pitchFamily="2" charset="-122"/>
                <a:cs typeface="Calibri" panose="020F0502020204030204" pitchFamily="34" charset="0"/>
              </a:rPr>
              <a:t>Social media and content marketing</a:t>
            </a:r>
            <a:endParaRPr lang="en-US" sz="13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US" sz="1500" dirty="0">
                <a:effectLst/>
                <a:latin typeface="Calibri" panose="020F0502020204030204" pitchFamily="34" charset="0"/>
                <a:ea typeface="SimSun" panose="02010600030101010101" pitchFamily="2" charset="-122"/>
                <a:cs typeface="Calibri" panose="020F0502020204030204" pitchFamily="34" charset="0"/>
              </a:rPr>
              <a:t>Partnerships and integrations (e.g., Shopify, QuickBooks)</a:t>
            </a:r>
            <a:endParaRPr lang="en-US" sz="13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US" sz="1500" dirty="0">
                <a:effectLst/>
                <a:latin typeface="Calibri" panose="020F0502020204030204" pitchFamily="34" charset="0"/>
                <a:ea typeface="SimSun" panose="02010600030101010101" pitchFamily="2" charset="-122"/>
                <a:cs typeface="Calibri" panose="020F0502020204030204" pitchFamily="34" charset="0"/>
              </a:rPr>
              <a:t>Direct sales and support</a:t>
            </a:r>
            <a:endParaRPr lang="en-US" sz="1200" dirty="0">
              <a:latin typeface="Calibri" panose="020F0502020204030204" pitchFamily="34" charset="0"/>
              <a:ea typeface="SimSun" panose="02010600030101010101" pitchFamily="2" charset="-122"/>
              <a:cs typeface="Times New Roman" panose="02020603050405020304" pitchFamily="18" charset="0"/>
            </a:endParaRPr>
          </a:p>
          <a:p>
            <a:pPr marL="0" marR="0" lvl="0" indent="0" algn="just">
              <a:lnSpc>
                <a:spcPct val="115000"/>
              </a:lnSpc>
              <a:spcBef>
                <a:spcPts val="0"/>
              </a:spcBef>
              <a:spcAft>
                <a:spcPts val="0"/>
              </a:spcAft>
              <a:buNone/>
            </a:pPr>
            <a:r>
              <a:rPr lang="en-US" sz="1500" b="1" dirty="0">
                <a:effectLst/>
                <a:latin typeface="Calibri" panose="020F0502020204030204" pitchFamily="34" charset="0"/>
                <a:ea typeface="SimSun" panose="02010600030101010101" pitchFamily="2" charset="-122"/>
                <a:cs typeface="Calibri" panose="020F0502020204030204" pitchFamily="34" charset="0"/>
              </a:rPr>
              <a:t>Customer Relationships:</a:t>
            </a:r>
            <a:endParaRPr lang="en-US" sz="13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US" sz="1400" dirty="0">
                <a:effectLst/>
                <a:latin typeface="Calibri" panose="020F0502020204030204" pitchFamily="34" charset="0"/>
                <a:ea typeface="SimSun" panose="02010600030101010101" pitchFamily="2" charset="-122"/>
                <a:cs typeface="Calibri" panose="020F0502020204030204" pitchFamily="34" charset="0"/>
              </a:rPr>
              <a:t>Personalized support and training</a:t>
            </a:r>
            <a:endParaRPr lang="en-US" sz="12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US" sz="1500" dirty="0">
                <a:effectLst/>
                <a:latin typeface="Calibri" panose="020F0502020204030204" pitchFamily="34" charset="0"/>
                <a:ea typeface="SimSun" panose="02010600030101010101" pitchFamily="2" charset="-122"/>
                <a:cs typeface="Calibri" panose="020F0502020204030204" pitchFamily="34" charset="0"/>
              </a:rPr>
              <a:t>Regular software updates and maintenance</a:t>
            </a:r>
            <a:endParaRPr lang="en-US" sz="13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US" sz="1500" dirty="0">
                <a:effectLst/>
                <a:latin typeface="Calibri" panose="020F0502020204030204" pitchFamily="34" charset="0"/>
                <a:ea typeface="SimSun" panose="02010600030101010101" pitchFamily="2" charset="-122"/>
                <a:cs typeface="Calibri" panose="020F0502020204030204" pitchFamily="34" charset="0"/>
              </a:rPr>
              <a:t>Community building and knowledge sharing</a:t>
            </a:r>
            <a:endParaRPr lang="en-US" sz="13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gn="just">
              <a:lnSpc>
                <a:spcPct val="115000"/>
              </a:lnSpc>
              <a:spcBef>
                <a:spcPts val="0"/>
              </a:spcBef>
              <a:spcAft>
                <a:spcPts val="0"/>
              </a:spcAft>
              <a:buNone/>
            </a:pPr>
            <a:r>
              <a:rPr lang="en-US" sz="1500" b="1" dirty="0">
                <a:effectLst/>
                <a:latin typeface="Calibri" panose="020F0502020204030204" pitchFamily="34" charset="0"/>
                <a:ea typeface="SimSun" panose="02010600030101010101" pitchFamily="2" charset="-122"/>
                <a:cs typeface="Calibri" panose="020F0502020204030204" pitchFamily="34" charset="0"/>
              </a:rPr>
              <a:t>Revenue Streams:</a:t>
            </a:r>
            <a:endParaRPr lang="en-US" sz="13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US" sz="1500" dirty="0">
                <a:effectLst/>
                <a:latin typeface="Calibri" panose="020F0502020204030204" pitchFamily="34" charset="0"/>
                <a:ea typeface="SimSun" panose="02010600030101010101" pitchFamily="2" charset="-122"/>
                <a:cs typeface="Calibri" panose="020F0502020204030204" pitchFamily="34" charset="0"/>
              </a:rPr>
              <a:t>Subscription-based model (monthly/annually)</a:t>
            </a:r>
            <a:endParaRPr lang="en-US" sz="13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US" sz="1500" dirty="0">
                <a:effectLst/>
                <a:latin typeface="Calibri" panose="020F0502020204030204" pitchFamily="34" charset="0"/>
                <a:ea typeface="SimSun" panose="02010600030101010101" pitchFamily="2" charset="-122"/>
                <a:cs typeface="Calibri" panose="020F0502020204030204" pitchFamily="34" charset="0"/>
              </a:rPr>
              <a:t>Tiered pricing based on business size and needs</a:t>
            </a:r>
            <a:endParaRPr lang="en-US" sz="13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US" sz="1500" dirty="0">
                <a:effectLst/>
                <a:latin typeface="Calibri" panose="020F0502020204030204" pitchFamily="34" charset="0"/>
                <a:ea typeface="SimSun" panose="02010600030101010101" pitchFamily="2" charset="-122"/>
                <a:cs typeface="Calibri" panose="020F0502020204030204" pitchFamily="34" charset="0"/>
              </a:rPr>
              <a:t>Additional revenue streams through partnerships and integrations</a:t>
            </a:r>
            <a:endParaRPr lang="en-US" sz="13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BC2E4B53-FA5B-5E93-9282-A3D4DCFAEA8E}"/>
              </a:ext>
            </a:extLst>
          </p:cNvPr>
          <p:cNvSpPr>
            <a:spLocks noGrp="1"/>
          </p:cNvSpPr>
          <p:nvPr>
            <p:ph sz="half" idx="2"/>
          </p:nvPr>
        </p:nvSpPr>
        <p:spPr>
          <a:xfrm>
            <a:off x="6172202" y="427036"/>
            <a:ext cx="5181600" cy="6111875"/>
          </a:xfrm>
        </p:spPr>
        <p:txBody>
          <a:bodyPr>
            <a:normAutofit fontScale="92500" lnSpcReduction="20000"/>
          </a:bodyPr>
          <a:lstStyle/>
          <a:p>
            <a:pPr marL="0" marR="0" indent="0" algn="just">
              <a:lnSpc>
                <a:spcPct val="115000"/>
              </a:lnSpc>
              <a:spcBef>
                <a:spcPts val="0"/>
              </a:spcBef>
              <a:spcAft>
                <a:spcPts val="0"/>
              </a:spcAft>
              <a:buNone/>
            </a:pPr>
            <a:r>
              <a:rPr lang="en-US" sz="1500" b="1" dirty="0">
                <a:effectLst/>
                <a:latin typeface="Calibri" panose="020F0502020204030204" pitchFamily="34" charset="0"/>
                <a:ea typeface="SimSun" panose="02010600030101010101" pitchFamily="2" charset="-122"/>
                <a:cs typeface="Calibri" panose="020F0502020204030204" pitchFamily="34" charset="0"/>
              </a:rPr>
              <a:t>Key Resources:</a:t>
            </a:r>
            <a:endParaRPr lang="en-US" sz="13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US" sz="1700" dirty="0">
                <a:effectLst/>
                <a:latin typeface="Calibri" panose="020F0502020204030204" pitchFamily="34" charset="0"/>
                <a:ea typeface="SimSun" panose="02010600030101010101" pitchFamily="2" charset="-122"/>
                <a:cs typeface="Calibri" panose="020F0502020204030204" pitchFamily="34" charset="0"/>
              </a:rPr>
              <a:t>Development team and technology infrastructure</a:t>
            </a:r>
            <a:endParaRPr lang="en-US" sz="15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US" sz="1700" dirty="0">
                <a:effectLst/>
                <a:latin typeface="Calibri" panose="020F0502020204030204" pitchFamily="34" charset="0"/>
                <a:ea typeface="SimSun" panose="02010600030101010101" pitchFamily="2" charset="-122"/>
                <a:cs typeface="Calibri" panose="020F0502020204030204" pitchFamily="34" charset="0"/>
              </a:rPr>
              <a:t>Sales and marketing team</a:t>
            </a:r>
            <a:endParaRPr lang="en-US" sz="15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US" sz="1700" dirty="0">
                <a:effectLst/>
                <a:latin typeface="Calibri" panose="020F0502020204030204" pitchFamily="34" charset="0"/>
                <a:ea typeface="SimSun" panose="02010600030101010101" pitchFamily="2" charset="-122"/>
                <a:cs typeface="Calibri" panose="020F0502020204030204" pitchFamily="34" charset="0"/>
              </a:rPr>
              <a:t>Customer support and success team</a:t>
            </a:r>
            <a:endParaRPr lang="en-US" sz="15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US" sz="1700" dirty="0">
                <a:effectLst/>
                <a:latin typeface="Calibri" panose="020F0502020204030204" pitchFamily="34" charset="0"/>
                <a:ea typeface="SimSun" panose="02010600030101010101" pitchFamily="2" charset="-122"/>
                <a:cs typeface="Calibri" panose="020F0502020204030204" pitchFamily="34" charset="0"/>
              </a:rPr>
              <a:t>Partnerships and integrations</a:t>
            </a:r>
            <a:endParaRPr lang="en-US" sz="15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gn="just">
              <a:lnSpc>
                <a:spcPct val="115000"/>
              </a:lnSpc>
              <a:spcBef>
                <a:spcPts val="0"/>
              </a:spcBef>
              <a:spcAft>
                <a:spcPts val="0"/>
              </a:spcAft>
              <a:buNone/>
            </a:pPr>
            <a:r>
              <a:rPr lang="en-US" sz="1700" b="1" dirty="0">
                <a:effectLst/>
                <a:latin typeface="Calibri" panose="020F0502020204030204" pitchFamily="34" charset="0"/>
                <a:ea typeface="SimSun" panose="02010600030101010101" pitchFamily="2" charset="-122"/>
                <a:cs typeface="Calibri" panose="020F0502020204030204" pitchFamily="34" charset="0"/>
              </a:rPr>
              <a:t>Key Activities:</a:t>
            </a:r>
            <a:endParaRPr lang="en-US" sz="15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US" sz="1700" dirty="0">
                <a:effectLst/>
                <a:latin typeface="Calibri" panose="020F0502020204030204" pitchFamily="34" charset="0"/>
                <a:ea typeface="SimSun" panose="02010600030101010101" pitchFamily="2" charset="-122"/>
                <a:cs typeface="Calibri" panose="020F0502020204030204" pitchFamily="34" charset="0"/>
              </a:rPr>
              <a:t>Software development and maintenance</a:t>
            </a:r>
            <a:endParaRPr lang="en-US" sz="15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US" sz="1700" dirty="0">
                <a:effectLst/>
                <a:latin typeface="Calibri" panose="020F0502020204030204" pitchFamily="34" charset="0"/>
                <a:ea typeface="SimSun" panose="02010600030101010101" pitchFamily="2" charset="-122"/>
                <a:cs typeface="Calibri" panose="020F0502020204030204" pitchFamily="34" charset="0"/>
              </a:rPr>
              <a:t>Sales and marketing efforts</a:t>
            </a:r>
            <a:endParaRPr lang="en-US" sz="15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US" sz="1700" dirty="0">
                <a:effectLst/>
                <a:latin typeface="Calibri" panose="020F0502020204030204" pitchFamily="34" charset="0"/>
                <a:ea typeface="SimSun" panose="02010600030101010101" pitchFamily="2" charset="-122"/>
                <a:cs typeface="Calibri" panose="020F0502020204030204" pitchFamily="34" charset="0"/>
              </a:rPr>
              <a:t>Customer support and success</a:t>
            </a:r>
            <a:endParaRPr lang="en-US" sz="15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US" sz="1700" dirty="0">
                <a:effectLst/>
                <a:latin typeface="Calibri" panose="020F0502020204030204" pitchFamily="34" charset="0"/>
                <a:ea typeface="SimSun" panose="02010600030101010101" pitchFamily="2" charset="-122"/>
                <a:cs typeface="Calibri" panose="020F0502020204030204" pitchFamily="34" charset="0"/>
              </a:rPr>
              <a:t>Partnership development and management</a:t>
            </a:r>
            <a:endParaRPr lang="en-US" sz="15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gn="just">
              <a:lnSpc>
                <a:spcPct val="115000"/>
              </a:lnSpc>
              <a:spcBef>
                <a:spcPts val="0"/>
              </a:spcBef>
              <a:spcAft>
                <a:spcPts val="0"/>
              </a:spcAft>
              <a:buNone/>
            </a:pPr>
            <a:r>
              <a:rPr lang="en-US" sz="1700" b="1" dirty="0">
                <a:effectLst/>
                <a:latin typeface="Calibri" panose="020F0502020204030204" pitchFamily="34" charset="0"/>
                <a:ea typeface="SimSun" panose="02010600030101010101" pitchFamily="2" charset="-122"/>
                <a:cs typeface="Calibri" panose="020F0502020204030204" pitchFamily="34" charset="0"/>
              </a:rPr>
              <a:t>Key Partners:</a:t>
            </a:r>
            <a:endParaRPr lang="en-US" sz="1500" dirty="0">
              <a:effectLst/>
              <a:latin typeface="Calibri" panose="020F0502020204030204" pitchFamily="34" charset="0"/>
              <a:ea typeface="SimSun" panose="02010600030101010101" pitchFamily="2" charset="-122"/>
              <a:cs typeface="Times New Roman" panose="02020603050405020304" pitchFamily="18" charset="0"/>
            </a:endParaRPr>
          </a:p>
          <a:p>
            <a:pPr marL="742950" marR="0" lvl="1" indent="-285750" algn="just">
              <a:lnSpc>
                <a:spcPct val="115000"/>
              </a:lnSpc>
              <a:spcBef>
                <a:spcPts val="0"/>
              </a:spcBef>
              <a:spcAft>
                <a:spcPts val="0"/>
              </a:spcAft>
              <a:buFont typeface="Wingdings" panose="05000000000000000000" pitchFamily="2" charset="2"/>
              <a:buChar char=""/>
            </a:pPr>
            <a:r>
              <a:rPr lang="en-US" sz="1700" dirty="0">
                <a:effectLst/>
                <a:latin typeface="Calibri" panose="020F0502020204030204" pitchFamily="34" charset="0"/>
                <a:ea typeface="SimSun" panose="02010600030101010101" pitchFamily="2" charset="-122"/>
                <a:cs typeface="Calibri" panose="020F0502020204030204" pitchFamily="34" charset="0"/>
              </a:rPr>
              <a:t>E-commerce platforms (e.g., Shopify)</a:t>
            </a:r>
            <a:endParaRPr lang="en-US" sz="1500" dirty="0">
              <a:effectLst/>
              <a:latin typeface="Calibri" panose="020F0502020204030204" pitchFamily="34" charset="0"/>
              <a:ea typeface="SimSun" panose="02010600030101010101" pitchFamily="2" charset="-122"/>
              <a:cs typeface="Times New Roman" panose="02020603050405020304" pitchFamily="18" charset="0"/>
            </a:endParaRPr>
          </a:p>
          <a:p>
            <a:pPr marL="742950" marR="0" lvl="1" indent="-285750" algn="just">
              <a:lnSpc>
                <a:spcPct val="115000"/>
              </a:lnSpc>
              <a:spcBef>
                <a:spcPts val="0"/>
              </a:spcBef>
              <a:spcAft>
                <a:spcPts val="0"/>
              </a:spcAft>
              <a:buFont typeface="Wingdings" panose="05000000000000000000" pitchFamily="2" charset="2"/>
              <a:buChar char=""/>
            </a:pPr>
            <a:r>
              <a:rPr lang="en-US" sz="1700" dirty="0">
                <a:effectLst/>
                <a:latin typeface="Calibri" panose="020F0502020204030204" pitchFamily="34" charset="0"/>
                <a:ea typeface="SimSun" panose="02010600030101010101" pitchFamily="2" charset="-122"/>
                <a:cs typeface="Calibri" panose="020F0502020204030204" pitchFamily="34" charset="0"/>
              </a:rPr>
              <a:t>Accounting software providers (e.g., QuickBooks)</a:t>
            </a:r>
            <a:endParaRPr lang="en-US" sz="1500" dirty="0">
              <a:effectLst/>
              <a:latin typeface="Calibri" panose="020F0502020204030204" pitchFamily="34" charset="0"/>
              <a:ea typeface="SimSun" panose="02010600030101010101" pitchFamily="2" charset="-122"/>
              <a:cs typeface="Times New Roman" panose="02020603050405020304" pitchFamily="18" charset="0"/>
            </a:endParaRPr>
          </a:p>
          <a:p>
            <a:pPr marL="742950" marR="0" lvl="1" indent="-285750" algn="just">
              <a:lnSpc>
                <a:spcPct val="115000"/>
              </a:lnSpc>
              <a:spcBef>
                <a:spcPts val="0"/>
              </a:spcBef>
              <a:spcAft>
                <a:spcPts val="0"/>
              </a:spcAft>
              <a:buFont typeface="Wingdings" panose="05000000000000000000" pitchFamily="2" charset="2"/>
              <a:buChar char=""/>
            </a:pPr>
            <a:r>
              <a:rPr lang="en-US" sz="1700" dirty="0">
                <a:effectLst/>
                <a:latin typeface="Calibri" panose="020F0502020204030204" pitchFamily="34" charset="0"/>
                <a:ea typeface="SimSun" panose="02010600030101010101" pitchFamily="2" charset="-122"/>
                <a:cs typeface="Calibri" panose="020F0502020204030204" pitchFamily="34" charset="0"/>
              </a:rPr>
              <a:t>Logistics and shipping providers (e.g., FedEx, UPS)</a:t>
            </a:r>
            <a:endParaRPr lang="en-US" sz="1500" dirty="0">
              <a:effectLst/>
              <a:latin typeface="Calibri" panose="020F0502020204030204" pitchFamily="34" charset="0"/>
              <a:ea typeface="SimSun" panose="02010600030101010101" pitchFamily="2" charset="-122"/>
              <a:cs typeface="Times New Roman" panose="02020603050405020304" pitchFamily="18" charset="0"/>
            </a:endParaRPr>
          </a:p>
          <a:p>
            <a:pPr marL="742950" marR="0" lvl="1" indent="-285750" algn="just">
              <a:lnSpc>
                <a:spcPct val="115000"/>
              </a:lnSpc>
              <a:spcBef>
                <a:spcPts val="0"/>
              </a:spcBef>
              <a:spcAft>
                <a:spcPts val="0"/>
              </a:spcAft>
              <a:buFont typeface="Wingdings" panose="05000000000000000000" pitchFamily="2" charset="2"/>
              <a:buChar char=""/>
            </a:pPr>
            <a:r>
              <a:rPr lang="en-US" sz="1700" dirty="0">
                <a:effectLst/>
                <a:latin typeface="Calibri" panose="020F0502020204030204" pitchFamily="34" charset="0"/>
                <a:ea typeface="SimSun" panose="02010600030101010101" pitchFamily="2" charset="-122"/>
                <a:cs typeface="Calibri" panose="020F0502020204030204" pitchFamily="34" charset="0"/>
              </a:rPr>
              <a:t>Industry associations and networks</a:t>
            </a:r>
            <a:endParaRPr lang="en-US" sz="15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gn="just">
              <a:lnSpc>
                <a:spcPct val="115000"/>
              </a:lnSpc>
              <a:spcBef>
                <a:spcPts val="0"/>
              </a:spcBef>
              <a:spcAft>
                <a:spcPts val="0"/>
              </a:spcAft>
              <a:buNone/>
            </a:pPr>
            <a:r>
              <a:rPr lang="en-US" sz="1500" b="1" dirty="0">
                <a:effectLst/>
                <a:latin typeface="Calibri" panose="020F0502020204030204" pitchFamily="34" charset="0"/>
                <a:ea typeface="SimSun" panose="02010600030101010101" pitchFamily="2" charset="-122"/>
                <a:cs typeface="Calibri" panose="020F0502020204030204" pitchFamily="34" charset="0"/>
              </a:rPr>
              <a:t>Cost Structure:</a:t>
            </a:r>
            <a:endParaRPr lang="en-US" sz="1300" dirty="0">
              <a:effectLst/>
              <a:latin typeface="Calibri" panose="020F0502020204030204" pitchFamily="34" charset="0"/>
              <a:ea typeface="SimSun" panose="02010600030101010101" pitchFamily="2" charset="-122"/>
              <a:cs typeface="Times New Roman" panose="02020603050405020304" pitchFamily="18" charset="0"/>
            </a:endParaRPr>
          </a:p>
          <a:p>
            <a:pPr marL="742950" marR="0" lvl="1" indent="-285750" algn="just">
              <a:lnSpc>
                <a:spcPct val="115000"/>
              </a:lnSpc>
              <a:spcBef>
                <a:spcPts val="0"/>
              </a:spcBef>
              <a:spcAft>
                <a:spcPts val="0"/>
              </a:spcAft>
              <a:buFont typeface="Wingdings" panose="05000000000000000000" pitchFamily="2" charset="2"/>
              <a:buChar char=""/>
            </a:pPr>
            <a:r>
              <a:rPr lang="en-US" sz="1700" dirty="0">
                <a:effectLst/>
                <a:latin typeface="Calibri" panose="020F0502020204030204" pitchFamily="34" charset="0"/>
                <a:ea typeface="SimSun" panose="02010600030101010101" pitchFamily="2" charset="-122"/>
                <a:cs typeface="Calibri" panose="020F0502020204030204" pitchFamily="34" charset="0"/>
              </a:rPr>
              <a:t>Development and maintenance costs</a:t>
            </a:r>
            <a:endParaRPr lang="en-US" sz="1500" dirty="0">
              <a:effectLst/>
              <a:latin typeface="Calibri" panose="020F0502020204030204" pitchFamily="34" charset="0"/>
              <a:ea typeface="SimSun" panose="02010600030101010101" pitchFamily="2" charset="-122"/>
              <a:cs typeface="Times New Roman" panose="02020603050405020304" pitchFamily="18" charset="0"/>
            </a:endParaRPr>
          </a:p>
          <a:p>
            <a:pPr marL="742950" marR="0" lvl="1" indent="-285750" algn="just">
              <a:lnSpc>
                <a:spcPct val="115000"/>
              </a:lnSpc>
              <a:spcBef>
                <a:spcPts val="0"/>
              </a:spcBef>
              <a:spcAft>
                <a:spcPts val="0"/>
              </a:spcAft>
              <a:buFont typeface="Wingdings" panose="05000000000000000000" pitchFamily="2" charset="2"/>
              <a:buChar char=""/>
            </a:pPr>
            <a:r>
              <a:rPr lang="en-US" sz="1700" dirty="0">
                <a:effectLst/>
                <a:latin typeface="Calibri" panose="020F0502020204030204" pitchFamily="34" charset="0"/>
                <a:ea typeface="SimSun" panose="02010600030101010101" pitchFamily="2" charset="-122"/>
                <a:cs typeface="Calibri" panose="020F0502020204030204" pitchFamily="34" charset="0"/>
              </a:rPr>
              <a:t>Sales and marketing expenses</a:t>
            </a:r>
            <a:endParaRPr lang="en-US" sz="1500" dirty="0">
              <a:effectLst/>
              <a:latin typeface="Calibri" panose="020F0502020204030204" pitchFamily="34" charset="0"/>
              <a:ea typeface="SimSun" panose="02010600030101010101" pitchFamily="2" charset="-122"/>
              <a:cs typeface="Times New Roman" panose="02020603050405020304" pitchFamily="18" charset="0"/>
            </a:endParaRPr>
          </a:p>
          <a:p>
            <a:pPr marL="742950" marR="0" lvl="1" indent="-285750" algn="just">
              <a:lnSpc>
                <a:spcPct val="115000"/>
              </a:lnSpc>
              <a:spcBef>
                <a:spcPts val="0"/>
              </a:spcBef>
              <a:spcAft>
                <a:spcPts val="0"/>
              </a:spcAft>
              <a:buFont typeface="Wingdings" panose="05000000000000000000" pitchFamily="2" charset="2"/>
              <a:buChar char=""/>
            </a:pPr>
            <a:r>
              <a:rPr lang="en-US" sz="1700" dirty="0">
                <a:effectLst/>
                <a:latin typeface="Calibri" panose="020F0502020204030204" pitchFamily="34" charset="0"/>
                <a:ea typeface="SimSun" panose="02010600030101010101" pitchFamily="2" charset="-122"/>
                <a:cs typeface="Calibri" panose="020F0502020204030204" pitchFamily="34" charset="0"/>
              </a:rPr>
              <a:t>Customer support and success costs</a:t>
            </a:r>
            <a:endParaRPr lang="en-US" sz="1500" dirty="0">
              <a:effectLst/>
              <a:latin typeface="Calibri" panose="020F0502020204030204" pitchFamily="34" charset="0"/>
              <a:ea typeface="SimSun" panose="02010600030101010101" pitchFamily="2" charset="-122"/>
              <a:cs typeface="Times New Roman" panose="02020603050405020304" pitchFamily="18" charset="0"/>
            </a:endParaRPr>
          </a:p>
          <a:p>
            <a:pPr marL="742950" marR="0" lvl="1" indent="-285750" algn="just">
              <a:lnSpc>
                <a:spcPct val="115000"/>
              </a:lnSpc>
              <a:spcBef>
                <a:spcPts val="0"/>
              </a:spcBef>
              <a:spcAft>
                <a:spcPts val="0"/>
              </a:spcAft>
              <a:buFont typeface="Wingdings" panose="05000000000000000000" pitchFamily="2" charset="2"/>
              <a:buChar char=""/>
            </a:pPr>
            <a:r>
              <a:rPr lang="en-US" sz="1700" dirty="0">
                <a:effectLst/>
                <a:latin typeface="Calibri" panose="020F0502020204030204" pitchFamily="34" charset="0"/>
                <a:ea typeface="SimSun" panose="02010600030101010101" pitchFamily="2" charset="-122"/>
                <a:cs typeface="Calibri" panose="020F0502020204030204" pitchFamily="34" charset="0"/>
              </a:rPr>
              <a:t>Partnership development and management expenses</a:t>
            </a:r>
            <a:endParaRPr lang="en-US" sz="1500" dirty="0">
              <a:effectLst/>
              <a:latin typeface="Calibri" panose="020F0502020204030204" pitchFamily="34" charset="0"/>
              <a:ea typeface="SimSun" panose="02010600030101010101" pitchFamily="2" charset="-122"/>
              <a:cs typeface="Times New Roman" panose="02020603050405020304" pitchFamily="18" charset="0"/>
            </a:endParaRPr>
          </a:p>
          <a:p>
            <a:pPr marL="742950" marR="0" lvl="1" indent="-285750" algn="just">
              <a:lnSpc>
                <a:spcPct val="115000"/>
              </a:lnSpc>
              <a:spcBef>
                <a:spcPts val="0"/>
              </a:spcBef>
              <a:spcAft>
                <a:spcPts val="0"/>
              </a:spcAft>
              <a:buFont typeface="Wingdings" panose="05000000000000000000" pitchFamily="2" charset="2"/>
              <a:buChar char=""/>
            </a:pPr>
            <a:r>
              <a:rPr lang="en-US" sz="1700" dirty="0">
                <a:effectLst/>
                <a:latin typeface="Calibri" panose="020F0502020204030204" pitchFamily="34" charset="0"/>
                <a:ea typeface="SimSun" panose="02010600030101010101" pitchFamily="2" charset="-122"/>
                <a:cs typeface="Calibri" panose="020F0502020204030204" pitchFamily="34" charset="0"/>
              </a:rPr>
              <a:t>Infrastructure and overhead costs</a:t>
            </a:r>
            <a:endParaRPr lang="en-US" sz="15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gn="just">
              <a:lnSpc>
                <a:spcPct val="115000"/>
              </a:lnSpc>
              <a:spcBef>
                <a:spcPts val="0"/>
              </a:spcBef>
              <a:spcAft>
                <a:spcPts val="1000"/>
              </a:spcAft>
              <a:buNone/>
            </a:pPr>
            <a:r>
              <a:rPr lang="en-US" sz="1500" dirty="0">
                <a:effectLst/>
                <a:latin typeface="Calibri" panose="020F0502020204030204" pitchFamily="34" charset="0"/>
                <a:ea typeface="SimSun" panose="02010600030101010101" pitchFamily="2" charset="-122"/>
                <a:cs typeface="Calibri" panose="020F0502020204030204" pitchFamily="34" charset="0"/>
              </a:rPr>
              <a:t>This Business Model Canvas provides a comprehensive overview of the key elements that make up the Inventory Management product's business model. It can help identify areas for improvement, opportunities for growth, and potential challenge</a:t>
            </a:r>
            <a:r>
              <a:rPr lang="en-US" sz="1500" dirty="0">
                <a:effectLst/>
                <a:latin typeface="Calibri" panose="020F0502020204030204" pitchFamily="34" charset="0"/>
                <a:ea typeface="SimSun" panose="02010600030101010101" pitchFamily="2" charset="-122"/>
                <a:cs typeface="Times New Roman" panose="02020603050405020304" pitchFamily="18" charset="0"/>
              </a:rPr>
              <a:t>s to address.</a:t>
            </a:r>
          </a:p>
          <a:p>
            <a:endParaRPr lang="en-US" dirty="0"/>
          </a:p>
        </p:txBody>
      </p:sp>
    </p:spTree>
    <p:extLst>
      <p:ext uri="{BB962C8B-B14F-4D97-AF65-F5344CB8AC3E}">
        <p14:creationId xmlns:p14="http://schemas.microsoft.com/office/powerpoint/2010/main" val="38482462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56289">
        <p15:prstTrans prst="drape"/>
      </p:transition>
    </mc:Choice>
    <mc:Fallback xmlns="">
      <p:transition spd="slow" advTm="56289">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2" descr="Forms response chart. Question title: What is your role in your organization?. Number of responses: 33 responses.&#10;42.4% from this response are the business owners, meaning you're certain of more accurate answer, because they are directly affected.&#10;">
            <a:extLst>
              <a:ext uri="{FF2B5EF4-FFF2-40B4-BE49-F238E27FC236}">
                <a16:creationId xmlns:a16="http://schemas.microsoft.com/office/drawing/2014/main" id="{13CD20F1-8AB5-81D6-37A6-9BF5B491AB30}"/>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07681" y="902711"/>
            <a:ext cx="4526880" cy="190144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223A921-C55F-D057-F665-D153C505BBC4}"/>
              </a:ext>
            </a:extLst>
          </p:cNvPr>
          <p:cNvSpPr>
            <a:spLocks noGrp="1"/>
          </p:cNvSpPr>
          <p:nvPr>
            <p:ph type="title"/>
          </p:nvPr>
        </p:nvSpPr>
        <p:spPr>
          <a:xfrm>
            <a:off x="289401" y="165159"/>
            <a:ext cx="10515600" cy="580072"/>
          </a:xfrm>
        </p:spPr>
        <p:txBody>
          <a:bodyPr>
            <a:normAutofit fontScale="90000"/>
          </a:bodyPr>
          <a:lstStyle/>
          <a:p>
            <a:r>
              <a:rPr lang="en-US" sz="3200" b="1" dirty="0">
                <a:latin typeface="+mn-lt"/>
              </a:rPr>
              <a:t>Summary and Analysis of Google Form &amp; Empathy Maps Gathered</a:t>
            </a:r>
          </a:p>
        </p:txBody>
      </p:sp>
      <p:pic>
        <p:nvPicPr>
          <p:cNvPr id="5" name="Picture 4" descr="&#10;">
            <a:extLst>
              <a:ext uri="{FF2B5EF4-FFF2-40B4-BE49-F238E27FC236}">
                <a16:creationId xmlns:a16="http://schemas.microsoft.com/office/drawing/2014/main" id="{FFAC900A-C6CB-28DE-9C90-7D7573F6FE2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47201" y="821431"/>
            <a:ext cx="4525526" cy="198272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2DE73D4-8B22-A8E8-6965-1FDCD49CEF2B}"/>
              </a:ext>
            </a:extLst>
          </p:cNvPr>
          <p:cNvSpPr txBox="1"/>
          <p:nvPr/>
        </p:nvSpPr>
        <p:spPr>
          <a:xfrm>
            <a:off x="5547201" y="2783535"/>
            <a:ext cx="4525526" cy="1200329"/>
          </a:xfrm>
          <a:prstGeom prst="rect">
            <a:avLst/>
          </a:prstGeom>
          <a:noFill/>
        </p:spPr>
        <p:txBody>
          <a:bodyPr wrap="square">
            <a:spAutoFit/>
          </a:bodyPr>
          <a:lstStyle/>
          <a:p>
            <a:r>
              <a:rPr lang="en-US" sz="1200" dirty="0"/>
              <a:t>Forms response chart. Question title: How do you currently manage your inventory?. Number of responses: 33 responses.</a:t>
            </a:r>
          </a:p>
          <a:p>
            <a:endParaRPr lang="en-US" sz="1200" dirty="0"/>
          </a:p>
          <a:p>
            <a:r>
              <a:rPr lang="en-US" sz="1200" dirty="0"/>
              <a:t>From this response, a larger percent of the people still engage in manual inventory counting, hence the need for an inventory management app</a:t>
            </a:r>
          </a:p>
        </p:txBody>
      </p:sp>
      <p:sp>
        <p:nvSpPr>
          <p:cNvPr id="12" name="TextBox 11">
            <a:extLst>
              <a:ext uri="{FF2B5EF4-FFF2-40B4-BE49-F238E27FC236}">
                <a16:creationId xmlns:a16="http://schemas.microsoft.com/office/drawing/2014/main" id="{87DAC3C7-B15A-528A-15F1-2F9A3C5CEC0E}"/>
              </a:ext>
            </a:extLst>
          </p:cNvPr>
          <p:cNvSpPr txBox="1"/>
          <p:nvPr/>
        </p:nvSpPr>
        <p:spPr>
          <a:xfrm>
            <a:off x="180181" y="2783535"/>
            <a:ext cx="4651999" cy="846779"/>
          </a:xfrm>
          <a:prstGeom prst="rect">
            <a:avLst/>
          </a:prstGeom>
          <a:noFill/>
        </p:spPr>
        <p:txBody>
          <a:bodyPr wrap="square">
            <a:spAutoFit/>
          </a:bodyPr>
          <a:lstStyle/>
          <a:p>
            <a:pPr algn="just"/>
            <a:r>
              <a:rPr lang="en-US" sz="1200" dirty="0"/>
              <a:t>Forms response chart. Question title: What is your role in your organization?. Number of responses: 33 responses.</a:t>
            </a:r>
          </a:p>
          <a:p>
            <a:pPr algn="just"/>
            <a:r>
              <a:rPr lang="en-US" sz="1200" dirty="0"/>
              <a:t>42.4% from this response are the business owners, meaning you're certain of more accurate answer, because they are directly affected.</a:t>
            </a:r>
          </a:p>
        </p:txBody>
      </p:sp>
      <p:pic>
        <p:nvPicPr>
          <p:cNvPr id="13" name="Picture 12" descr="Forms response chart. Question title: How often do you experience stockouts or overstocking?. Number of responses: 33 responses. &#10;From this response, only 12.1% never experience stockouts or overstocking, while 87.9 have a history of overstocking or stockouts, resulting in lost sales and revenue and overstocking resulting to holding excess stock, tying up capital and increasing storage costs. hence the need for an inventory management app&#10;  &#10;">
            <a:extLst>
              <a:ext uri="{FF2B5EF4-FFF2-40B4-BE49-F238E27FC236}">
                <a16:creationId xmlns:a16="http://schemas.microsoft.com/office/drawing/2014/main" id="{08E70A59-7D6B-5A91-DA4C-2C919AAA1FE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2570" y="4257692"/>
            <a:ext cx="5483991" cy="230397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4368A0FC-F3E4-4C42-CC1E-7E193481F2B2}"/>
              </a:ext>
            </a:extLst>
          </p:cNvPr>
          <p:cNvSpPr txBox="1"/>
          <p:nvPr/>
        </p:nvSpPr>
        <p:spPr>
          <a:xfrm>
            <a:off x="4589169" y="4750704"/>
            <a:ext cx="4259198" cy="1569660"/>
          </a:xfrm>
          <a:prstGeom prst="rect">
            <a:avLst/>
          </a:prstGeom>
          <a:noFill/>
        </p:spPr>
        <p:txBody>
          <a:bodyPr wrap="square">
            <a:spAutoFit/>
          </a:bodyPr>
          <a:lstStyle/>
          <a:p>
            <a:pPr algn="just"/>
            <a:r>
              <a:rPr lang="en-US" sz="1200" dirty="0"/>
              <a:t>Forms response chart. Question title: How often do you experience stockouts or overstocking?. Number of responses: 33 responses. </a:t>
            </a:r>
          </a:p>
          <a:p>
            <a:pPr algn="just"/>
            <a:r>
              <a:rPr lang="en-US" sz="1200" dirty="0"/>
              <a:t>From this response, only 12.1% never experience stockouts or overstocking, while 87.9 have a history of overstocking or stockouts, resulting in lost sales and revenue and overstocking resulting to holding excess stock, tying up capital and increasing storage costs. hence the need for an inventory management app</a:t>
            </a:r>
          </a:p>
        </p:txBody>
      </p:sp>
    </p:spTree>
    <p:extLst>
      <p:ext uri="{BB962C8B-B14F-4D97-AF65-F5344CB8AC3E}">
        <p14:creationId xmlns:p14="http://schemas.microsoft.com/office/powerpoint/2010/main" val="13685901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51491">
        <p15:prstTrans prst="drape"/>
      </p:transition>
    </mc:Choice>
    <mc:Fallback xmlns="">
      <p:transition spd="slow" advTm="51491">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360E0-CF94-2235-9F76-A0CC97B6C393}"/>
              </a:ext>
            </a:extLst>
          </p:cNvPr>
          <p:cNvSpPr>
            <a:spLocks noGrp="1"/>
          </p:cNvSpPr>
          <p:nvPr>
            <p:ph type="title"/>
          </p:nvPr>
        </p:nvSpPr>
        <p:spPr>
          <a:xfrm>
            <a:off x="573741" y="121921"/>
            <a:ext cx="10381129" cy="559116"/>
          </a:xfrm>
        </p:spPr>
        <p:txBody>
          <a:bodyPr>
            <a:noAutofit/>
          </a:bodyPr>
          <a:lstStyle/>
          <a:p>
            <a:pPr algn="ctr"/>
            <a:r>
              <a:rPr lang="en-US" sz="2900" b="1" dirty="0">
                <a:latin typeface="+mn-lt"/>
              </a:rPr>
              <a:t>Summary and Analysis of Google Form &amp; Empathy Maps Gathered</a:t>
            </a:r>
            <a:endParaRPr lang="en-US" sz="2900" dirty="0"/>
          </a:p>
        </p:txBody>
      </p:sp>
      <p:pic>
        <p:nvPicPr>
          <p:cNvPr id="10" name="Content Placeholder 9" descr="Forms response chart. Question title: What features would you expect from an inventory management app?. Number of responses: 32 responses.&#10;&#10;Tracking, Automation and reporting are key features of an inventory management app">
            <a:extLst>
              <a:ext uri="{FF2B5EF4-FFF2-40B4-BE49-F238E27FC236}">
                <a16:creationId xmlns:a16="http://schemas.microsoft.com/office/drawing/2014/main" id="{65C91EA9-104B-C4E6-AC53-CA1DE25943C5}"/>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1688" y="592680"/>
            <a:ext cx="6349111" cy="266900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4775D9BA-A451-200A-3BA0-F8B786C9DCC9}"/>
              </a:ext>
            </a:extLst>
          </p:cNvPr>
          <p:cNvSpPr txBox="1"/>
          <p:nvPr/>
        </p:nvSpPr>
        <p:spPr>
          <a:xfrm>
            <a:off x="171225" y="3037685"/>
            <a:ext cx="5181886" cy="1036629"/>
          </a:xfrm>
          <a:prstGeom prst="rect">
            <a:avLst/>
          </a:prstGeom>
          <a:noFill/>
        </p:spPr>
        <p:txBody>
          <a:bodyPr wrap="square">
            <a:spAutoFit/>
          </a:bodyPr>
          <a:lstStyle/>
          <a:p>
            <a:r>
              <a:rPr lang="en-US" sz="1200" dirty="0"/>
              <a:t>Forms response chart. Question title: What features would you expect from an inventory management app?. Number of responses: 32 responses.</a:t>
            </a:r>
          </a:p>
          <a:p>
            <a:endParaRPr lang="en-US" sz="1200" dirty="0"/>
          </a:p>
          <a:p>
            <a:r>
              <a:rPr lang="en-US" sz="1200" dirty="0"/>
              <a:t>Tracking, Automation and reporting are key features of an inventory management app</a:t>
            </a:r>
          </a:p>
        </p:txBody>
      </p:sp>
      <p:pic>
        <p:nvPicPr>
          <p:cNvPr id="13" name="Picture 12" descr="Forms response chart. Question title: How Important is real-time inventory tracking to your business?. Number of responses: 33 responses.&#10;84.9%, which is above average, see the importance of a real-time inventory tracking to any business">
            <a:extLst>
              <a:ext uri="{FF2B5EF4-FFF2-40B4-BE49-F238E27FC236}">
                <a16:creationId xmlns:a16="http://schemas.microsoft.com/office/drawing/2014/main" id="{400A597F-7FA7-E513-3AB7-501EFD01264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6508" y="533685"/>
            <a:ext cx="6230218" cy="261748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99AA15E2-7C69-6613-B3F1-3CF6768AC9AE}"/>
              </a:ext>
            </a:extLst>
          </p:cNvPr>
          <p:cNvSpPr txBox="1"/>
          <p:nvPr/>
        </p:nvSpPr>
        <p:spPr>
          <a:xfrm>
            <a:off x="5474578" y="3037685"/>
            <a:ext cx="5181886" cy="830997"/>
          </a:xfrm>
          <a:prstGeom prst="rect">
            <a:avLst/>
          </a:prstGeom>
          <a:noFill/>
        </p:spPr>
        <p:txBody>
          <a:bodyPr wrap="square">
            <a:spAutoFit/>
          </a:bodyPr>
          <a:lstStyle/>
          <a:p>
            <a:r>
              <a:rPr lang="en-US" sz="1200" dirty="0"/>
              <a:t>Forms response chart. Question title: How Important is real-time inventory tracking to your business?. Number of responses: 33 responses.</a:t>
            </a:r>
          </a:p>
          <a:p>
            <a:r>
              <a:rPr lang="en-US" sz="1200" dirty="0"/>
              <a:t>84.9%, which is above average, strongly accept that a real-time inventory tracking is extremely important to any business</a:t>
            </a:r>
          </a:p>
        </p:txBody>
      </p:sp>
      <p:pic>
        <p:nvPicPr>
          <p:cNvPr id="17" name="Picture 16" descr="Forms response chart. Question title: How important is ease of use to you when it comes to inventory management software?. Number of responses: 33 responses.&#10;&#10;Again 90.9% agrees that they need an inventory management app that is easy to use making it easy to manage stock, so they can make informed decisions and improve their bottom line.&#10;&#10; ">
            <a:extLst>
              <a:ext uri="{FF2B5EF4-FFF2-40B4-BE49-F238E27FC236}">
                <a16:creationId xmlns:a16="http://schemas.microsoft.com/office/drawing/2014/main" id="{71250D0D-A5E6-6B7C-0410-218D3F02C2C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3960300"/>
            <a:ext cx="6075043" cy="28977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2C7AFAB2-4AA5-AC8E-19E1-A3A974F2634D}"/>
              </a:ext>
            </a:extLst>
          </p:cNvPr>
          <p:cNvSpPr txBox="1"/>
          <p:nvPr/>
        </p:nvSpPr>
        <p:spPr>
          <a:xfrm>
            <a:off x="5474577" y="4437636"/>
            <a:ext cx="5065085" cy="1600438"/>
          </a:xfrm>
          <a:prstGeom prst="rect">
            <a:avLst/>
          </a:prstGeom>
          <a:noFill/>
        </p:spPr>
        <p:txBody>
          <a:bodyPr wrap="square">
            <a:spAutoFit/>
          </a:bodyPr>
          <a:lstStyle/>
          <a:p>
            <a:r>
              <a:rPr lang="en-US" sz="1400" dirty="0"/>
              <a:t>Forms response chart. Question title: How important is ease of use to you when it comes to inventory management software?. Number of responses: 33 responses.</a:t>
            </a:r>
          </a:p>
          <a:p>
            <a:endParaRPr lang="en-US" sz="1400" dirty="0"/>
          </a:p>
          <a:p>
            <a:r>
              <a:rPr lang="en-US" sz="1400" dirty="0"/>
              <a:t>Again 90.9% agrees that they need an inventory management app that is easy to use making it easy to manage stock, so they can make informed decisions and improve their bottom line.</a:t>
            </a:r>
          </a:p>
        </p:txBody>
      </p:sp>
    </p:spTree>
    <p:extLst>
      <p:ext uri="{BB962C8B-B14F-4D97-AF65-F5344CB8AC3E}">
        <p14:creationId xmlns:p14="http://schemas.microsoft.com/office/powerpoint/2010/main" val="41885010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3081">
        <p15:prstTrans prst="drape"/>
      </p:transition>
    </mc:Choice>
    <mc:Fallback xmlns="">
      <p:transition spd="slow" advTm="3081">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77D19-2F75-D7E1-7D68-63EA6B6013CF}"/>
              </a:ext>
            </a:extLst>
          </p:cNvPr>
          <p:cNvSpPr>
            <a:spLocks noGrp="1"/>
          </p:cNvSpPr>
          <p:nvPr>
            <p:ph type="title"/>
          </p:nvPr>
        </p:nvSpPr>
        <p:spPr>
          <a:xfrm>
            <a:off x="838200" y="365126"/>
            <a:ext cx="5048250" cy="444500"/>
          </a:xfrm>
        </p:spPr>
        <p:txBody>
          <a:bodyPr>
            <a:normAutofit fontScale="90000"/>
          </a:bodyPr>
          <a:lstStyle/>
          <a:p>
            <a:r>
              <a:rPr lang="en-US" sz="3100" b="1" dirty="0">
                <a:effectLst/>
                <a:latin typeface="Calibri" panose="020F0502020204030204" pitchFamily="34" charset="0"/>
                <a:ea typeface="SimSun" panose="02010600030101010101" pitchFamily="2" charset="-122"/>
                <a:cs typeface="Times New Roman" panose="02020603050405020304" pitchFamily="18" charset="0"/>
              </a:rPr>
              <a:t>PROBLEM STATEMENT</a:t>
            </a:r>
            <a:br>
              <a:rPr lang="en-US" sz="6000" dirty="0">
                <a:effectLst/>
                <a:latin typeface="Calibri" panose="020F0502020204030204" pitchFamily="34" charset="0"/>
                <a:ea typeface="SimSun" panose="02010600030101010101" pitchFamily="2" charset="-122"/>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D96CEBC-F3E2-4B40-7BAA-6969542D0C42}"/>
              </a:ext>
            </a:extLst>
          </p:cNvPr>
          <p:cNvSpPr>
            <a:spLocks noGrp="1"/>
          </p:cNvSpPr>
          <p:nvPr>
            <p:ph idx="1"/>
          </p:nvPr>
        </p:nvSpPr>
        <p:spPr>
          <a:xfrm>
            <a:off x="838200" y="742950"/>
            <a:ext cx="10515600" cy="5886450"/>
          </a:xfrm>
        </p:spPr>
        <p:txBody>
          <a:bodyPr>
            <a:normAutofit fontScale="62500" lnSpcReduction="20000"/>
          </a:bodyPr>
          <a:lstStyle/>
          <a:p>
            <a:pPr marL="0" marR="0" algn="just">
              <a:lnSpc>
                <a:spcPct val="115000"/>
              </a:lnSpc>
              <a:spcBef>
                <a:spcPts val="0"/>
              </a:spcBef>
              <a:spcAft>
                <a:spcPts val="1000"/>
              </a:spcAft>
            </a:pPr>
            <a:r>
              <a:rPr lang="en-US" sz="2800" dirty="0">
                <a:effectLst/>
                <a:latin typeface="Calibri" panose="020F0502020204030204" pitchFamily="34" charset="0"/>
                <a:ea typeface="SimSun" panose="02010600030101010101" pitchFamily="2" charset="-122"/>
                <a:cs typeface="Times New Roman" panose="02020603050405020304" pitchFamily="18" charset="0"/>
              </a:rPr>
              <a:t>Small-scale businesses in Nigeria struggle with inefficient inventory management, leading to:</a:t>
            </a:r>
          </a:p>
          <a:p>
            <a:pPr marL="342900" marR="0" lvl="0" indent="-342900" algn="just">
              <a:lnSpc>
                <a:spcPct val="115000"/>
              </a:lnSpc>
              <a:spcBef>
                <a:spcPts val="0"/>
              </a:spcBef>
              <a:spcAft>
                <a:spcPts val="1000"/>
              </a:spcAft>
              <a:buFont typeface="Wingdings" panose="05000000000000000000" pitchFamily="2" charset="2"/>
              <a:buChar char=""/>
            </a:pPr>
            <a:r>
              <a:rPr lang="en-US" sz="2800" b="1" dirty="0">
                <a:effectLst/>
                <a:latin typeface="Calibri" panose="020F0502020204030204" pitchFamily="34" charset="0"/>
                <a:ea typeface="SimSun" panose="02010600030101010101" pitchFamily="2" charset="-122"/>
                <a:cs typeface="Times New Roman" panose="02020603050405020304" pitchFamily="18" charset="0"/>
              </a:rPr>
              <a:t>Stockouts: </a:t>
            </a:r>
            <a:r>
              <a:rPr lang="en-US" sz="2800" dirty="0">
                <a:effectLst/>
                <a:latin typeface="Calibri" panose="020F0502020204030204" pitchFamily="34" charset="0"/>
                <a:ea typeface="SimSun" panose="02010600030101010101" pitchFamily="2" charset="-122"/>
                <a:cs typeface="Times New Roman" panose="02020603050405020304" pitchFamily="18" charset="0"/>
              </a:rPr>
              <a:t>Running out of stock, resulting in lost sales and revenue</a:t>
            </a:r>
          </a:p>
          <a:p>
            <a:pPr marL="342900" marR="0" lvl="0" indent="-342900" algn="just">
              <a:lnSpc>
                <a:spcPct val="115000"/>
              </a:lnSpc>
              <a:spcBef>
                <a:spcPts val="0"/>
              </a:spcBef>
              <a:spcAft>
                <a:spcPts val="1000"/>
              </a:spcAft>
              <a:buFont typeface="Wingdings" panose="05000000000000000000" pitchFamily="2" charset="2"/>
              <a:buChar char=""/>
            </a:pPr>
            <a:r>
              <a:rPr lang="en-US" sz="2800" b="1" dirty="0">
                <a:effectLst/>
                <a:latin typeface="Calibri" panose="020F0502020204030204" pitchFamily="34" charset="0"/>
                <a:ea typeface="SimSun" panose="02010600030101010101" pitchFamily="2" charset="-122"/>
                <a:cs typeface="Times New Roman" panose="02020603050405020304" pitchFamily="18" charset="0"/>
              </a:rPr>
              <a:t>Overstocking:</a:t>
            </a:r>
            <a:r>
              <a:rPr lang="en-US" sz="2800" dirty="0">
                <a:effectLst/>
                <a:latin typeface="Calibri" panose="020F0502020204030204" pitchFamily="34" charset="0"/>
                <a:ea typeface="SimSun" panose="02010600030101010101" pitchFamily="2" charset="-122"/>
                <a:cs typeface="Times New Roman" panose="02020603050405020304" pitchFamily="18" charset="0"/>
              </a:rPr>
              <a:t> Holding excess stock, tying up capital and increasing storage costs</a:t>
            </a:r>
          </a:p>
          <a:p>
            <a:pPr marL="342900" marR="0" lvl="0" indent="-342900" algn="just">
              <a:lnSpc>
                <a:spcPct val="115000"/>
              </a:lnSpc>
              <a:spcBef>
                <a:spcPts val="0"/>
              </a:spcBef>
              <a:spcAft>
                <a:spcPts val="1000"/>
              </a:spcAft>
              <a:buFont typeface="Wingdings" panose="05000000000000000000" pitchFamily="2" charset="2"/>
              <a:buChar char=""/>
            </a:pPr>
            <a:r>
              <a:rPr lang="en-US" sz="2800" b="1" dirty="0">
                <a:effectLst/>
                <a:latin typeface="Calibri" panose="020F0502020204030204" pitchFamily="34" charset="0"/>
                <a:ea typeface="SimSun" panose="02010600030101010101" pitchFamily="2" charset="-122"/>
                <a:cs typeface="Times New Roman" panose="02020603050405020304" pitchFamily="18" charset="0"/>
              </a:rPr>
              <a:t>Manual errors:</a:t>
            </a:r>
            <a:r>
              <a:rPr lang="en-US" sz="2800" dirty="0">
                <a:effectLst/>
                <a:latin typeface="Calibri" panose="020F0502020204030204" pitchFamily="34" charset="0"/>
                <a:ea typeface="SimSun" panose="02010600030101010101" pitchFamily="2" charset="-122"/>
                <a:cs typeface="Times New Roman" panose="02020603050405020304" pitchFamily="18" charset="0"/>
              </a:rPr>
              <a:t> Inaccurate tracking and reporting due to manual processes, leading to stock discrepancies and waste</a:t>
            </a:r>
          </a:p>
          <a:p>
            <a:pPr marL="342900" marR="0" lvl="0" indent="-342900" algn="just">
              <a:lnSpc>
                <a:spcPct val="115000"/>
              </a:lnSpc>
              <a:spcBef>
                <a:spcPts val="0"/>
              </a:spcBef>
              <a:spcAft>
                <a:spcPts val="1000"/>
              </a:spcAft>
              <a:buFont typeface="Wingdings" panose="05000000000000000000" pitchFamily="2" charset="2"/>
              <a:buChar char=""/>
            </a:pPr>
            <a:r>
              <a:rPr lang="en-US" sz="2800" b="1" dirty="0">
                <a:effectLst/>
                <a:latin typeface="Calibri" panose="020F0502020204030204" pitchFamily="34" charset="0"/>
                <a:ea typeface="SimSun" panose="02010600030101010101" pitchFamily="2" charset="-122"/>
                <a:cs typeface="Times New Roman" panose="02020603050405020304" pitchFamily="18" charset="0"/>
              </a:rPr>
              <a:t>Lack of visibility:</a:t>
            </a:r>
            <a:r>
              <a:rPr lang="en-US" sz="2800" dirty="0">
                <a:effectLst/>
                <a:latin typeface="Calibri" panose="020F0502020204030204" pitchFamily="34" charset="0"/>
                <a:ea typeface="SimSun" panose="02010600030101010101" pitchFamily="2" charset="-122"/>
                <a:cs typeface="Times New Roman" panose="02020603050405020304" pitchFamily="18" charset="0"/>
              </a:rPr>
              <a:t> Insufficient real-time insights into stock levels, making it difficult to make informed decisions</a:t>
            </a:r>
          </a:p>
          <a:p>
            <a:pPr marL="342900" marR="0" lvl="0" indent="-342900" algn="just">
              <a:lnSpc>
                <a:spcPct val="115000"/>
              </a:lnSpc>
              <a:spcBef>
                <a:spcPts val="0"/>
              </a:spcBef>
              <a:spcAft>
                <a:spcPts val="1000"/>
              </a:spcAft>
              <a:buFont typeface="Wingdings" panose="05000000000000000000" pitchFamily="2" charset="2"/>
              <a:buChar char=""/>
            </a:pPr>
            <a:r>
              <a:rPr lang="en-US" sz="2800" b="1" dirty="0">
                <a:effectLst/>
                <a:latin typeface="Calibri" panose="020F0502020204030204" pitchFamily="34" charset="0"/>
                <a:ea typeface="SimSun" panose="02010600030101010101" pitchFamily="2" charset="-122"/>
                <a:cs typeface="Times New Roman" panose="02020603050405020304" pitchFamily="18" charset="0"/>
              </a:rPr>
              <a:t>Inefficient operations:</a:t>
            </a:r>
            <a:r>
              <a:rPr lang="en-US" sz="2800" dirty="0">
                <a:effectLst/>
                <a:latin typeface="Calibri" panose="020F0502020204030204" pitchFamily="34" charset="0"/>
                <a:ea typeface="SimSun" panose="02010600030101010101" pitchFamily="2" charset="-122"/>
                <a:cs typeface="Times New Roman" panose="02020603050405020304" pitchFamily="18" charset="0"/>
              </a:rPr>
              <a:t> Wasting time and resources on manual inventory management, taking away from core business activities</a:t>
            </a:r>
          </a:p>
          <a:p>
            <a:pPr marL="0" marR="0" algn="just">
              <a:lnSpc>
                <a:spcPct val="115000"/>
              </a:lnSpc>
              <a:spcBef>
                <a:spcPts val="0"/>
              </a:spcBef>
              <a:spcAft>
                <a:spcPts val="1000"/>
              </a:spcAft>
            </a:pPr>
            <a:r>
              <a:rPr lang="en-US" sz="2800" dirty="0">
                <a:effectLst/>
                <a:latin typeface="Calibri" panose="020F0502020204030204" pitchFamily="34" charset="0"/>
                <a:ea typeface="SimSun" panose="02010600030101010101" pitchFamily="2" charset="-122"/>
                <a:cs typeface="Times New Roman" panose="02020603050405020304" pitchFamily="18" charset="0"/>
              </a:rPr>
              <a:t>These challenges result in:</a:t>
            </a:r>
          </a:p>
          <a:p>
            <a:pPr marL="342900" marR="0" lvl="0" indent="-342900" algn="just">
              <a:lnSpc>
                <a:spcPct val="115000"/>
              </a:lnSpc>
              <a:spcBef>
                <a:spcPts val="0"/>
              </a:spcBef>
              <a:spcAft>
                <a:spcPts val="1000"/>
              </a:spcAft>
              <a:buFont typeface="Wingdings" panose="05000000000000000000" pitchFamily="2" charset="2"/>
              <a:buChar char=""/>
            </a:pPr>
            <a:r>
              <a:rPr lang="en-US" sz="2800" dirty="0">
                <a:effectLst/>
                <a:latin typeface="Calibri" panose="020F0502020204030204" pitchFamily="34" charset="0"/>
                <a:ea typeface="SimSun" panose="02010600030101010101" pitchFamily="2" charset="-122"/>
                <a:cs typeface="Times New Roman" panose="02020603050405020304" pitchFamily="18" charset="0"/>
              </a:rPr>
              <a:t>Reduced profitability</a:t>
            </a:r>
          </a:p>
          <a:p>
            <a:pPr marL="342900" marR="0" lvl="0" indent="-342900" algn="just">
              <a:lnSpc>
                <a:spcPct val="115000"/>
              </a:lnSpc>
              <a:spcBef>
                <a:spcPts val="0"/>
              </a:spcBef>
              <a:spcAft>
                <a:spcPts val="1000"/>
              </a:spcAft>
              <a:buFont typeface="Wingdings" panose="05000000000000000000" pitchFamily="2" charset="2"/>
              <a:buChar char=""/>
            </a:pPr>
            <a:r>
              <a:rPr lang="en-US" sz="2800" dirty="0">
                <a:effectLst/>
                <a:latin typeface="Calibri" panose="020F0502020204030204" pitchFamily="34" charset="0"/>
                <a:ea typeface="SimSun" panose="02010600030101010101" pitchFamily="2" charset="-122"/>
                <a:cs typeface="Times New Roman" panose="02020603050405020304" pitchFamily="18" charset="0"/>
              </a:rPr>
              <a:t>Decreased customer satisfaction</a:t>
            </a:r>
          </a:p>
          <a:p>
            <a:pPr marL="342900" marR="0" lvl="0" indent="-342900" algn="just">
              <a:lnSpc>
                <a:spcPct val="115000"/>
              </a:lnSpc>
              <a:spcBef>
                <a:spcPts val="0"/>
              </a:spcBef>
              <a:spcAft>
                <a:spcPts val="1000"/>
              </a:spcAft>
              <a:buFont typeface="Wingdings" panose="05000000000000000000" pitchFamily="2" charset="2"/>
              <a:buChar char=""/>
            </a:pPr>
            <a:r>
              <a:rPr lang="en-US" sz="2800" dirty="0">
                <a:effectLst/>
                <a:latin typeface="Calibri" panose="020F0502020204030204" pitchFamily="34" charset="0"/>
                <a:ea typeface="SimSun" panose="02010600030101010101" pitchFamily="2" charset="-122"/>
                <a:cs typeface="Times New Roman" panose="02020603050405020304" pitchFamily="18" charset="0"/>
              </a:rPr>
              <a:t>Increased stress and workload for business owners</a:t>
            </a:r>
          </a:p>
          <a:p>
            <a:pPr marL="0" marR="0" algn="just">
              <a:lnSpc>
                <a:spcPct val="115000"/>
              </a:lnSpc>
              <a:spcBef>
                <a:spcPts val="0"/>
              </a:spcBef>
              <a:spcAft>
                <a:spcPts val="1000"/>
              </a:spcAft>
            </a:pPr>
            <a:r>
              <a:rPr lang="en-US" sz="2800" dirty="0">
                <a:effectLst/>
                <a:latin typeface="Calibri" panose="020F0502020204030204" pitchFamily="34" charset="0"/>
                <a:ea typeface="SimSun" panose="02010600030101010101" pitchFamily="2" charset="-122"/>
                <a:cs typeface="Times New Roman" panose="02020603050405020304" pitchFamily="18" charset="0"/>
              </a:rPr>
              <a:t>A user-friendly, automated, and data-driven inventory management solution is needed to address these challenges and empower small-scale businesses in Nigeria to optimize their inventory management, streamline operations, and drive growth."</a:t>
            </a:r>
          </a:p>
          <a:p>
            <a:endParaRPr lang="en-US" dirty="0"/>
          </a:p>
        </p:txBody>
      </p:sp>
    </p:spTree>
    <p:extLst>
      <p:ext uri="{BB962C8B-B14F-4D97-AF65-F5344CB8AC3E}">
        <p14:creationId xmlns:p14="http://schemas.microsoft.com/office/powerpoint/2010/main" val="2131014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5312">
        <p15:prstTrans prst="drape"/>
      </p:transition>
    </mc:Choice>
    <mc:Fallback xmlns="">
      <p:transition spd="slow" advTm="45312">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8386B-D5B5-FE13-1648-D9B13A9FF911}"/>
              </a:ext>
            </a:extLst>
          </p:cNvPr>
          <p:cNvSpPr>
            <a:spLocks noGrp="1"/>
          </p:cNvSpPr>
          <p:nvPr>
            <p:ph type="title"/>
          </p:nvPr>
        </p:nvSpPr>
        <p:spPr>
          <a:xfrm>
            <a:off x="838200" y="365125"/>
            <a:ext cx="10515600" cy="282575"/>
          </a:xfrm>
        </p:spPr>
        <p:txBody>
          <a:bodyPr>
            <a:normAutofit fontScale="90000"/>
          </a:bodyPr>
          <a:lstStyle/>
          <a:p>
            <a:pPr algn="ctr"/>
            <a:br>
              <a:rPr lang="en-US" sz="3200" b="1" dirty="0">
                <a:effectLst/>
                <a:latin typeface="Calibri" panose="020F0502020204030204" pitchFamily="34" charset="0"/>
                <a:ea typeface="SimSun" panose="02010600030101010101" pitchFamily="2" charset="-122"/>
                <a:cs typeface="Times New Roman" panose="02020603050405020304" pitchFamily="18" charset="0"/>
              </a:rPr>
            </a:br>
            <a:r>
              <a:rPr lang="en-US" sz="3200" b="1" dirty="0">
                <a:effectLst/>
                <a:latin typeface="Calibri" panose="020F0502020204030204" pitchFamily="34" charset="0"/>
                <a:ea typeface="SimSun" panose="02010600030101010101" pitchFamily="2" charset="-122"/>
                <a:cs typeface="Times New Roman" panose="02020603050405020304" pitchFamily="18" charset="0"/>
              </a:rPr>
              <a:t>SWOT ANALYSIS FOR INVENTORY MANAGEMENT </a:t>
            </a:r>
            <a:br>
              <a:rPr lang="en-US" sz="1800" dirty="0">
                <a:effectLst/>
                <a:latin typeface="Calibri" panose="020F0502020204030204" pitchFamily="34" charset="0"/>
                <a:ea typeface="SimSun" panose="02010600030101010101" pitchFamily="2" charset="-122"/>
                <a:cs typeface="Times New Roman" panose="02020603050405020304" pitchFamily="18" charset="0"/>
              </a:rPr>
            </a:br>
            <a:endParaRPr lang="en-US" dirty="0"/>
          </a:p>
        </p:txBody>
      </p:sp>
      <p:graphicFrame>
        <p:nvGraphicFramePr>
          <p:cNvPr id="4" name="Content Placeholder 3">
            <a:extLst>
              <a:ext uri="{FF2B5EF4-FFF2-40B4-BE49-F238E27FC236}">
                <a16:creationId xmlns:a16="http://schemas.microsoft.com/office/drawing/2014/main" id="{A2ADF167-4FA0-4EB0-8B83-CE4B908141ED}"/>
              </a:ext>
            </a:extLst>
          </p:cNvPr>
          <p:cNvGraphicFramePr>
            <a:graphicFrameLocks noGrp="1"/>
          </p:cNvGraphicFramePr>
          <p:nvPr>
            <p:ph idx="1"/>
            <p:extLst>
              <p:ext uri="{D42A27DB-BD31-4B8C-83A1-F6EECF244321}">
                <p14:modId xmlns:p14="http://schemas.microsoft.com/office/powerpoint/2010/main" val="3272264096"/>
              </p:ext>
            </p:extLst>
          </p:nvPr>
        </p:nvGraphicFramePr>
        <p:xfrm>
          <a:off x="676275" y="766762"/>
          <a:ext cx="4781550" cy="27813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a:extLst>
              <a:ext uri="{FF2B5EF4-FFF2-40B4-BE49-F238E27FC236}">
                <a16:creationId xmlns:a16="http://schemas.microsoft.com/office/drawing/2014/main" id="{5E9BBAA7-561A-9CED-4772-71E314E25E7F}"/>
              </a:ext>
            </a:extLst>
          </p:cNvPr>
          <p:cNvGraphicFramePr/>
          <p:nvPr>
            <p:extLst>
              <p:ext uri="{D42A27DB-BD31-4B8C-83A1-F6EECF244321}">
                <p14:modId xmlns:p14="http://schemas.microsoft.com/office/powerpoint/2010/main" val="813647107"/>
              </p:ext>
            </p:extLst>
          </p:nvPr>
        </p:nvGraphicFramePr>
        <p:xfrm>
          <a:off x="6461760" y="365125"/>
          <a:ext cx="4531360" cy="348551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8" name="Diagram 7">
            <a:extLst>
              <a:ext uri="{FF2B5EF4-FFF2-40B4-BE49-F238E27FC236}">
                <a16:creationId xmlns:a16="http://schemas.microsoft.com/office/drawing/2014/main" id="{FDEF892E-E0AF-C0E7-0334-B05A813A9854}"/>
              </a:ext>
            </a:extLst>
          </p:cNvPr>
          <p:cNvGraphicFramePr/>
          <p:nvPr>
            <p:extLst>
              <p:ext uri="{D42A27DB-BD31-4B8C-83A1-F6EECF244321}">
                <p14:modId xmlns:p14="http://schemas.microsoft.com/office/powerpoint/2010/main" val="964935016"/>
              </p:ext>
            </p:extLst>
          </p:nvPr>
        </p:nvGraphicFramePr>
        <p:xfrm>
          <a:off x="676275" y="3548064"/>
          <a:ext cx="4378325" cy="339513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3" name="Diagram 2">
            <a:extLst>
              <a:ext uri="{FF2B5EF4-FFF2-40B4-BE49-F238E27FC236}">
                <a16:creationId xmlns:a16="http://schemas.microsoft.com/office/drawing/2014/main" id="{D98967EC-CC0D-35A9-95C2-04C530796E46}"/>
              </a:ext>
            </a:extLst>
          </p:cNvPr>
          <p:cNvGraphicFramePr/>
          <p:nvPr>
            <p:extLst>
              <p:ext uri="{D42A27DB-BD31-4B8C-83A1-F6EECF244321}">
                <p14:modId xmlns:p14="http://schemas.microsoft.com/office/powerpoint/2010/main" val="3212611262"/>
              </p:ext>
            </p:extLst>
          </p:nvPr>
        </p:nvGraphicFramePr>
        <p:xfrm>
          <a:off x="6497955" y="3548064"/>
          <a:ext cx="4378325" cy="3395133"/>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Tree>
    <p:extLst>
      <p:ext uri="{BB962C8B-B14F-4D97-AF65-F5344CB8AC3E}">
        <p14:creationId xmlns:p14="http://schemas.microsoft.com/office/powerpoint/2010/main" val="3462933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6444">
        <p15:prstTrans prst="drape"/>
      </p:transition>
    </mc:Choice>
    <mc:Fallback xmlns="">
      <p:transition spd="slow" advTm="106444">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028AC-4CF2-11AA-0E76-B34D256EB15B}"/>
              </a:ext>
            </a:extLst>
          </p:cNvPr>
          <p:cNvSpPr>
            <a:spLocks noGrp="1"/>
          </p:cNvSpPr>
          <p:nvPr>
            <p:ph type="title"/>
          </p:nvPr>
        </p:nvSpPr>
        <p:spPr>
          <a:xfrm>
            <a:off x="838200" y="121921"/>
            <a:ext cx="8173720" cy="396240"/>
          </a:xfrm>
        </p:spPr>
        <p:txBody>
          <a:bodyPr>
            <a:normAutofit fontScale="90000"/>
          </a:bodyPr>
          <a:lstStyle/>
          <a:p>
            <a:r>
              <a:rPr lang="en-US" sz="2400" b="1" dirty="0">
                <a:effectLst/>
                <a:latin typeface="Calibri" panose="020F0502020204030204" pitchFamily="34" charset="0"/>
                <a:ea typeface="SimSun" panose="02010600030101010101" pitchFamily="2" charset="-122"/>
                <a:cs typeface="Times New Roman" panose="02020603050405020304" pitchFamily="18" charset="0"/>
              </a:rPr>
              <a:t>USER PERSONA FOR THE INVENTORY MANAGEMENT PRODUCT</a:t>
            </a:r>
            <a:endParaRPr lang="en-US" sz="5400" dirty="0"/>
          </a:p>
        </p:txBody>
      </p:sp>
      <p:sp>
        <p:nvSpPr>
          <p:cNvPr id="3" name="Content Placeholder 2">
            <a:extLst>
              <a:ext uri="{FF2B5EF4-FFF2-40B4-BE49-F238E27FC236}">
                <a16:creationId xmlns:a16="http://schemas.microsoft.com/office/drawing/2014/main" id="{86D39458-6A52-7B47-FB20-1F23189FF0E1}"/>
              </a:ext>
            </a:extLst>
          </p:cNvPr>
          <p:cNvSpPr>
            <a:spLocks noGrp="1"/>
          </p:cNvSpPr>
          <p:nvPr>
            <p:ph idx="1"/>
          </p:nvPr>
        </p:nvSpPr>
        <p:spPr>
          <a:xfrm>
            <a:off x="838200" y="518162"/>
            <a:ext cx="10515600" cy="6217918"/>
          </a:xfrm>
        </p:spPr>
        <p:txBody>
          <a:bodyPr>
            <a:normAutofit fontScale="70000" lnSpcReduction="20000"/>
          </a:bodyPr>
          <a:lstStyle/>
          <a:p>
            <a:pPr marL="0" marR="0" indent="0" algn="just">
              <a:lnSpc>
                <a:spcPct val="115000"/>
              </a:lnSpc>
              <a:spcBef>
                <a:spcPts val="0"/>
              </a:spcBef>
              <a:spcAft>
                <a:spcPts val="0"/>
              </a:spcAft>
              <a:buNone/>
            </a:pPr>
            <a:r>
              <a:rPr lang="en-US" sz="1600" b="1" dirty="0">
                <a:effectLst/>
                <a:latin typeface="Calibri" panose="020F0502020204030204" pitchFamily="34" charset="0"/>
                <a:ea typeface="SimSun" panose="02010600030101010101" pitchFamily="2" charset="-122"/>
                <a:cs typeface="Times New Roman" panose="02020603050405020304" pitchFamily="18" charset="0"/>
              </a:rPr>
              <a:t>Name: Nneka</a:t>
            </a:r>
            <a:endParaRPr lang="en-US" sz="13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gn="just">
              <a:lnSpc>
                <a:spcPct val="115000"/>
              </a:lnSpc>
              <a:spcBef>
                <a:spcPts val="0"/>
              </a:spcBef>
              <a:spcAft>
                <a:spcPts val="0"/>
              </a:spcAft>
              <a:buNone/>
            </a:pPr>
            <a:r>
              <a:rPr lang="en-US" sz="1600" b="1" dirty="0">
                <a:effectLst/>
                <a:latin typeface="Calibri" panose="020F0502020204030204" pitchFamily="34" charset="0"/>
                <a:ea typeface="SimSun" panose="02010600030101010101" pitchFamily="2" charset="-122"/>
                <a:cs typeface="Times New Roman" panose="02020603050405020304" pitchFamily="18" charset="0"/>
              </a:rPr>
              <a:t>Age: 32</a:t>
            </a:r>
            <a:endParaRPr lang="en-US" sz="13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gn="just">
              <a:lnSpc>
                <a:spcPct val="115000"/>
              </a:lnSpc>
              <a:spcBef>
                <a:spcPts val="0"/>
              </a:spcBef>
              <a:spcAft>
                <a:spcPts val="0"/>
              </a:spcAft>
              <a:buNone/>
            </a:pPr>
            <a:r>
              <a:rPr lang="en-US" sz="1600" b="1" dirty="0">
                <a:effectLst/>
                <a:latin typeface="Calibri" panose="020F0502020204030204" pitchFamily="34" charset="0"/>
                <a:ea typeface="SimSun" panose="02010600030101010101" pitchFamily="2" charset="-122"/>
                <a:cs typeface="Times New Roman" panose="02020603050405020304" pitchFamily="18" charset="0"/>
              </a:rPr>
              <a:t>Occupation: Owner, Small Retail Business (Fashion)</a:t>
            </a:r>
            <a:endParaRPr lang="en-US" sz="13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gn="just">
              <a:lnSpc>
                <a:spcPct val="115000"/>
              </a:lnSpc>
              <a:spcBef>
                <a:spcPts val="0"/>
              </a:spcBef>
              <a:spcAft>
                <a:spcPts val="0"/>
              </a:spcAft>
              <a:buNone/>
            </a:pPr>
            <a:r>
              <a:rPr lang="en-US" sz="1600" b="1" dirty="0">
                <a:effectLst/>
                <a:latin typeface="Calibri" panose="020F0502020204030204" pitchFamily="34" charset="0"/>
                <a:ea typeface="SimSun" panose="02010600030101010101" pitchFamily="2" charset="-122"/>
                <a:cs typeface="Times New Roman" panose="02020603050405020304" pitchFamily="18" charset="0"/>
              </a:rPr>
              <a:t>Location: Lagos, Nigeria</a:t>
            </a:r>
            <a:endParaRPr lang="en-US" sz="13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gn="just">
              <a:lnSpc>
                <a:spcPct val="115000"/>
              </a:lnSpc>
              <a:spcBef>
                <a:spcPts val="0"/>
              </a:spcBef>
              <a:spcAft>
                <a:spcPts val="0"/>
              </a:spcAft>
              <a:buNone/>
            </a:pPr>
            <a:r>
              <a:rPr lang="en-US" sz="1600" dirty="0">
                <a:effectLst/>
                <a:latin typeface="Calibri" panose="020F0502020204030204" pitchFamily="34" charset="0"/>
                <a:ea typeface="SimSun" panose="02010600030101010101" pitchFamily="2" charset="-122"/>
                <a:cs typeface="Times New Roman" panose="02020603050405020304" pitchFamily="18" charset="0"/>
              </a:rPr>
              <a:t> </a:t>
            </a:r>
            <a:endParaRPr lang="en-US" sz="13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gn="just">
              <a:lnSpc>
                <a:spcPct val="115000"/>
              </a:lnSpc>
              <a:spcBef>
                <a:spcPts val="0"/>
              </a:spcBef>
              <a:spcAft>
                <a:spcPts val="0"/>
              </a:spcAft>
              <a:buNone/>
            </a:pPr>
            <a:r>
              <a:rPr lang="en-US" sz="1500" b="1" dirty="0">
                <a:effectLst/>
                <a:latin typeface="Calibri" panose="020F0502020204030204" pitchFamily="34" charset="0"/>
                <a:ea typeface="SimSun" panose="02010600030101010101" pitchFamily="2" charset="-122"/>
                <a:cs typeface="Times New Roman" panose="02020603050405020304" pitchFamily="18" charset="0"/>
              </a:rPr>
              <a:t>Goals:</a:t>
            </a:r>
            <a:endParaRPr lang="en-US" sz="13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1600" dirty="0">
                <a:effectLst/>
                <a:latin typeface="Calibri" panose="020F0502020204030204" pitchFamily="34" charset="0"/>
                <a:ea typeface="SimSun" panose="02010600030101010101" pitchFamily="2" charset="-122"/>
                <a:cs typeface="Times New Roman" panose="02020603050405020304" pitchFamily="18" charset="0"/>
              </a:rPr>
              <a:t>Efficiently manage inventory to avoid stockouts and overstocking</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1600" dirty="0">
                <a:effectLst/>
                <a:latin typeface="Calibri" panose="020F0502020204030204" pitchFamily="34" charset="0"/>
                <a:ea typeface="SimSun" panose="02010600030101010101" pitchFamily="2" charset="-122"/>
                <a:cs typeface="Times New Roman" panose="02020603050405020304" pitchFamily="18" charset="0"/>
              </a:rPr>
              <a:t>Reduce time spent on manual inventory tracking</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1600" dirty="0">
                <a:effectLst/>
                <a:latin typeface="Calibri" panose="020F0502020204030204" pitchFamily="34" charset="0"/>
                <a:ea typeface="SimSun" panose="02010600030101010101" pitchFamily="2" charset="-122"/>
                <a:cs typeface="Times New Roman" panose="02020603050405020304" pitchFamily="18" charset="0"/>
              </a:rPr>
              <a:t>Improve accuracy and visibility into stock levels</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1600" dirty="0">
                <a:effectLst/>
                <a:latin typeface="Calibri" panose="020F0502020204030204" pitchFamily="34" charset="0"/>
                <a:ea typeface="SimSun" panose="02010600030101010101" pitchFamily="2" charset="-122"/>
                <a:cs typeface="Times New Roman" panose="02020603050405020304" pitchFamily="18" charset="0"/>
              </a:rPr>
              <a:t>Make data-driven decisions to optimize business operations</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1600" dirty="0">
                <a:effectLst/>
                <a:latin typeface="Calibri" panose="020F0502020204030204" pitchFamily="34" charset="0"/>
                <a:ea typeface="SimSun" panose="02010600030101010101" pitchFamily="2" charset="-122"/>
                <a:cs typeface="Times New Roman" panose="02020603050405020304" pitchFamily="18" charset="0"/>
              </a:rPr>
              <a:t>Grow business while maintaining profitability</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gn="just">
              <a:lnSpc>
                <a:spcPct val="115000"/>
              </a:lnSpc>
              <a:spcBef>
                <a:spcPts val="0"/>
              </a:spcBef>
              <a:spcAft>
                <a:spcPts val="0"/>
              </a:spcAft>
              <a:buNone/>
            </a:pPr>
            <a:r>
              <a:rPr lang="en-US" sz="1500" b="1" dirty="0">
                <a:effectLst/>
                <a:latin typeface="Calibri" panose="020F0502020204030204" pitchFamily="34" charset="0"/>
                <a:ea typeface="SimSun" panose="02010600030101010101" pitchFamily="2" charset="-122"/>
                <a:cs typeface="Times New Roman" panose="02020603050405020304" pitchFamily="18" charset="0"/>
              </a:rPr>
              <a:t>Pain Points:</a:t>
            </a:r>
            <a:endParaRPr lang="en-US" sz="13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1600" dirty="0">
                <a:effectLst/>
                <a:latin typeface="Calibri" panose="020F0502020204030204" pitchFamily="34" charset="0"/>
                <a:ea typeface="SimSun" panose="02010600030101010101" pitchFamily="2" charset="-122"/>
                <a:cs typeface="Times New Roman" panose="02020603050405020304" pitchFamily="18" charset="0"/>
              </a:rPr>
              <a:t>Manual inventory tracking is time-consuming and prone to errors</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1600" dirty="0">
                <a:effectLst/>
                <a:latin typeface="Calibri" panose="020F0502020204030204" pitchFamily="34" charset="0"/>
                <a:ea typeface="SimSun" panose="02010600030101010101" pitchFamily="2" charset="-122"/>
                <a:cs typeface="Times New Roman" panose="02020603050405020304" pitchFamily="18" charset="0"/>
              </a:rPr>
              <a:t>Difficulty in keeping track of stock levels, leading to stockouts and overstocking</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1600" dirty="0">
                <a:effectLst/>
                <a:latin typeface="Calibri" panose="020F0502020204030204" pitchFamily="34" charset="0"/>
                <a:ea typeface="SimSun" panose="02010600030101010101" pitchFamily="2" charset="-122"/>
                <a:cs typeface="Times New Roman" panose="02020603050405020304" pitchFamily="18" charset="0"/>
              </a:rPr>
              <a:t>Limited visibility into inventory performance and trends</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1600" dirty="0">
                <a:effectLst/>
                <a:latin typeface="Calibri" panose="020F0502020204030204" pitchFamily="34" charset="0"/>
                <a:ea typeface="SimSun" panose="02010600030101010101" pitchFamily="2" charset="-122"/>
                <a:cs typeface="Times New Roman" panose="02020603050405020304" pitchFamily="18" charset="0"/>
              </a:rPr>
              <a:t>Inefficient use of storage space and resources</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1600" dirty="0">
                <a:effectLst/>
                <a:latin typeface="Calibri" panose="020F0502020204030204" pitchFamily="34" charset="0"/>
                <a:ea typeface="SimSun" panose="02010600030101010101" pitchFamily="2" charset="-122"/>
                <a:cs typeface="Times New Roman" panose="02020603050405020304" pitchFamily="18" charset="0"/>
              </a:rPr>
              <a:t>Difficulty in scaling business due to manual inventory management</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gn="just">
              <a:lnSpc>
                <a:spcPct val="115000"/>
              </a:lnSpc>
              <a:spcBef>
                <a:spcPts val="0"/>
              </a:spcBef>
              <a:spcAft>
                <a:spcPts val="0"/>
              </a:spcAft>
              <a:buNone/>
            </a:pPr>
            <a:r>
              <a:rPr lang="en-US" sz="1500" b="1" dirty="0">
                <a:effectLst/>
                <a:latin typeface="Calibri" panose="020F0502020204030204" pitchFamily="34" charset="0"/>
                <a:ea typeface="SimSun" panose="02010600030101010101" pitchFamily="2" charset="-122"/>
                <a:cs typeface="Times New Roman" panose="02020603050405020304" pitchFamily="18" charset="0"/>
              </a:rPr>
              <a:t>Behavior Patterns:</a:t>
            </a:r>
            <a:endParaRPr lang="en-US" sz="13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1600" dirty="0">
                <a:effectLst/>
                <a:latin typeface="Calibri" panose="020F0502020204030204" pitchFamily="34" charset="0"/>
                <a:ea typeface="SimSun" panose="02010600030101010101" pitchFamily="2" charset="-122"/>
                <a:cs typeface="Times New Roman" panose="02020603050405020304" pitchFamily="18" charset="0"/>
              </a:rPr>
              <a:t>Regularly checks inventory levels and updates records manually</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1600" dirty="0">
                <a:effectLst/>
                <a:latin typeface="Calibri" panose="020F0502020204030204" pitchFamily="34" charset="0"/>
                <a:ea typeface="SimSun" panose="02010600030101010101" pitchFamily="2" charset="-122"/>
                <a:cs typeface="Times New Roman" panose="02020603050405020304" pitchFamily="18" charset="0"/>
              </a:rPr>
              <a:t>Spends significant time on inventory management, taking away from core business activities</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1600" dirty="0">
                <a:effectLst/>
                <a:latin typeface="Calibri" panose="020F0502020204030204" pitchFamily="34" charset="0"/>
                <a:ea typeface="SimSun" panose="02010600030101010101" pitchFamily="2" charset="-122"/>
                <a:cs typeface="Times New Roman" panose="02020603050405020304" pitchFamily="18" charset="0"/>
              </a:rPr>
              <a:t>Relies on intuition and experience to make inventory decisions</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1600" dirty="0">
                <a:effectLst/>
                <a:latin typeface="Calibri" panose="020F0502020204030204" pitchFamily="34" charset="0"/>
                <a:ea typeface="SimSun" panose="02010600030101010101" pitchFamily="2" charset="-122"/>
                <a:cs typeface="Times New Roman" panose="02020603050405020304" pitchFamily="18" charset="0"/>
              </a:rPr>
              <a:t>Values ease of use, simplicity, and accuracy in an inventory management solution</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gn="just">
              <a:lnSpc>
                <a:spcPct val="115000"/>
              </a:lnSpc>
              <a:spcBef>
                <a:spcPts val="0"/>
              </a:spcBef>
              <a:spcAft>
                <a:spcPts val="0"/>
              </a:spcAft>
              <a:buNone/>
            </a:pPr>
            <a:r>
              <a:rPr lang="en-US" sz="1500" b="1" dirty="0">
                <a:effectLst/>
                <a:latin typeface="Calibri" panose="020F0502020204030204" pitchFamily="34" charset="0"/>
                <a:ea typeface="SimSun" panose="02010600030101010101" pitchFamily="2" charset="-122"/>
                <a:cs typeface="Times New Roman" panose="02020603050405020304" pitchFamily="18" charset="0"/>
              </a:rPr>
              <a:t>Technology Comfort Level:</a:t>
            </a:r>
            <a:endParaRPr lang="en-US" sz="1300" dirty="0">
              <a:effectLst/>
              <a:latin typeface="Calibri" panose="020F0502020204030204" pitchFamily="34" charset="0"/>
              <a:ea typeface="SimSun" panose="02010600030101010101" pitchFamily="2" charset="-122"/>
              <a:cs typeface="Times New Roman" panose="02020603050405020304" pitchFamily="18" charset="0"/>
            </a:endParaRPr>
          </a:p>
          <a:p>
            <a:pPr marL="742950" marR="0" lvl="1" indent="-285750" algn="just">
              <a:lnSpc>
                <a:spcPct val="150000"/>
              </a:lnSpc>
              <a:spcBef>
                <a:spcPts val="0"/>
              </a:spcBef>
              <a:spcAft>
                <a:spcPts val="0"/>
              </a:spcAft>
              <a:buFont typeface="Wingdings" panose="05000000000000000000" pitchFamily="2" charset="2"/>
              <a:buChar char=""/>
            </a:pPr>
            <a:r>
              <a:rPr lang="en-US" sz="1600" dirty="0">
                <a:effectLst/>
                <a:latin typeface="Calibri" panose="020F0502020204030204" pitchFamily="34" charset="0"/>
                <a:ea typeface="SimSun" panose="02010600030101010101" pitchFamily="2" charset="-122"/>
                <a:cs typeface="Times New Roman" panose="02020603050405020304" pitchFamily="18" charset="0"/>
              </a:rPr>
              <a:t>Familiar with basic computer skills and mobile apps</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p>
            <a:pPr marL="742950" marR="0" lvl="1" indent="-285750" algn="just">
              <a:lnSpc>
                <a:spcPct val="150000"/>
              </a:lnSpc>
              <a:spcBef>
                <a:spcPts val="0"/>
              </a:spcBef>
              <a:spcAft>
                <a:spcPts val="0"/>
              </a:spcAft>
              <a:buFont typeface="Wingdings" panose="05000000000000000000" pitchFamily="2" charset="2"/>
              <a:buChar char=""/>
            </a:pPr>
            <a:r>
              <a:rPr lang="en-US" sz="1600" dirty="0">
                <a:effectLst/>
                <a:latin typeface="Calibri" panose="020F0502020204030204" pitchFamily="34" charset="0"/>
                <a:ea typeface="SimSun" panose="02010600030101010101" pitchFamily="2" charset="-122"/>
                <a:cs typeface="Times New Roman" panose="02020603050405020304" pitchFamily="18" charset="0"/>
              </a:rPr>
              <a:t>Open to adopting new technology to improve business operations</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p>
            <a:pPr marL="742950" marR="0" lvl="1" indent="-285750" algn="just">
              <a:lnSpc>
                <a:spcPct val="150000"/>
              </a:lnSpc>
              <a:spcBef>
                <a:spcPts val="0"/>
              </a:spcBef>
              <a:spcAft>
                <a:spcPts val="0"/>
              </a:spcAft>
              <a:buFont typeface="Wingdings" panose="05000000000000000000" pitchFamily="2" charset="2"/>
              <a:buChar char=""/>
            </a:pPr>
            <a:r>
              <a:rPr lang="en-US" sz="1600" dirty="0">
                <a:effectLst/>
                <a:latin typeface="Calibri" panose="020F0502020204030204" pitchFamily="34" charset="0"/>
                <a:ea typeface="SimSun" panose="02010600030101010101" pitchFamily="2" charset="-122"/>
                <a:cs typeface="Times New Roman" panose="02020603050405020304" pitchFamily="18" charset="0"/>
              </a:rPr>
              <a:t>Prefers user-friendly and intuitive interfaces</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gn="just">
              <a:lnSpc>
                <a:spcPct val="115000"/>
              </a:lnSpc>
              <a:spcBef>
                <a:spcPts val="0"/>
              </a:spcBef>
              <a:spcAft>
                <a:spcPts val="0"/>
              </a:spcAft>
              <a:buNone/>
            </a:pPr>
            <a:r>
              <a:rPr lang="en-US" sz="1500" b="1" dirty="0">
                <a:effectLst/>
                <a:latin typeface="Calibri" panose="020F0502020204030204" pitchFamily="34" charset="0"/>
                <a:ea typeface="SimSun" panose="02010600030101010101" pitchFamily="2" charset="-122"/>
                <a:cs typeface="Times New Roman" panose="02020603050405020304" pitchFamily="18" charset="0"/>
              </a:rPr>
              <a:t>Quote:</a:t>
            </a:r>
            <a:endParaRPr lang="en-US" sz="13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gn="just">
              <a:lnSpc>
                <a:spcPct val="115000"/>
              </a:lnSpc>
              <a:spcBef>
                <a:spcPts val="0"/>
              </a:spcBef>
              <a:spcAft>
                <a:spcPts val="0"/>
              </a:spcAft>
              <a:buNone/>
            </a:pPr>
            <a:r>
              <a:rPr lang="en-US" sz="1600" dirty="0">
                <a:effectLst/>
                <a:latin typeface="Calibri" panose="020F0502020204030204" pitchFamily="34" charset="0"/>
                <a:ea typeface="SimSun" panose="02010600030101010101" pitchFamily="2" charset="-122"/>
                <a:cs typeface="Times New Roman" panose="02020603050405020304" pitchFamily="18" charset="0"/>
              </a:rPr>
              <a:t>"I want to focus on growing my business, not getting bogged down in manual inventory tracking. I need a solution that makes it easy to manage my stock, so I can make informed decisions and improve my bottom line."</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gn="just">
              <a:lnSpc>
                <a:spcPct val="115000"/>
              </a:lnSpc>
              <a:spcBef>
                <a:spcPts val="0"/>
              </a:spcBef>
              <a:spcAft>
                <a:spcPts val="0"/>
              </a:spcAft>
              <a:buNone/>
            </a:pPr>
            <a:r>
              <a:rPr lang="en-US" sz="1400" dirty="0">
                <a:effectLst/>
                <a:latin typeface="Calibri" panose="020F0502020204030204" pitchFamily="34" charset="0"/>
                <a:ea typeface="SimSun" panose="02010600030101010101" pitchFamily="2" charset="-122"/>
                <a:cs typeface="Times New Roman" panose="02020603050405020304" pitchFamily="18" charset="0"/>
              </a:rPr>
              <a:t> </a:t>
            </a:r>
            <a:endParaRPr lang="en-US" sz="13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gn="just">
              <a:lnSpc>
                <a:spcPct val="115000"/>
              </a:lnSpc>
              <a:spcBef>
                <a:spcPts val="0"/>
              </a:spcBef>
              <a:spcAft>
                <a:spcPts val="0"/>
              </a:spcAft>
              <a:buNone/>
            </a:pPr>
            <a:r>
              <a:rPr lang="en-US" sz="1600" dirty="0">
                <a:effectLst/>
                <a:latin typeface="Calibri" panose="020F0502020204030204" pitchFamily="34" charset="0"/>
                <a:ea typeface="SimSun" panose="02010600030101010101" pitchFamily="2" charset="-122"/>
                <a:cs typeface="Times New Roman" panose="02020603050405020304" pitchFamily="18" charset="0"/>
              </a:rPr>
              <a:t>This user persona represents the target user for the Inventory Management product, highlighting their goals, pain points, behavior patterns, and technology comfort level. It helps guide the development of a solution that meets the needs and expectations of small business owners like Nneka.</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7556890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0177">
        <p15:prstTrans prst="drape"/>
      </p:transition>
    </mc:Choice>
    <mc:Fallback xmlns="">
      <p:transition spd="slow" advTm="70177">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1F22B-CE9B-6768-65CA-DE8B90EA399D}"/>
              </a:ext>
            </a:extLst>
          </p:cNvPr>
          <p:cNvSpPr>
            <a:spLocks noGrp="1"/>
          </p:cNvSpPr>
          <p:nvPr>
            <p:ph type="title"/>
          </p:nvPr>
        </p:nvSpPr>
        <p:spPr>
          <a:xfrm>
            <a:off x="838200" y="223521"/>
            <a:ext cx="10855960" cy="457516"/>
          </a:xfrm>
        </p:spPr>
        <p:txBody>
          <a:bodyPr>
            <a:normAutofit fontScale="90000"/>
          </a:bodyPr>
          <a:lstStyle/>
          <a:p>
            <a:br>
              <a:rPr lang="en-US" sz="1800" b="1" dirty="0">
                <a:effectLst/>
                <a:latin typeface="Calibri" panose="020F0502020204030204" pitchFamily="34" charset="0"/>
                <a:ea typeface="SimSun" panose="02010600030101010101" pitchFamily="2" charset="-122"/>
                <a:cs typeface="Times New Roman" panose="02020603050405020304" pitchFamily="18" charset="0"/>
              </a:rPr>
            </a:br>
            <a:br>
              <a:rPr lang="en-US" sz="1800" b="1" dirty="0">
                <a:effectLst/>
                <a:latin typeface="Calibri" panose="020F0502020204030204" pitchFamily="34" charset="0"/>
                <a:ea typeface="SimSun" panose="02010600030101010101" pitchFamily="2" charset="-122"/>
                <a:cs typeface="Times New Roman" panose="02020603050405020304" pitchFamily="18" charset="0"/>
              </a:rPr>
            </a:br>
            <a:r>
              <a:rPr lang="en-US" sz="2700" b="1" dirty="0">
                <a:effectLst/>
                <a:latin typeface="Calibri" panose="020F0502020204030204" pitchFamily="34" charset="0"/>
                <a:ea typeface="SimSun" panose="02010600030101010101" pitchFamily="2" charset="-122"/>
                <a:cs typeface="Times New Roman" panose="02020603050405020304" pitchFamily="18" charset="0"/>
              </a:rPr>
              <a:t>A CONCISE OVERVIEW OF MY COMPETITIVE LANDSCAPE USING PORTER’S 5 FORCES</a:t>
            </a:r>
            <a:br>
              <a:rPr lang="en-US" sz="1800" dirty="0">
                <a:effectLst/>
                <a:latin typeface="Calibri" panose="020F0502020204030204" pitchFamily="34" charset="0"/>
                <a:ea typeface="SimSun" panose="02010600030101010101" pitchFamily="2" charset="-122"/>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3428B853-DECB-5337-1036-F04D3359231A}"/>
              </a:ext>
            </a:extLst>
          </p:cNvPr>
          <p:cNvSpPr>
            <a:spLocks noGrp="1"/>
          </p:cNvSpPr>
          <p:nvPr>
            <p:ph idx="1"/>
          </p:nvPr>
        </p:nvSpPr>
        <p:spPr>
          <a:xfrm>
            <a:off x="838200" y="599440"/>
            <a:ext cx="10515600" cy="6177280"/>
          </a:xfrm>
        </p:spPr>
        <p:txBody>
          <a:bodyPr>
            <a:normAutofit fontScale="92500" lnSpcReduction="10000"/>
          </a:bodyPr>
          <a:lstStyle/>
          <a:p>
            <a:pPr marL="0" indent="0">
              <a:buNone/>
            </a:pPr>
            <a:r>
              <a:rPr lang="en-US" sz="1800" dirty="0">
                <a:effectLst/>
                <a:latin typeface="Calibri" panose="020F0502020204030204" pitchFamily="34" charset="0"/>
                <a:ea typeface="SimSun" panose="02010600030101010101" pitchFamily="2" charset="-122"/>
                <a:cs typeface="Times New Roman" panose="02020603050405020304" pitchFamily="18" charset="0"/>
              </a:rPr>
              <a:t>Porter's 5 Forces is a framework that helps businesses understand their competitive landscape. Here's how to utilize it </a:t>
            </a:r>
          </a:p>
          <a:p>
            <a:pPr marL="0" marR="0" indent="0" algn="just">
              <a:lnSpc>
                <a:spcPct val="115000"/>
              </a:lnSpc>
              <a:spcBef>
                <a:spcPts val="0"/>
              </a:spcBef>
              <a:spcAft>
                <a:spcPts val="0"/>
              </a:spcAft>
              <a:buNone/>
            </a:pPr>
            <a:endParaRPr lang="en-US" sz="1200" b="1"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gn="just">
              <a:lnSpc>
                <a:spcPct val="115000"/>
              </a:lnSpc>
              <a:spcBef>
                <a:spcPts val="0"/>
              </a:spcBef>
              <a:spcAft>
                <a:spcPts val="0"/>
              </a:spcAft>
              <a:buNone/>
            </a:pPr>
            <a:r>
              <a:rPr lang="en-US" sz="1900" b="1" dirty="0">
                <a:effectLst/>
                <a:latin typeface="Calibri" panose="020F0502020204030204" pitchFamily="34" charset="0"/>
                <a:ea typeface="SimSun" panose="02010600030101010101" pitchFamily="2" charset="-122"/>
                <a:cs typeface="Times New Roman" panose="02020603050405020304" pitchFamily="18" charset="0"/>
              </a:rPr>
              <a:t> Threat of New Entrants:</a:t>
            </a:r>
            <a:r>
              <a:rPr lang="en-US" sz="1900" dirty="0">
                <a:effectLst/>
                <a:latin typeface="Calibri" panose="020F0502020204030204" pitchFamily="34" charset="0"/>
                <a:ea typeface="SimSun" panose="02010600030101010101" pitchFamily="2" charset="-122"/>
                <a:cs typeface="Times New Roman" panose="02020603050405020304" pitchFamily="18" charset="0"/>
              </a:rPr>
              <a:t> The threat of new entrants to an inventory management product is medium. Here's why:</a:t>
            </a:r>
            <a:endParaRPr lang="en-US" sz="17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lnSpc>
                <a:spcPct val="115000"/>
              </a:lnSpc>
              <a:spcBef>
                <a:spcPts val="0"/>
              </a:spcBef>
              <a:spcAft>
                <a:spcPts val="0"/>
              </a:spcAft>
            </a:pPr>
            <a:r>
              <a:rPr lang="en-US" sz="1900" dirty="0">
                <a:effectLst/>
                <a:latin typeface="Calibri" panose="020F0502020204030204" pitchFamily="34" charset="0"/>
                <a:ea typeface="SimSun" panose="02010600030101010101" pitchFamily="2" charset="-122"/>
                <a:cs typeface="Times New Roman" panose="02020603050405020304" pitchFamily="18" charset="0"/>
              </a:rPr>
              <a:t>High barriers to entry:</a:t>
            </a:r>
            <a:endParaRPr lang="en-US" sz="17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lnSpc>
                <a:spcPct val="115000"/>
              </a:lnSpc>
              <a:spcBef>
                <a:spcPts val="0"/>
              </a:spcBef>
              <a:spcAft>
                <a:spcPts val="0"/>
              </a:spcAft>
            </a:pPr>
            <a:r>
              <a:rPr lang="en-US" sz="1900" dirty="0">
                <a:effectLst/>
                <a:latin typeface="Calibri" panose="020F0502020204030204" pitchFamily="34" charset="0"/>
                <a:ea typeface="SimSun" panose="02010600030101010101" pitchFamily="2" charset="-122"/>
                <a:cs typeface="Times New Roman" panose="02020603050405020304" pitchFamily="18" charset="0"/>
              </a:rPr>
              <a:t>Moderate barriers to entry:</a:t>
            </a:r>
            <a:endParaRPr lang="en-US" sz="17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lnSpc>
                <a:spcPct val="115000"/>
              </a:lnSpc>
              <a:spcBef>
                <a:spcPts val="0"/>
              </a:spcBef>
              <a:spcAft>
                <a:spcPts val="0"/>
              </a:spcAft>
            </a:pPr>
            <a:r>
              <a:rPr lang="en-US" sz="1900" dirty="0">
                <a:effectLst/>
                <a:latin typeface="Calibri" panose="020F0502020204030204" pitchFamily="34" charset="0"/>
                <a:ea typeface="SimSun" panose="02010600030101010101" pitchFamily="2" charset="-122"/>
                <a:cs typeface="Times New Roman" panose="02020603050405020304" pitchFamily="18" charset="0"/>
              </a:rPr>
              <a:t>Low barriers to entry: </a:t>
            </a:r>
            <a:endParaRPr lang="en-US" sz="17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gn="just">
              <a:lnSpc>
                <a:spcPct val="115000"/>
              </a:lnSpc>
              <a:spcBef>
                <a:spcPts val="0"/>
              </a:spcBef>
              <a:spcAft>
                <a:spcPts val="0"/>
              </a:spcAft>
              <a:buNone/>
            </a:pPr>
            <a:r>
              <a:rPr lang="en-US" sz="2200" dirty="0">
                <a:solidFill>
                  <a:srgbClr val="FF0000"/>
                </a:solidFill>
                <a:effectLst/>
                <a:latin typeface="Calibri" panose="020F0502020204030204" pitchFamily="34" charset="0"/>
                <a:ea typeface="SimSun" panose="02010600030101010101" pitchFamily="2" charset="-122"/>
                <a:cs typeface="Times New Roman" panose="02020603050405020304" pitchFamily="18" charset="0"/>
              </a:rPr>
              <a:t> </a:t>
            </a:r>
            <a:endParaRPr lang="en-US" sz="17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lnSpc>
                <a:spcPct val="115000"/>
              </a:lnSpc>
              <a:spcBef>
                <a:spcPts val="0"/>
              </a:spcBef>
              <a:spcAft>
                <a:spcPts val="0"/>
              </a:spcAft>
            </a:pPr>
            <a:r>
              <a:rPr lang="en-US" sz="1900" b="1" dirty="0">
                <a:effectLst/>
                <a:latin typeface="Calibri" panose="020F0502020204030204" pitchFamily="34" charset="0"/>
                <a:ea typeface="SimSun" panose="02010600030101010101" pitchFamily="2" charset="-122"/>
                <a:cs typeface="Times New Roman" panose="02020603050405020304" pitchFamily="18" charset="0"/>
              </a:rPr>
              <a:t>2. Bargaining Power of Suppliers: </a:t>
            </a:r>
            <a:r>
              <a:rPr lang="en-US" sz="1900" dirty="0">
                <a:effectLst/>
                <a:latin typeface="Calibri" panose="020F0502020204030204" pitchFamily="34" charset="0"/>
                <a:ea typeface="SimSun" panose="02010600030101010101" pitchFamily="2" charset="-122"/>
                <a:cs typeface="Times New Roman" panose="02020603050405020304" pitchFamily="18" charset="0"/>
              </a:rPr>
              <a:t>The bargaining power of suppliers</a:t>
            </a:r>
            <a:r>
              <a:rPr lang="en-US" sz="1900" b="1" dirty="0">
                <a:effectLst/>
                <a:latin typeface="Calibri" panose="020F0502020204030204" pitchFamily="34" charset="0"/>
                <a:ea typeface="SimSun" panose="02010600030101010101" pitchFamily="2" charset="-122"/>
                <a:cs typeface="Times New Roman" panose="02020603050405020304" pitchFamily="18" charset="0"/>
              </a:rPr>
              <a:t> </a:t>
            </a:r>
            <a:r>
              <a:rPr lang="en-US" sz="1900" dirty="0">
                <a:effectLst/>
                <a:latin typeface="Calibri" panose="020F0502020204030204" pitchFamily="34" charset="0"/>
                <a:ea typeface="SimSun" panose="02010600030101010101" pitchFamily="2" charset="-122"/>
                <a:cs typeface="Times New Roman" panose="02020603050405020304" pitchFamily="18" charset="0"/>
              </a:rPr>
              <a:t>to an inventory management product is low. Here's why:</a:t>
            </a:r>
            <a:endParaRPr lang="en-US" sz="1700" dirty="0">
              <a:effectLst/>
              <a:latin typeface="Calibri" panose="020F0502020204030204" pitchFamily="34" charset="0"/>
              <a:ea typeface="SimSun" panose="02010600030101010101" pitchFamily="2" charset="-122"/>
              <a:cs typeface="Times New Roman" panose="02020603050405020304" pitchFamily="18" charset="0"/>
            </a:endParaRPr>
          </a:p>
          <a:p>
            <a:pPr marL="742950" marR="0" lvl="1" indent="-285750" algn="just">
              <a:lnSpc>
                <a:spcPct val="115000"/>
              </a:lnSpc>
              <a:spcBef>
                <a:spcPts val="0"/>
              </a:spcBef>
              <a:spcAft>
                <a:spcPts val="0"/>
              </a:spcAft>
              <a:buFont typeface="Wingdings" panose="05000000000000000000" pitchFamily="2" charset="2"/>
              <a:buChar char=""/>
            </a:pPr>
            <a:r>
              <a:rPr lang="en-US" sz="1900" dirty="0">
                <a:effectLst/>
                <a:latin typeface="Calibri" panose="020F0502020204030204" pitchFamily="34" charset="0"/>
                <a:ea typeface="SimSun" panose="02010600030101010101" pitchFamily="2" charset="-122"/>
                <a:cs typeface="Times New Roman" panose="02020603050405020304" pitchFamily="18" charset="0"/>
              </a:rPr>
              <a:t>Inventory management software typically relies on standard technologies and infrastructure (e.g., servers, databases, programming languages).</a:t>
            </a:r>
            <a:endParaRPr lang="en-US" sz="1700" dirty="0">
              <a:effectLst/>
              <a:latin typeface="Calibri" panose="020F0502020204030204" pitchFamily="34" charset="0"/>
              <a:ea typeface="SimSun" panose="02010600030101010101" pitchFamily="2" charset="-122"/>
              <a:cs typeface="Times New Roman" panose="02020603050405020304" pitchFamily="18" charset="0"/>
            </a:endParaRPr>
          </a:p>
          <a:p>
            <a:pPr marL="742950" marR="0" lvl="1" indent="-285750" algn="just">
              <a:lnSpc>
                <a:spcPct val="115000"/>
              </a:lnSpc>
              <a:spcBef>
                <a:spcPts val="0"/>
              </a:spcBef>
              <a:spcAft>
                <a:spcPts val="0"/>
              </a:spcAft>
              <a:buFont typeface="Wingdings" panose="05000000000000000000" pitchFamily="2" charset="2"/>
              <a:buChar char=""/>
            </a:pPr>
            <a:r>
              <a:rPr lang="en-US" sz="1900" dirty="0">
                <a:effectLst/>
                <a:latin typeface="Calibri" panose="020F0502020204030204" pitchFamily="34" charset="0"/>
                <a:ea typeface="SimSun" panose="02010600030101010101" pitchFamily="2" charset="-122"/>
                <a:cs typeface="Times New Roman" panose="02020603050405020304" pitchFamily="18" charset="0"/>
              </a:rPr>
              <a:t>Suppliers of these technologies (e.g., Amazon Web Services, Microsoft) have limited bargaining power.</a:t>
            </a:r>
            <a:endParaRPr lang="en-US" sz="17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lnSpc>
                <a:spcPct val="115000"/>
              </a:lnSpc>
              <a:spcBef>
                <a:spcPts val="0"/>
              </a:spcBef>
              <a:spcAft>
                <a:spcPts val="0"/>
              </a:spcAft>
            </a:pPr>
            <a:endParaRPr lang="en-US" sz="19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lnSpc>
                <a:spcPct val="115000"/>
              </a:lnSpc>
              <a:spcBef>
                <a:spcPts val="0"/>
              </a:spcBef>
              <a:spcAft>
                <a:spcPts val="0"/>
              </a:spcAft>
            </a:pPr>
            <a:r>
              <a:rPr lang="en-US" sz="1900" dirty="0">
                <a:effectLst/>
                <a:latin typeface="Calibri" panose="020F0502020204030204" pitchFamily="34" charset="0"/>
                <a:ea typeface="SimSun" panose="02010600030101010101" pitchFamily="2" charset="-122"/>
                <a:cs typeface="Times New Roman" panose="02020603050405020304" pitchFamily="18" charset="0"/>
              </a:rPr>
              <a:t>3. </a:t>
            </a:r>
            <a:r>
              <a:rPr lang="en-US" sz="1900" b="1" dirty="0">
                <a:effectLst/>
                <a:latin typeface="Calibri" panose="020F0502020204030204" pitchFamily="34" charset="0"/>
                <a:ea typeface="SimSun" panose="02010600030101010101" pitchFamily="2" charset="-122"/>
                <a:cs typeface="Times New Roman" panose="02020603050405020304" pitchFamily="18" charset="0"/>
              </a:rPr>
              <a:t>Bargaining Power of Buyers: </a:t>
            </a:r>
            <a:r>
              <a:rPr lang="en-US" sz="1900" dirty="0">
                <a:effectLst/>
                <a:latin typeface="Calibri" panose="020F0502020204030204" pitchFamily="34" charset="0"/>
                <a:ea typeface="SimSun" panose="02010600030101010101" pitchFamily="2" charset="-122"/>
                <a:cs typeface="Times New Roman" panose="02020603050405020304" pitchFamily="18" charset="0"/>
              </a:rPr>
              <a:t>The bargaining power of buyers</a:t>
            </a:r>
            <a:r>
              <a:rPr lang="en-US" sz="1900" b="1" dirty="0">
                <a:effectLst/>
                <a:latin typeface="Calibri" panose="020F0502020204030204" pitchFamily="34" charset="0"/>
                <a:ea typeface="SimSun" panose="02010600030101010101" pitchFamily="2" charset="-122"/>
                <a:cs typeface="Times New Roman" panose="02020603050405020304" pitchFamily="18" charset="0"/>
              </a:rPr>
              <a:t> </a:t>
            </a:r>
            <a:r>
              <a:rPr lang="en-US" sz="1900" dirty="0">
                <a:effectLst/>
                <a:latin typeface="Calibri" panose="020F0502020204030204" pitchFamily="34" charset="0"/>
                <a:ea typeface="SimSun" panose="02010600030101010101" pitchFamily="2" charset="-122"/>
                <a:cs typeface="Times New Roman" panose="02020603050405020304" pitchFamily="18" charset="0"/>
              </a:rPr>
              <a:t>to an inventory management product is medium. Here's why:</a:t>
            </a:r>
            <a:endParaRPr lang="en-US" sz="17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lnSpc>
                <a:spcPct val="115000"/>
              </a:lnSpc>
              <a:spcBef>
                <a:spcPts val="0"/>
              </a:spcBef>
              <a:spcAft>
                <a:spcPts val="0"/>
              </a:spcAft>
            </a:pPr>
            <a:r>
              <a:rPr lang="en-US" sz="1900" dirty="0">
                <a:effectLst/>
                <a:latin typeface="Calibri" panose="020F0502020204030204" pitchFamily="34" charset="0"/>
                <a:ea typeface="SimSun" panose="02010600030101010101" pitchFamily="2" charset="-122"/>
                <a:cs typeface="Times New Roman" panose="02020603050405020304" pitchFamily="18" charset="0"/>
              </a:rPr>
              <a:t>Buyers (businesses using inventory management software) have some bargaining power due to:</a:t>
            </a:r>
            <a:endParaRPr lang="en-US" sz="1700" dirty="0">
              <a:effectLst/>
              <a:latin typeface="Calibri" panose="020F0502020204030204" pitchFamily="34" charset="0"/>
              <a:ea typeface="SimSun" panose="02010600030101010101" pitchFamily="2" charset="-122"/>
              <a:cs typeface="Times New Roman" panose="02020603050405020304" pitchFamily="18" charset="0"/>
            </a:endParaRPr>
          </a:p>
          <a:p>
            <a:pPr marL="742950" marR="0" lvl="1" indent="-285750" algn="just">
              <a:lnSpc>
                <a:spcPct val="115000"/>
              </a:lnSpc>
              <a:spcBef>
                <a:spcPts val="0"/>
              </a:spcBef>
              <a:spcAft>
                <a:spcPts val="0"/>
              </a:spcAft>
              <a:buFont typeface="Wingdings" panose="05000000000000000000" pitchFamily="2" charset="2"/>
              <a:buChar char=""/>
            </a:pPr>
            <a:r>
              <a:rPr lang="en-US" sz="1900" dirty="0">
                <a:effectLst/>
                <a:latin typeface="Calibri" panose="020F0502020204030204" pitchFamily="34" charset="0"/>
                <a:ea typeface="SimSun" panose="02010600030101010101" pitchFamily="2" charset="-122"/>
                <a:cs typeface="Times New Roman" panose="02020603050405020304" pitchFamily="18" charset="0"/>
              </a:rPr>
              <a:t>Moderate switching costs (time, money, and effort required to change software)</a:t>
            </a:r>
            <a:endParaRPr lang="en-US" sz="1700" dirty="0">
              <a:effectLst/>
              <a:latin typeface="Calibri" panose="020F0502020204030204" pitchFamily="34" charset="0"/>
              <a:ea typeface="SimSun" panose="02010600030101010101" pitchFamily="2" charset="-122"/>
              <a:cs typeface="Times New Roman" panose="02020603050405020304" pitchFamily="18" charset="0"/>
            </a:endParaRPr>
          </a:p>
          <a:p>
            <a:pPr marL="742950" marR="0" lvl="1" indent="-285750" algn="just">
              <a:lnSpc>
                <a:spcPct val="115000"/>
              </a:lnSpc>
              <a:spcBef>
                <a:spcPts val="0"/>
              </a:spcBef>
              <a:spcAft>
                <a:spcPts val="0"/>
              </a:spcAft>
              <a:buFont typeface="Wingdings" panose="05000000000000000000" pitchFamily="2" charset="2"/>
              <a:buChar char=""/>
            </a:pPr>
            <a:r>
              <a:rPr lang="en-US" sz="1900" dirty="0">
                <a:effectLst/>
                <a:latin typeface="Calibri" panose="020F0502020204030204" pitchFamily="34" charset="0"/>
                <a:ea typeface="SimSun" panose="02010600030101010101" pitchFamily="2" charset="-122"/>
                <a:cs typeface="Times New Roman" panose="02020603050405020304" pitchFamily="18" charset="0"/>
              </a:rPr>
              <a:t>Availability of alternative solutions (competitors, open-source options)</a:t>
            </a:r>
          </a:p>
          <a:p>
            <a:pPr marL="742950" lvl="1" indent="-285750" algn="just">
              <a:lnSpc>
                <a:spcPct val="115000"/>
              </a:lnSpc>
              <a:spcBef>
                <a:spcPts val="0"/>
              </a:spcBef>
              <a:buFont typeface="Wingdings" panose="05000000000000000000" pitchFamily="2" charset="2"/>
              <a:buChar char=""/>
            </a:pPr>
            <a:r>
              <a:rPr lang="en-US" sz="1800" dirty="0">
                <a:effectLst/>
                <a:latin typeface="Calibri" panose="020F0502020204030204" pitchFamily="34" charset="0"/>
                <a:ea typeface="SimSun" panose="02010600030101010101" pitchFamily="2" charset="-122"/>
                <a:cs typeface="Times New Roman" panose="02020603050405020304" pitchFamily="18" charset="0"/>
              </a:rPr>
              <a:t>Some buyers may have significant purchasing power (large enterprises)</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p>
            <a:pPr marL="742950" marR="0" lvl="1" indent="-285750" algn="just">
              <a:lnSpc>
                <a:spcPct val="115000"/>
              </a:lnSpc>
              <a:spcBef>
                <a:spcPts val="0"/>
              </a:spcBef>
              <a:spcAft>
                <a:spcPts val="0"/>
              </a:spcAft>
              <a:buFont typeface="Wingdings" panose="05000000000000000000" pitchFamily="2" charset="2"/>
              <a:buChar char=""/>
            </a:pPr>
            <a:endParaRPr lang="en-US" sz="17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6417413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37700">
        <p15:prstTrans prst="drape"/>
      </p:transition>
    </mc:Choice>
    <mc:Fallback xmlns="">
      <p:transition spd="slow" advTm="377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77CBA3-FC62-1151-618F-4DC8F9CA301B}"/>
              </a:ext>
            </a:extLst>
          </p:cNvPr>
          <p:cNvSpPr>
            <a:spLocks noGrp="1"/>
          </p:cNvSpPr>
          <p:nvPr>
            <p:ph idx="1"/>
          </p:nvPr>
        </p:nvSpPr>
        <p:spPr>
          <a:xfrm>
            <a:off x="838200" y="81945"/>
            <a:ext cx="10515600" cy="5851843"/>
          </a:xfrm>
        </p:spPr>
        <p:txBody>
          <a:bodyPr>
            <a:normAutofit/>
          </a:bodyPr>
          <a:lstStyle/>
          <a:p>
            <a:pPr marL="0" marR="0" indent="0" algn="just">
              <a:lnSpc>
                <a:spcPct val="115000"/>
              </a:lnSpc>
              <a:spcBef>
                <a:spcPts val="0"/>
              </a:spcBef>
              <a:spcAft>
                <a:spcPts val="0"/>
              </a:spcAft>
              <a:buNone/>
            </a:pPr>
            <a:r>
              <a:rPr lang="en-US" sz="1400" dirty="0">
                <a:effectLst/>
                <a:latin typeface="Calibri" panose="020F0502020204030204" pitchFamily="34" charset="0"/>
                <a:ea typeface="SimSun" panose="02010600030101010101" pitchFamily="2" charset="-122"/>
                <a:cs typeface="Times New Roman" panose="02020603050405020304" pitchFamily="18" charset="0"/>
              </a:rPr>
              <a:t>4. </a:t>
            </a:r>
            <a:r>
              <a:rPr lang="en-US" sz="1600" b="1" dirty="0">
                <a:effectLst/>
                <a:latin typeface="Calibri" panose="020F0502020204030204" pitchFamily="34" charset="0"/>
                <a:ea typeface="SimSun" panose="02010600030101010101" pitchFamily="2" charset="-122"/>
                <a:cs typeface="Times New Roman" panose="02020603050405020304" pitchFamily="18" charset="0"/>
              </a:rPr>
              <a:t>Threat of Substitute Products or Services: </a:t>
            </a:r>
            <a:r>
              <a:rPr lang="en-US" sz="1600" dirty="0">
                <a:effectLst/>
                <a:latin typeface="Calibri" panose="020F0502020204030204" pitchFamily="34" charset="0"/>
                <a:ea typeface="SimSun" panose="02010600030101010101" pitchFamily="2" charset="-122"/>
                <a:cs typeface="Times New Roman" panose="02020603050405020304" pitchFamily="18" charset="0"/>
              </a:rPr>
              <a:t>Threat of substitute product or service</a:t>
            </a:r>
            <a:r>
              <a:rPr lang="en-US" sz="1600" b="1" dirty="0">
                <a:effectLst/>
                <a:latin typeface="Calibri" panose="020F0502020204030204" pitchFamily="34" charset="0"/>
                <a:ea typeface="SimSun" panose="02010600030101010101" pitchFamily="2" charset="-122"/>
                <a:cs typeface="Times New Roman" panose="02020603050405020304" pitchFamily="18" charset="0"/>
              </a:rPr>
              <a:t> </a:t>
            </a:r>
            <a:r>
              <a:rPr lang="en-US" sz="1600" dirty="0">
                <a:effectLst/>
                <a:latin typeface="Calibri" panose="020F0502020204030204" pitchFamily="34" charset="0"/>
                <a:ea typeface="SimSun" panose="02010600030101010101" pitchFamily="2" charset="-122"/>
                <a:cs typeface="Times New Roman" panose="02020603050405020304" pitchFamily="18" charset="0"/>
              </a:rPr>
              <a:t>to an inventory management product is low. Here's why:</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p>
            <a:pPr marL="742950" marR="0" lvl="1" indent="-285750" algn="just">
              <a:lnSpc>
                <a:spcPct val="115000"/>
              </a:lnSpc>
              <a:spcBef>
                <a:spcPts val="0"/>
              </a:spcBef>
              <a:spcAft>
                <a:spcPts val="0"/>
              </a:spcAft>
              <a:buFont typeface="Wingdings" panose="05000000000000000000" pitchFamily="2" charset="2"/>
              <a:buChar char=""/>
            </a:pPr>
            <a:r>
              <a:rPr lang="en-US" sz="1600" dirty="0">
                <a:effectLst/>
                <a:latin typeface="Calibri" panose="020F0502020204030204" pitchFamily="34" charset="0"/>
                <a:ea typeface="SimSun" panose="02010600030101010101" pitchFamily="2" charset="-122"/>
                <a:cs typeface="Times New Roman" panose="02020603050405020304" pitchFamily="18" charset="0"/>
              </a:rPr>
              <a:t>Substitute products (manual inventory management, spreadsheets, or alternative software) are available but have limitations:</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p>
            <a:pPr marL="742950" marR="0" lvl="1" indent="-285750" algn="just">
              <a:lnSpc>
                <a:spcPct val="115000"/>
              </a:lnSpc>
              <a:spcBef>
                <a:spcPts val="0"/>
              </a:spcBef>
              <a:spcAft>
                <a:spcPts val="0"/>
              </a:spcAft>
              <a:buFont typeface="Wingdings" panose="05000000000000000000" pitchFamily="2" charset="2"/>
              <a:buChar char=""/>
            </a:pPr>
            <a:r>
              <a:rPr lang="en-US" sz="1600" dirty="0">
                <a:effectLst/>
                <a:latin typeface="Calibri" panose="020F0502020204030204" pitchFamily="34" charset="0"/>
                <a:ea typeface="SimSun" panose="02010600030101010101" pitchFamily="2" charset="-122"/>
                <a:cs typeface="Times New Roman" panose="02020603050405020304" pitchFamily="18" charset="0"/>
              </a:rPr>
              <a:t>Manual methods are time-consuming, error-prone, and difficult to scale</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p>
            <a:pPr marL="742950" marR="0" lvl="1" indent="-285750" algn="just">
              <a:lnSpc>
                <a:spcPct val="115000"/>
              </a:lnSpc>
              <a:spcBef>
                <a:spcPts val="0"/>
              </a:spcBef>
              <a:spcAft>
                <a:spcPts val="0"/>
              </a:spcAft>
              <a:buFont typeface="Wingdings" panose="05000000000000000000" pitchFamily="2" charset="2"/>
              <a:buChar char=""/>
            </a:pPr>
            <a:r>
              <a:rPr lang="en-US" sz="1600" dirty="0">
                <a:effectLst/>
                <a:latin typeface="Calibri" panose="020F0502020204030204" pitchFamily="34" charset="0"/>
                <a:ea typeface="SimSun" panose="02010600030101010101" pitchFamily="2" charset="-122"/>
                <a:cs typeface="Times New Roman" panose="02020603050405020304" pitchFamily="18" charset="0"/>
              </a:rPr>
              <a:t>Spreadsheets have limitations in terms of automation, integration, and collaboration</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p>
            <a:pPr marL="742950" marR="0" lvl="1" indent="-285750" algn="just">
              <a:lnSpc>
                <a:spcPct val="115000"/>
              </a:lnSpc>
              <a:spcBef>
                <a:spcPts val="0"/>
              </a:spcBef>
              <a:spcAft>
                <a:spcPts val="0"/>
              </a:spcAft>
              <a:buFont typeface="Wingdings" panose="05000000000000000000" pitchFamily="2" charset="2"/>
              <a:buChar char=""/>
            </a:pPr>
            <a:r>
              <a:rPr lang="en-US" sz="1600" dirty="0">
                <a:effectLst/>
                <a:latin typeface="Calibri" panose="020F0502020204030204" pitchFamily="34" charset="0"/>
                <a:ea typeface="SimSun" panose="02010600030101010101" pitchFamily="2" charset="-122"/>
                <a:cs typeface="Times New Roman" panose="02020603050405020304" pitchFamily="18" charset="0"/>
              </a:rPr>
              <a:t>Alternative software may not offer the same features, quality, or support </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gn="just">
              <a:lnSpc>
                <a:spcPct val="115000"/>
              </a:lnSpc>
              <a:spcBef>
                <a:spcPts val="0"/>
              </a:spcBef>
              <a:spcAft>
                <a:spcPts val="0"/>
              </a:spcAft>
              <a:buNone/>
            </a:pPr>
            <a:r>
              <a:rPr lang="en-US" sz="1600" dirty="0">
                <a:effectLst/>
                <a:latin typeface="Calibri" panose="020F0502020204030204" pitchFamily="34" charset="0"/>
                <a:ea typeface="SimSun" panose="02010600030101010101" pitchFamily="2" charset="-122"/>
                <a:cs typeface="Times New Roman" panose="02020603050405020304" pitchFamily="18" charset="0"/>
              </a:rPr>
              <a:t>5. </a:t>
            </a:r>
            <a:r>
              <a:rPr lang="en-US" sz="1600" b="1" dirty="0">
                <a:effectLst/>
                <a:latin typeface="Calibri" panose="020F0502020204030204" pitchFamily="34" charset="0"/>
                <a:ea typeface="SimSun" panose="02010600030101010101" pitchFamily="2" charset="-122"/>
                <a:cs typeface="Times New Roman" panose="02020603050405020304" pitchFamily="18" charset="0"/>
              </a:rPr>
              <a:t>Competitive Rivalry Among Existing Competitors: </a:t>
            </a:r>
            <a:r>
              <a:rPr lang="en-US" sz="1600" dirty="0">
                <a:effectLst/>
                <a:latin typeface="Calibri" panose="020F0502020204030204" pitchFamily="34" charset="0"/>
                <a:ea typeface="SimSun" panose="02010600030101010101" pitchFamily="2" charset="-122"/>
                <a:cs typeface="Times New Roman" panose="02020603050405020304" pitchFamily="18" charset="0"/>
              </a:rPr>
              <a:t>Competitive rivalry among existing competitors</a:t>
            </a:r>
            <a:r>
              <a:rPr lang="en-US" sz="1600" b="1" dirty="0">
                <a:effectLst/>
                <a:latin typeface="Calibri" panose="020F0502020204030204" pitchFamily="34" charset="0"/>
                <a:ea typeface="SimSun" panose="02010600030101010101" pitchFamily="2" charset="-122"/>
                <a:cs typeface="Times New Roman" panose="02020603050405020304" pitchFamily="18" charset="0"/>
              </a:rPr>
              <a:t> </a:t>
            </a:r>
            <a:r>
              <a:rPr lang="en-US" sz="1600" dirty="0">
                <a:effectLst/>
                <a:latin typeface="Calibri" panose="020F0502020204030204" pitchFamily="34" charset="0"/>
                <a:ea typeface="SimSun" panose="02010600030101010101" pitchFamily="2" charset="-122"/>
                <a:cs typeface="Times New Roman" panose="02020603050405020304" pitchFamily="18" charset="0"/>
              </a:rPr>
              <a:t>to an inventory management product is high. Here's why:</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gn="just">
              <a:lnSpc>
                <a:spcPct val="115000"/>
              </a:lnSpc>
              <a:spcBef>
                <a:spcPts val="0"/>
              </a:spcBef>
              <a:spcAft>
                <a:spcPts val="0"/>
              </a:spcAft>
              <a:buNone/>
            </a:pPr>
            <a:r>
              <a:rPr lang="en-US" sz="1600" dirty="0">
                <a:effectLst/>
                <a:latin typeface="Calibri" panose="020F0502020204030204" pitchFamily="34" charset="0"/>
                <a:ea typeface="SimSun" panose="02010600030101010101" pitchFamily="2" charset="-122"/>
                <a:cs typeface="Times New Roman" panose="02020603050405020304" pitchFamily="18" charset="0"/>
              </a:rPr>
              <a:t>The inventory management software market is highly competitive, with many established players and new entrants:</a:t>
            </a:r>
            <a:r>
              <a:rPr lang="en-US" sz="1400" dirty="0">
                <a:latin typeface="Calibri" panose="020F0502020204030204" pitchFamily="34" charset="0"/>
                <a:ea typeface="SimSun" panose="02010600030101010101" pitchFamily="2" charset="-122"/>
                <a:cs typeface="Times New Roman" panose="02020603050405020304" pitchFamily="18" charset="0"/>
              </a:rPr>
              <a:t> </a:t>
            </a:r>
            <a:r>
              <a:rPr lang="en-US" sz="1600" dirty="0">
                <a:effectLst/>
                <a:latin typeface="Calibri" panose="020F0502020204030204" pitchFamily="34" charset="0"/>
                <a:ea typeface="SimSun" panose="02010600030101010101" pitchFamily="2" charset="-122"/>
                <a:cs typeface="Times New Roman" panose="02020603050405020304" pitchFamily="18" charset="0"/>
              </a:rPr>
              <a:t>This intense competition leads to:</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p>
            <a:pPr marL="742950" marR="0" lvl="1" indent="-285750" algn="just">
              <a:lnSpc>
                <a:spcPct val="115000"/>
              </a:lnSpc>
              <a:spcBef>
                <a:spcPts val="0"/>
              </a:spcBef>
              <a:spcAft>
                <a:spcPts val="0"/>
              </a:spcAft>
              <a:buFont typeface="Wingdings" panose="05000000000000000000" pitchFamily="2" charset="2"/>
              <a:buChar char=""/>
            </a:pPr>
            <a:r>
              <a:rPr lang="en-US" sz="1600" dirty="0">
                <a:effectLst/>
                <a:latin typeface="Calibri" panose="020F0502020204030204" pitchFamily="34" charset="0"/>
                <a:ea typeface="SimSun" panose="02010600030101010101" pitchFamily="2" charset="-122"/>
                <a:cs typeface="Times New Roman" panose="02020603050405020304" pitchFamily="18" charset="0"/>
              </a:rPr>
              <a:t>Aggressive marketing and sales tactics</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p>
            <a:pPr marL="742950" marR="0" lvl="1" indent="-285750" algn="just">
              <a:lnSpc>
                <a:spcPct val="115000"/>
              </a:lnSpc>
              <a:spcBef>
                <a:spcPts val="0"/>
              </a:spcBef>
              <a:spcAft>
                <a:spcPts val="0"/>
              </a:spcAft>
              <a:buFont typeface="Wingdings" panose="05000000000000000000" pitchFamily="2" charset="2"/>
              <a:buChar char=""/>
            </a:pPr>
            <a:r>
              <a:rPr lang="en-US" sz="1600" dirty="0">
                <a:effectLst/>
                <a:latin typeface="Calibri" panose="020F0502020204030204" pitchFamily="34" charset="0"/>
                <a:ea typeface="SimSun" panose="02010600030101010101" pitchFamily="2" charset="-122"/>
                <a:cs typeface="Times New Roman" panose="02020603050405020304" pitchFamily="18" charset="0"/>
              </a:rPr>
              <a:t>Continuous product improvement</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p>
            <a:pPr marL="742950" marR="0" lvl="1" indent="-285750" algn="just">
              <a:lnSpc>
                <a:spcPct val="115000"/>
              </a:lnSpc>
              <a:spcBef>
                <a:spcPts val="0"/>
              </a:spcBef>
              <a:spcAft>
                <a:spcPts val="0"/>
              </a:spcAft>
              <a:buFont typeface="Wingdings" panose="05000000000000000000" pitchFamily="2" charset="2"/>
              <a:buChar char=""/>
            </a:pPr>
            <a:r>
              <a:rPr lang="en-US" sz="1600" dirty="0">
                <a:effectLst/>
                <a:latin typeface="Calibri" panose="020F0502020204030204" pitchFamily="34" charset="0"/>
                <a:ea typeface="SimSun" panose="02010600030101010101" pitchFamily="2" charset="-122"/>
                <a:cs typeface="Times New Roman" panose="02020603050405020304" pitchFamily="18" charset="0"/>
              </a:rPr>
              <a:t>Pricing pressure</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p>
            <a:pPr marL="742950" marR="0" lvl="1" indent="-285750" algn="just">
              <a:lnSpc>
                <a:spcPct val="115000"/>
              </a:lnSpc>
              <a:spcBef>
                <a:spcPts val="0"/>
              </a:spcBef>
              <a:spcAft>
                <a:spcPts val="0"/>
              </a:spcAft>
              <a:buFont typeface="Wingdings" panose="05000000000000000000" pitchFamily="2" charset="2"/>
              <a:buChar char=""/>
            </a:pPr>
            <a:r>
              <a:rPr lang="en-US" sz="1600" dirty="0">
                <a:effectLst/>
                <a:latin typeface="Calibri" panose="020F0502020204030204" pitchFamily="34" charset="0"/>
                <a:ea typeface="SimSun" panose="02010600030101010101" pitchFamily="2" charset="-122"/>
                <a:cs typeface="Times New Roman" panose="02020603050405020304" pitchFamily="18" charset="0"/>
              </a:rPr>
              <a:t>High customer acquisition and retention costs </a:t>
            </a:r>
          </a:p>
          <a:p>
            <a:pPr marL="457200" marR="0" lvl="1" indent="0" algn="just">
              <a:lnSpc>
                <a:spcPct val="115000"/>
              </a:lnSpc>
              <a:spcBef>
                <a:spcPts val="0"/>
              </a:spcBef>
              <a:spcAft>
                <a:spcPts val="0"/>
              </a:spcAft>
              <a:buNone/>
            </a:pP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p>
            <a:pPr marL="0" indent="0">
              <a:buNone/>
            </a:pPr>
            <a:endParaRPr lang="en-US" dirty="0"/>
          </a:p>
        </p:txBody>
      </p:sp>
      <p:graphicFrame>
        <p:nvGraphicFramePr>
          <p:cNvPr id="4" name="Table 3">
            <a:extLst>
              <a:ext uri="{FF2B5EF4-FFF2-40B4-BE49-F238E27FC236}">
                <a16:creationId xmlns:a16="http://schemas.microsoft.com/office/drawing/2014/main" id="{04AA263A-E127-B439-8152-9B258C8EAF8A}"/>
              </a:ext>
            </a:extLst>
          </p:cNvPr>
          <p:cNvGraphicFramePr>
            <a:graphicFrameLocks noGrp="1"/>
          </p:cNvGraphicFramePr>
          <p:nvPr>
            <p:extLst>
              <p:ext uri="{D42A27DB-BD31-4B8C-83A1-F6EECF244321}">
                <p14:modId xmlns:p14="http://schemas.microsoft.com/office/powerpoint/2010/main" val="181509098"/>
              </p:ext>
            </p:extLst>
          </p:nvPr>
        </p:nvGraphicFramePr>
        <p:xfrm>
          <a:off x="1687765" y="4852575"/>
          <a:ext cx="5194806" cy="1923480"/>
        </p:xfrm>
        <a:graphic>
          <a:graphicData uri="http://schemas.openxmlformats.org/drawingml/2006/table">
            <a:tbl>
              <a:tblPr firstRow="1" firstCol="1" bandRow="1">
                <a:tableStyleId>{5C22544A-7EE6-4342-B048-85BDC9FD1C3A}</a:tableStyleId>
              </a:tblPr>
              <a:tblGrid>
                <a:gridCol w="2703195">
                  <a:extLst>
                    <a:ext uri="{9D8B030D-6E8A-4147-A177-3AD203B41FA5}">
                      <a16:colId xmlns:a16="http://schemas.microsoft.com/office/drawing/2014/main" val="4043351354"/>
                    </a:ext>
                  </a:extLst>
                </a:gridCol>
                <a:gridCol w="2491611">
                  <a:extLst>
                    <a:ext uri="{9D8B030D-6E8A-4147-A177-3AD203B41FA5}">
                      <a16:colId xmlns:a16="http://schemas.microsoft.com/office/drawing/2014/main" val="1148449632"/>
                    </a:ext>
                  </a:extLst>
                </a:gridCol>
              </a:tblGrid>
              <a:tr h="320580">
                <a:tc>
                  <a:txBody>
                    <a:bodyPr/>
                    <a:lstStyle/>
                    <a:p>
                      <a:pPr marL="0" marR="0" algn="just">
                        <a:lnSpc>
                          <a:spcPct val="115000"/>
                        </a:lnSpc>
                        <a:spcBef>
                          <a:spcPts val="0"/>
                        </a:spcBef>
                        <a:spcAft>
                          <a:spcPts val="0"/>
                        </a:spcAft>
                      </a:pPr>
                      <a:r>
                        <a:rPr lang="en-US" sz="1600" dirty="0">
                          <a:effectLst/>
                        </a:rPr>
                        <a:t>Force</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600" dirty="0">
                          <a:effectLst/>
                        </a:rPr>
                        <a:t>Score (High/Medium/Low)</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34951735"/>
                  </a:ext>
                </a:extLst>
              </a:tr>
              <a:tr h="320580">
                <a:tc>
                  <a:txBody>
                    <a:bodyPr/>
                    <a:lstStyle/>
                    <a:p>
                      <a:pPr marL="0" marR="0" algn="just">
                        <a:lnSpc>
                          <a:spcPct val="115000"/>
                        </a:lnSpc>
                        <a:spcBef>
                          <a:spcPts val="0"/>
                        </a:spcBef>
                        <a:spcAft>
                          <a:spcPts val="0"/>
                        </a:spcAft>
                      </a:pPr>
                      <a:r>
                        <a:rPr lang="en-US" sz="1600" dirty="0">
                          <a:effectLst/>
                        </a:rPr>
                        <a:t>Threat of New Entrants</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600" dirty="0">
                          <a:effectLst/>
                        </a:rPr>
                        <a:t>Medium – (4/10)</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93707960"/>
                  </a:ext>
                </a:extLst>
              </a:tr>
              <a:tr h="320580">
                <a:tc>
                  <a:txBody>
                    <a:bodyPr/>
                    <a:lstStyle/>
                    <a:p>
                      <a:pPr marL="0" marR="0" algn="just">
                        <a:lnSpc>
                          <a:spcPct val="115000"/>
                        </a:lnSpc>
                        <a:spcBef>
                          <a:spcPts val="0"/>
                        </a:spcBef>
                        <a:spcAft>
                          <a:spcPts val="0"/>
                        </a:spcAft>
                      </a:pPr>
                      <a:r>
                        <a:rPr lang="en-US" sz="1600" dirty="0">
                          <a:solidFill>
                            <a:schemeClr val="bg1"/>
                          </a:solidFill>
                          <a:effectLst/>
                        </a:rPr>
                        <a:t>Bargaining Power of Suppliers</a:t>
                      </a:r>
                      <a:endParaRPr lang="en-US" sz="14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600" dirty="0">
                          <a:solidFill>
                            <a:schemeClr val="tx1"/>
                          </a:solidFill>
                          <a:effectLst/>
                        </a:rPr>
                        <a:t>Low – (2/10)</a:t>
                      </a:r>
                      <a:endParaRPr lang="en-US" sz="14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58976366"/>
                  </a:ext>
                </a:extLst>
              </a:tr>
              <a:tr h="320580">
                <a:tc>
                  <a:txBody>
                    <a:bodyPr/>
                    <a:lstStyle/>
                    <a:p>
                      <a:pPr marL="0" marR="0" algn="just">
                        <a:lnSpc>
                          <a:spcPct val="115000"/>
                        </a:lnSpc>
                        <a:spcBef>
                          <a:spcPts val="0"/>
                        </a:spcBef>
                        <a:spcAft>
                          <a:spcPts val="0"/>
                        </a:spcAft>
                      </a:pPr>
                      <a:r>
                        <a:rPr lang="en-US" sz="1600" dirty="0">
                          <a:effectLst/>
                        </a:rPr>
                        <a:t>Bargaining Power of Buyers </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600">
                          <a:effectLst/>
                        </a:rPr>
                        <a:t>Medium – (5/10)</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97753946"/>
                  </a:ext>
                </a:extLst>
              </a:tr>
              <a:tr h="320580">
                <a:tc>
                  <a:txBody>
                    <a:bodyPr/>
                    <a:lstStyle/>
                    <a:p>
                      <a:pPr marL="0" marR="0" algn="just">
                        <a:lnSpc>
                          <a:spcPct val="115000"/>
                        </a:lnSpc>
                        <a:spcBef>
                          <a:spcPts val="0"/>
                        </a:spcBef>
                        <a:spcAft>
                          <a:spcPts val="0"/>
                        </a:spcAft>
                      </a:pPr>
                      <a:r>
                        <a:rPr lang="en-US" sz="1600" dirty="0">
                          <a:effectLst/>
                        </a:rPr>
                        <a:t>Threat of Substitute Products</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600">
                          <a:effectLst/>
                        </a:rPr>
                        <a:t>Low – (3/10)</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06222823"/>
                  </a:ext>
                </a:extLst>
              </a:tr>
              <a:tr h="320580">
                <a:tc>
                  <a:txBody>
                    <a:bodyPr/>
                    <a:lstStyle/>
                    <a:p>
                      <a:pPr marL="0" marR="0" algn="just">
                        <a:lnSpc>
                          <a:spcPct val="115000"/>
                        </a:lnSpc>
                        <a:spcBef>
                          <a:spcPts val="0"/>
                        </a:spcBef>
                        <a:spcAft>
                          <a:spcPts val="0"/>
                        </a:spcAft>
                      </a:pPr>
                      <a:r>
                        <a:rPr lang="en-US" sz="1600" dirty="0">
                          <a:effectLst/>
                        </a:rPr>
                        <a:t>Competitive Rivalry</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600" dirty="0">
                          <a:effectLst/>
                        </a:rPr>
                        <a:t>High – (8/10)</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19669521"/>
                  </a:ext>
                </a:extLst>
              </a:tr>
            </a:tbl>
          </a:graphicData>
        </a:graphic>
      </p:graphicFrame>
      <p:sp>
        <p:nvSpPr>
          <p:cNvPr id="5" name="Rectangle 1">
            <a:extLst>
              <a:ext uri="{FF2B5EF4-FFF2-40B4-BE49-F238E27FC236}">
                <a16:creationId xmlns:a16="http://schemas.microsoft.com/office/drawing/2014/main" id="{B3364402-EC9E-A9C1-966F-8B10C2078D97}"/>
              </a:ext>
            </a:extLst>
          </p:cNvPr>
          <p:cNvSpPr>
            <a:spLocks noChangeArrowheads="1"/>
          </p:cNvSpPr>
          <p:nvPr/>
        </p:nvSpPr>
        <p:spPr bwMode="auto">
          <a:xfrm>
            <a:off x="922283" y="4356761"/>
            <a:ext cx="98298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SUMMARY</a:t>
            </a:r>
            <a:endParaRPr kumimoji="0" lang="en-US"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This concise overview helps to understand the competitive landscape and ultimately help to make informed strategic decisions.</a:t>
            </a:r>
            <a:endParaRPr kumimoji="0" lang="en-US" altLang="zh-CN"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39509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5731">
        <p15:prstTrans prst="drape"/>
      </p:transition>
    </mc:Choice>
    <mc:Fallback xmlns="">
      <p:transition spd="slow" advTm="25731">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BEF5D-5213-5DE5-13DD-E3ADC7C9789B}"/>
              </a:ext>
            </a:extLst>
          </p:cNvPr>
          <p:cNvSpPr>
            <a:spLocks noGrp="1"/>
          </p:cNvSpPr>
          <p:nvPr>
            <p:ph type="title"/>
          </p:nvPr>
        </p:nvSpPr>
        <p:spPr>
          <a:xfrm>
            <a:off x="838200" y="365126"/>
            <a:ext cx="10515600" cy="315912"/>
          </a:xfrm>
        </p:spPr>
        <p:txBody>
          <a:bodyPr>
            <a:normAutofit fontScale="90000"/>
          </a:bodyPr>
          <a:lstStyle/>
          <a:p>
            <a:r>
              <a:rPr lang="en-US" sz="1800" b="1" dirty="0">
                <a:effectLst/>
                <a:latin typeface="Calibri" panose="020F0502020204030204" pitchFamily="34" charset="0"/>
                <a:ea typeface="SimSun" panose="02010600030101010101" pitchFamily="2" charset="-122"/>
                <a:cs typeface="Times New Roman" panose="02020603050405020304" pitchFamily="18" charset="0"/>
              </a:rPr>
              <a:t>THREE POTENTIAL COLLABORATORS FOR THE PRODUCT INVENTORY MANAGEMENT, ALONG WITH THE RATIONALE AND ANTICIPATED IMPACT</a:t>
            </a:r>
            <a:br>
              <a:rPr lang="en-US" sz="5400" dirty="0">
                <a:effectLst/>
                <a:latin typeface="Calibri" panose="020F0502020204030204" pitchFamily="34" charset="0"/>
                <a:ea typeface="SimSun" panose="02010600030101010101" pitchFamily="2" charset="-122"/>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AF4C7D58-90DB-6DE1-22FD-5FF92BC8BDD3}"/>
              </a:ext>
            </a:extLst>
          </p:cNvPr>
          <p:cNvSpPr>
            <a:spLocks noGrp="1"/>
          </p:cNvSpPr>
          <p:nvPr>
            <p:ph idx="1"/>
          </p:nvPr>
        </p:nvSpPr>
        <p:spPr>
          <a:xfrm>
            <a:off x="838200" y="538480"/>
            <a:ext cx="10515600" cy="6106160"/>
          </a:xfrm>
        </p:spPr>
        <p:txBody>
          <a:bodyPr>
            <a:normAutofit fontScale="47500" lnSpcReduction="20000"/>
          </a:bodyPr>
          <a:lstStyle/>
          <a:p>
            <a:pPr marL="0" marR="0" indent="0">
              <a:lnSpc>
                <a:spcPct val="120000"/>
              </a:lnSpc>
              <a:spcBef>
                <a:spcPts val="0"/>
              </a:spcBef>
              <a:buNone/>
            </a:pPr>
            <a:r>
              <a:rPr lang="en-US" sz="2800" b="1" dirty="0">
                <a:effectLst/>
                <a:latin typeface="Calibri" panose="020F0502020204030204" pitchFamily="34" charset="0"/>
                <a:ea typeface="SimSun" panose="02010600030101010101" pitchFamily="2" charset="-122"/>
                <a:cs typeface="Times New Roman" panose="02020603050405020304" pitchFamily="18" charset="0"/>
              </a:rPr>
              <a:t>Collaborator 1: Shopify</a:t>
            </a:r>
            <a:endParaRPr lang="en-US" sz="28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nSpc>
                <a:spcPct val="120000"/>
              </a:lnSpc>
              <a:spcBef>
                <a:spcPts val="0"/>
              </a:spcBef>
              <a:buNone/>
            </a:pPr>
            <a:r>
              <a:rPr lang="en-US" sz="2800" b="1" dirty="0">
                <a:effectLst/>
                <a:latin typeface="Calibri" panose="020F0502020204030204" pitchFamily="34" charset="0"/>
                <a:ea typeface="SimSun" panose="02010600030101010101" pitchFamily="2" charset="-122"/>
                <a:cs typeface="Times New Roman" panose="02020603050405020304" pitchFamily="18" charset="0"/>
              </a:rPr>
              <a:t>Rationale:</a:t>
            </a:r>
            <a:r>
              <a:rPr lang="en-US" sz="2800" dirty="0">
                <a:effectLst/>
                <a:latin typeface="Calibri" panose="020F0502020204030204" pitchFamily="34" charset="0"/>
                <a:ea typeface="SimSun" panose="02010600030101010101" pitchFamily="2" charset="-122"/>
                <a:cs typeface="Times New Roman" panose="02020603050405020304" pitchFamily="18" charset="0"/>
              </a:rPr>
              <a:t> Shopify is a leading e-commerce platform with a vast user base of small to medium-sized businesses. Integrating Inventory Management with Shopify can expand its reach and provide a comprehensive solution for online retailers.</a:t>
            </a:r>
          </a:p>
          <a:p>
            <a:pPr marL="0" marR="0" indent="0">
              <a:lnSpc>
                <a:spcPct val="115000"/>
              </a:lnSpc>
              <a:spcBef>
                <a:spcPts val="0"/>
              </a:spcBef>
              <a:spcAft>
                <a:spcPts val="0"/>
              </a:spcAft>
              <a:buNone/>
            </a:pPr>
            <a:r>
              <a:rPr lang="en-US" sz="2800" b="1" dirty="0">
                <a:effectLst/>
                <a:latin typeface="Calibri" panose="020F0502020204030204" pitchFamily="34" charset="0"/>
                <a:ea typeface="SimSun" panose="02010600030101010101" pitchFamily="2" charset="-122"/>
                <a:cs typeface="Times New Roman" panose="02020603050405020304" pitchFamily="18" charset="0"/>
              </a:rPr>
              <a:t>Anticipated Impact:</a:t>
            </a:r>
            <a:endParaRPr lang="en-US" sz="2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pPr>
            <a:r>
              <a:rPr lang="en-US" sz="2800" dirty="0">
                <a:effectLst/>
                <a:latin typeface="Calibri" panose="020F0502020204030204" pitchFamily="34" charset="0"/>
                <a:ea typeface="SimSun" panose="02010600030101010101" pitchFamily="2" charset="-122"/>
                <a:cs typeface="Times New Roman" panose="02020603050405020304" pitchFamily="18" charset="0"/>
              </a:rPr>
              <a:t>Increased user base and market share</a:t>
            </a:r>
          </a:p>
          <a:p>
            <a:pPr marL="342900" marR="0" lvl="0" indent="-342900">
              <a:lnSpc>
                <a:spcPct val="115000"/>
              </a:lnSpc>
              <a:spcBef>
                <a:spcPts val="0"/>
              </a:spcBef>
              <a:spcAft>
                <a:spcPts val="0"/>
              </a:spcAft>
              <a:buFont typeface="Wingdings" panose="05000000000000000000" pitchFamily="2" charset="2"/>
              <a:buChar char=""/>
            </a:pPr>
            <a:r>
              <a:rPr lang="en-US" sz="2800" dirty="0">
                <a:effectLst/>
                <a:latin typeface="Calibri" panose="020F0502020204030204" pitchFamily="34" charset="0"/>
                <a:ea typeface="SimSun" panose="02010600030101010101" pitchFamily="2" charset="-122"/>
                <a:cs typeface="Times New Roman" panose="02020603050405020304" pitchFamily="18" charset="0"/>
              </a:rPr>
              <a:t>Enhanced e-commerce capabilities</a:t>
            </a:r>
          </a:p>
          <a:p>
            <a:pPr marL="342900" marR="0" lvl="0" indent="-342900">
              <a:lnSpc>
                <a:spcPct val="115000"/>
              </a:lnSpc>
              <a:spcBef>
                <a:spcPts val="0"/>
              </a:spcBef>
              <a:spcAft>
                <a:spcPts val="0"/>
              </a:spcAft>
              <a:buFont typeface="Wingdings" panose="05000000000000000000" pitchFamily="2" charset="2"/>
              <a:buChar char=""/>
            </a:pPr>
            <a:r>
              <a:rPr lang="en-US" sz="2800" dirty="0">
                <a:effectLst/>
                <a:latin typeface="Calibri" panose="020F0502020204030204" pitchFamily="34" charset="0"/>
                <a:ea typeface="SimSun" panose="02010600030101010101" pitchFamily="2" charset="-122"/>
                <a:cs typeface="Times New Roman" panose="02020603050405020304" pitchFamily="18" charset="0"/>
              </a:rPr>
              <a:t>Streamlined inventory management for online retailers</a:t>
            </a:r>
          </a:p>
          <a:p>
            <a:pPr marL="342900" marR="0" lvl="0" indent="-342900">
              <a:lnSpc>
                <a:spcPct val="150000"/>
              </a:lnSpc>
              <a:spcBef>
                <a:spcPts val="0"/>
              </a:spcBef>
              <a:spcAft>
                <a:spcPts val="0"/>
              </a:spcAft>
              <a:buFont typeface="Wingdings" panose="05000000000000000000" pitchFamily="2" charset="2"/>
              <a:buChar char=""/>
            </a:pPr>
            <a:r>
              <a:rPr lang="en-US" sz="2800" dirty="0">
                <a:effectLst/>
                <a:latin typeface="Calibri" panose="020F0502020204030204" pitchFamily="34" charset="0"/>
                <a:ea typeface="SimSun" panose="02010600030101010101" pitchFamily="2" charset="-122"/>
                <a:cs typeface="Times New Roman" panose="02020603050405020304" pitchFamily="18" charset="0"/>
              </a:rPr>
              <a:t>Potential for co-marketing and cross-selling opportunities</a:t>
            </a:r>
          </a:p>
          <a:p>
            <a:pPr marL="0" marR="0" lvl="0" indent="0">
              <a:lnSpc>
                <a:spcPct val="150000"/>
              </a:lnSpc>
              <a:spcBef>
                <a:spcPts val="0"/>
              </a:spcBef>
              <a:spcAft>
                <a:spcPts val="0"/>
              </a:spcAft>
              <a:buNone/>
            </a:pPr>
            <a:endParaRPr lang="en-US" sz="28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nSpc>
                <a:spcPct val="120000"/>
              </a:lnSpc>
              <a:spcBef>
                <a:spcPts val="0"/>
              </a:spcBef>
              <a:buNone/>
            </a:pPr>
            <a:r>
              <a:rPr lang="en-US" sz="2800" b="1" dirty="0">
                <a:effectLst/>
                <a:latin typeface="Calibri" panose="020F0502020204030204" pitchFamily="34" charset="0"/>
                <a:ea typeface="SimSun" panose="02010600030101010101" pitchFamily="2" charset="-122"/>
                <a:cs typeface="Times New Roman" panose="02020603050405020304" pitchFamily="18" charset="0"/>
              </a:rPr>
              <a:t>Collaborator 2: QuickBooks</a:t>
            </a:r>
            <a:endParaRPr lang="en-US" sz="28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nSpc>
                <a:spcPct val="120000"/>
              </a:lnSpc>
              <a:spcBef>
                <a:spcPts val="0"/>
              </a:spcBef>
              <a:buNone/>
            </a:pPr>
            <a:r>
              <a:rPr lang="en-US" sz="2800" b="1" dirty="0">
                <a:effectLst/>
                <a:latin typeface="Calibri" panose="020F0502020204030204" pitchFamily="34" charset="0"/>
                <a:ea typeface="SimSun" panose="02010600030101010101" pitchFamily="2" charset="-122"/>
                <a:cs typeface="Times New Roman" panose="02020603050405020304" pitchFamily="18" charset="0"/>
              </a:rPr>
              <a:t>Rationale:</a:t>
            </a:r>
            <a:r>
              <a:rPr lang="en-US" sz="2800" dirty="0">
                <a:effectLst/>
                <a:latin typeface="Calibri" panose="020F0502020204030204" pitchFamily="34" charset="0"/>
                <a:ea typeface="SimSun" panose="02010600030101010101" pitchFamily="2" charset="-122"/>
                <a:cs typeface="Times New Roman" panose="02020603050405020304" pitchFamily="18" charset="0"/>
              </a:rPr>
              <a:t> QuickBooks is a popular accounting software used by many small businesses. Integrating Inventory Management with QuickBooks can provide a seamless financial management experience and enhance the overall value proposition.</a:t>
            </a:r>
          </a:p>
          <a:p>
            <a:pPr marL="0" marR="0" indent="0">
              <a:lnSpc>
                <a:spcPct val="115000"/>
              </a:lnSpc>
              <a:spcBef>
                <a:spcPts val="0"/>
              </a:spcBef>
              <a:spcAft>
                <a:spcPts val="0"/>
              </a:spcAft>
              <a:buNone/>
            </a:pPr>
            <a:r>
              <a:rPr lang="en-US" sz="2800" b="1" dirty="0">
                <a:effectLst/>
                <a:latin typeface="Calibri" panose="020F0502020204030204" pitchFamily="34" charset="0"/>
                <a:ea typeface="SimSun" panose="02010600030101010101" pitchFamily="2" charset="-122"/>
                <a:cs typeface="Times New Roman" panose="02020603050405020304" pitchFamily="18" charset="0"/>
              </a:rPr>
              <a:t>Anticipated Impact:</a:t>
            </a:r>
            <a:endParaRPr lang="en-US" sz="2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pPr>
            <a:r>
              <a:rPr lang="en-US" sz="2800" dirty="0">
                <a:effectLst/>
                <a:latin typeface="Calibri" panose="020F0502020204030204" pitchFamily="34" charset="0"/>
                <a:ea typeface="SimSun" panose="02010600030101010101" pitchFamily="2" charset="-122"/>
                <a:cs typeface="Times New Roman" panose="02020603050405020304" pitchFamily="18" charset="0"/>
              </a:rPr>
              <a:t>Improved financial management capabilities</a:t>
            </a:r>
          </a:p>
          <a:p>
            <a:pPr marL="342900" marR="0" lvl="0" indent="-342900">
              <a:lnSpc>
                <a:spcPct val="115000"/>
              </a:lnSpc>
              <a:spcBef>
                <a:spcPts val="0"/>
              </a:spcBef>
              <a:spcAft>
                <a:spcPts val="0"/>
              </a:spcAft>
              <a:buFont typeface="Wingdings" panose="05000000000000000000" pitchFamily="2" charset="2"/>
              <a:buChar char=""/>
            </a:pPr>
            <a:r>
              <a:rPr lang="en-US" sz="2800" dirty="0">
                <a:effectLst/>
                <a:latin typeface="Calibri" panose="020F0502020204030204" pitchFamily="34" charset="0"/>
                <a:ea typeface="SimSun" panose="02010600030101010101" pitchFamily="2" charset="-122"/>
                <a:cs typeface="Times New Roman" panose="02020603050405020304" pitchFamily="18" charset="0"/>
              </a:rPr>
              <a:t>Enhanced accuracy and automation of financial data</a:t>
            </a:r>
          </a:p>
          <a:p>
            <a:pPr marL="342900" marR="0" lvl="0" indent="-342900">
              <a:lnSpc>
                <a:spcPct val="115000"/>
              </a:lnSpc>
              <a:spcBef>
                <a:spcPts val="0"/>
              </a:spcBef>
              <a:spcAft>
                <a:spcPts val="0"/>
              </a:spcAft>
              <a:buFont typeface="Wingdings" panose="05000000000000000000" pitchFamily="2" charset="2"/>
              <a:buChar char=""/>
            </a:pPr>
            <a:r>
              <a:rPr lang="en-US" sz="2800" dirty="0">
                <a:effectLst/>
                <a:latin typeface="Calibri" panose="020F0502020204030204" pitchFamily="34" charset="0"/>
                <a:ea typeface="SimSun" panose="02010600030101010101" pitchFamily="2" charset="-122"/>
                <a:cs typeface="Times New Roman" panose="02020603050405020304" pitchFamily="18" charset="0"/>
              </a:rPr>
              <a:t>Increased customer satisfaction and retention</a:t>
            </a:r>
          </a:p>
          <a:p>
            <a:pPr marL="342900" marR="0" lvl="0" indent="-342900">
              <a:lnSpc>
                <a:spcPct val="115000"/>
              </a:lnSpc>
              <a:spcBef>
                <a:spcPts val="0"/>
              </a:spcBef>
              <a:spcAft>
                <a:spcPts val="0"/>
              </a:spcAft>
              <a:buFont typeface="Wingdings" panose="05000000000000000000" pitchFamily="2" charset="2"/>
              <a:buChar char=""/>
            </a:pPr>
            <a:r>
              <a:rPr lang="en-US" sz="2800" dirty="0">
                <a:effectLst/>
                <a:latin typeface="Calibri" panose="020F0502020204030204" pitchFamily="34" charset="0"/>
                <a:ea typeface="SimSun" panose="02010600030101010101" pitchFamily="2" charset="-122"/>
                <a:cs typeface="Times New Roman" panose="02020603050405020304" pitchFamily="18" charset="0"/>
              </a:rPr>
              <a:t>Potential for co-marketing and cross-selling opportunities</a:t>
            </a:r>
          </a:p>
          <a:p>
            <a:pPr marL="0" marR="0" lvl="0" indent="0">
              <a:lnSpc>
                <a:spcPct val="115000"/>
              </a:lnSpc>
              <a:spcBef>
                <a:spcPts val="0"/>
              </a:spcBef>
              <a:spcAft>
                <a:spcPts val="0"/>
              </a:spcAft>
              <a:buNone/>
            </a:pPr>
            <a:endParaRPr lang="en-US" sz="28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nSpc>
                <a:spcPct val="115000"/>
              </a:lnSpc>
              <a:spcBef>
                <a:spcPts val="0"/>
              </a:spcBef>
              <a:spcAft>
                <a:spcPts val="0"/>
              </a:spcAft>
              <a:buNone/>
            </a:pPr>
            <a:r>
              <a:rPr lang="en-US" sz="2800" b="1" dirty="0">
                <a:effectLst/>
                <a:latin typeface="Calibri" panose="020F0502020204030204" pitchFamily="34" charset="0"/>
                <a:ea typeface="SimSun" panose="02010600030101010101" pitchFamily="2" charset="-122"/>
                <a:cs typeface="Times New Roman" panose="02020603050405020304" pitchFamily="18" charset="0"/>
              </a:rPr>
              <a:t>Collaborator 3: FedEx/UPS</a:t>
            </a:r>
            <a:endParaRPr lang="en-US" sz="28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nSpc>
                <a:spcPct val="115000"/>
              </a:lnSpc>
              <a:spcBef>
                <a:spcPts val="0"/>
              </a:spcBef>
              <a:buNone/>
            </a:pPr>
            <a:r>
              <a:rPr lang="en-US" sz="2800" b="1" dirty="0">
                <a:effectLst/>
                <a:latin typeface="Calibri" panose="020F0502020204030204" pitchFamily="34" charset="0"/>
                <a:ea typeface="SimSun" panose="02010600030101010101" pitchFamily="2" charset="-122"/>
                <a:cs typeface="Times New Roman" panose="02020603050405020304" pitchFamily="18" charset="0"/>
              </a:rPr>
              <a:t>Rationale:</a:t>
            </a:r>
            <a:r>
              <a:rPr lang="en-US" sz="2800" dirty="0">
                <a:effectLst/>
                <a:latin typeface="Calibri" panose="020F0502020204030204" pitchFamily="34" charset="0"/>
                <a:ea typeface="SimSun" panose="02010600030101010101" pitchFamily="2" charset="-122"/>
                <a:cs typeface="Times New Roman" panose="02020603050405020304" pitchFamily="18" charset="0"/>
              </a:rPr>
              <a:t> FedEx and UPS are leading logistics providers that can enhance the inventory management experience by providing real-time shipping and tracking capabilities.</a:t>
            </a:r>
          </a:p>
          <a:p>
            <a:pPr marL="0" marR="0" indent="0">
              <a:lnSpc>
                <a:spcPct val="115000"/>
              </a:lnSpc>
              <a:spcBef>
                <a:spcPts val="0"/>
              </a:spcBef>
              <a:buNone/>
            </a:pPr>
            <a:r>
              <a:rPr lang="en-US" sz="2800" b="1" dirty="0">
                <a:effectLst/>
                <a:latin typeface="Calibri" panose="020F0502020204030204" pitchFamily="34" charset="0"/>
                <a:ea typeface="SimSun" panose="02010600030101010101" pitchFamily="2" charset="-122"/>
                <a:cs typeface="Times New Roman" panose="02020603050405020304" pitchFamily="18" charset="0"/>
              </a:rPr>
              <a:t>Anticipated Impact:</a:t>
            </a:r>
            <a:endParaRPr lang="en-US" sz="2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pPr>
            <a:r>
              <a:rPr lang="en-US" sz="2800" dirty="0">
                <a:effectLst/>
                <a:latin typeface="Calibri" panose="020F0502020204030204" pitchFamily="34" charset="0"/>
                <a:ea typeface="SimSun" panose="02010600030101010101" pitchFamily="2" charset="-122"/>
                <a:cs typeface="Times New Roman" panose="02020603050405020304" pitchFamily="18" charset="0"/>
              </a:rPr>
              <a:t>Improved shipping and logistics management</a:t>
            </a:r>
          </a:p>
          <a:p>
            <a:pPr marL="342900" marR="0" lvl="0" indent="-342900">
              <a:lnSpc>
                <a:spcPct val="115000"/>
              </a:lnSpc>
              <a:spcBef>
                <a:spcPts val="0"/>
              </a:spcBef>
              <a:spcAft>
                <a:spcPts val="0"/>
              </a:spcAft>
              <a:buFont typeface="Wingdings" panose="05000000000000000000" pitchFamily="2" charset="2"/>
              <a:buChar char=""/>
            </a:pPr>
            <a:r>
              <a:rPr lang="en-US" sz="2800" dirty="0">
                <a:effectLst/>
                <a:latin typeface="Calibri" panose="020F0502020204030204" pitchFamily="34" charset="0"/>
                <a:ea typeface="SimSun" panose="02010600030101010101" pitchFamily="2" charset="-122"/>
                <a:cs typeface="Times New Roman" panose="02020603050405020304" pitchFamily="18" charset="0"/>
              </a:rPr>
              <a:t>Enhanced supply chain visibility</a:t>
            </a:r>
          </a:p>
          <a:p>
            <a:pPr marL="342900" marR="0" lvl="0" indent="-342900">
              <a:lnSpc>
                <a:spcPct val="115000"/>
              </a:lnSpc>
              <a:spcBef>
                <a:spcPts val="0"/>
              </a:spcBef>
              <a:spcAft>
                <a:spcPts val="0"/>
              </a:spcAft>
              <a:buFont typeface="Wingdings" panose="05000000000000000000" pitchFamily="2" charset="2"/>
              <a:buChar char=""/>
            </a:pPr>
            <a:r>
              <a:rPr lang="en-US" sz="2800" dirty="0">
                <a:effectLst/>
                <a:latin typeface="Calibri" panose="020F0502020204030204" pitchFamily="34" charset="0"/>
                <a:ea typeface="SimSun" panose="02010600030101010101" pitchFamily="2" charset="-122"/>
                <a:cs typeface="Times New Roman" panose="02020603050405020304" pitchFamily="18" charset="0"/>
              </a:rPr>
              <a:t>Increased efficiency and reduced costs</a:t>
            </a:r>
          </a:p>
          <a:p>
            <a:pPr marL="342900" marR="0" lvl="0" indent="-342900">
              <a:lnSpc>
                <a:spcPct val="115000"/>
              </a:lnSpc>
              <a:spcBef>
                <a:spcPts val="0"/>
              </a:spcBef>
              <a:spcAft>
                <a:spcPts val="0"/>
              </a:spcAft>
              <a:buFont typeface="Wingdings" panose="05000000000000000000" pitchFamily="2" charset="2"/>
              <a:buChar char=""/>
            </a:pPr>
            <a:r>
              <a:rPr lang="en-US" sz="2800" dirty="0">
                <a:effectLst/>
                <a:latin typeface="Calibri" panose="020F0502020204030204" pitchFamily="34" charset="0"/>
                <a:ea typeface="SimSun" panose="02010600030101010101" pitchFamily="2" charset="-122"/>
                <a:cs typeface="Times New Roman" panose="02020603050405020304" pitchFamily="18" charset="0"/>
              </a:rPr>
              <a:t>Potential for co-marketing and cross-selling opportunities</a:t>
            </a:r>
          </a:p>
          <a:p>
            <a:pPr marR="0" indent="0">
              <a:lnSpc>
                <a:spcPct val="115000"/>
              </a:lnSpc>
              <a:spcBef>
                <a:spcPts val="0"/>
              </a:spcBef>
              <a:spcAft>
                <a:spcPts val="0"/>
              </a:spcAft>
              <a:buNone/>
            </a:pPr>
            <a:r>
              <a:rPr lang="en-US" sz="2800" dirty="0">
                <a:effectLst/>
                <a:latin typeface="Calibri" panose="020F0502020204030204" pitchFamily="34" charset="0"/>
                <a:ea typeface="SimSun" panose="02010600030101010101" pitchFamily="2" charset="-122"/>
                <a:cs typeface="Times New Roman" panose="02020603050405020304" pitchFamily="18" charset="0"/>
              </a:rPr>
              <a:t> </a:t>
            </a:r>
          </a:p>
          <a:p>
            <a:pPr marL="0" marR="0" indent="0">
              <a:lnSpc>
                <a:spcPct val="115000"/>
              </a:lnSpc>
              <a:spcBef>
                <a:spcPts val="0"/>
              </a:spcBef>
              <a:spcAft>
                <a:spcPts val="1000"/>
              </a:spcAft>
              <a:buNone/>
            </a:pPr>
            <a:r>
              <a:rPr lang="en-US" sz="2800" dirty="0">
                <a:effectLst/>
                <a:latin typeface="Calibri" panose="020F0502020204030204" pitchFamily="34" charset="0"/>
                <a:ea typeface="SimSun" panose="02010600030101010101" pitchFamily="2" charset="-122"/>
                <a:cs typeface="Times New Roman" panose="02020603050405020304" pitchFamily="18" charset="0"/>
              </a:rPr>
              <a:t>In each collaboration, the anticipated impact includes increased user base, enhanced capabilities, improved customer satisfaction, and potential co-marketing opportunities. These collaborations can help Inventory Management expand its reach, improve its value proposition, and drive business growth.</a:t>
            </a:r>
          </a:p>
          <a:p>
            <a:endParaRPr lang="en-US" dirty="0"/>
          </a:p>
        </p:txBody>
      </p:sp>
    </p:spTree>
    <p:extLst>
      <p:ext uri="{BB962C8B-B14F-4D97-AF65-F5344CB8AC3E}">
        <p14:creationId xmlns:p14="http://schemas.microsoft.com/office/powerpoint/2010/main" val="22893668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22604">
        <p15:prstTrans prst="drape"/>
      </p:transition>
    </mc:Choice>
    <mc:Fallback xmlns="">
      <p:transition spd="slow" advTm="122604">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425</TotalTime>
  <Words>1890</Words>
  <Application>Microsoft Office PowerPoint</Application>
  <PresentationFormat>Widescreen</PresentationFormat>
  <Paragraphs>218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PRODUCT NAME: INVENTORY MANAGEMENT APP </vt:lpstr>
      <vt:lpstr>Summary and Analysis of Google Form &amp; Empathy Maps Gathered</vt:lpstr>
      <vt:lpstr>Summary and Analysis of Google Form &amp; Empathy Maps Gathered</vt:lpstr>
      <vt:lpstr>PROBLEM STATEMENT </vt:lpstr>
      <vt:lpstr> SWOT ANALYSIS FOR INVENTORY MANAGEMENT  </vt:lpstr>
      <vt:lpstr>USER PERSONA FOR THE INVENTORY MANAGEMENT PRODUCT</vt:lpstr>
      <vt:lpstr>  A CONCISE OVERVIEW OF MY COMPETITIVE LANDSCAPE USING PORTER’S 5 FORCES </vt:lpstr>
      <vt:lpstr>PowerPoint Presentation</vt:lpstr>
      <vt:lpstr>THREE POTENTIAL COLLABORATORS FOR THE PRODUCT INVENTORY MANAGEMENT, ALONG WITH THE RATIONALE AND ANTICIPATED IMPACT </vt:lpstr>
      <vt:lpstr>BUSINESS MODEL CANVAS FOR THE PRODUCT INVENTORY MANAGEMENT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NAME: INVENTORY MANAGEMENT APP</dc:title>
  <dc:creator>PC</dc:creator>
  <cp:lastModifiedBy>PC</cp:lastModifiedBy>
  <cp:revision>16</cp:revision>
  <dcterms:created xsi:type="dcterms:W3CDTF">2024-09-06T15:50:44Z</dcterms:created>
  <dcterms:modified xsi:type="dcterms:W3CDTF">2024-09-07T22:05:34Z</dcterms:modified>
</cp:coreProperties>
</file>