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72" r:id="rId2"/>
    <p:sldId id="262" r:id="rId3"/>
    <p:sldId id="274" r:id="rId4"/>
    <p:sldId id="259" r:id="rId5"/>
    <p:sldId id="275" r:id="rId6"/>
    <p:sldId id="263" r:id="rId7"/>
    <p:sldId id="276" r:id="rId8"/>
    <p:sldId id="260" r:id="rId9"/>
    <p:sldId id="277" r:id="rId10"/>
    <p:sldId id="264" r:id="rId11"/>
    <p:sldId id="278" r:id="rId12"/>
    <p:sldId id="279" r:id="rId13"/>
    <p:sldId id="269" r:id="rId14"/>
    <p:sldId id="280" r:id="rId15"/>
    <p:sldId id="270" r:id="rId16"/>
    <p:sldId id="271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249EC4D-B9DE-51BC-CE02-48D7CF14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CED11A8-1009-69F2-DF36-1D384205C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6C2C78-6431-D99F-98BB-9A4132E3A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164-D452-42EC-84A9-7F85AED25BFB}" type="datetimeFigureOut">
              <a:rPr lang="he-IL" smtClean="0"/>
              <a:t>ט'/ניסן/תשפ"ה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E90E2DF-B924-8B38-9414-CC47E5E3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178F3F-A893-9655-CB8B-ADF94AE9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B38-0B90-4484-9A46-E5A33C18DB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965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4B4729-FE4C-354E-4878-1A081817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5748831-3C4A-3497-B3B8-29891FF9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642301E-078A-86E4-9545-6B961B33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164-D452-42EC-84A9-7F85AED25BFB}" type="datetimeFigureOut">
              <a:rPr lang="he-IL" smtClean="0"/>
              <a:t>ט'/ניסן/תשפ"ה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1876322-23F5-2E7B-B93F-7ADE29B9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F16F45D-B71D-CF65-33EF-0233C546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B38-0B90-4484-9A46-E5A33C18DB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575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FD79383-7551-D0E8-D42E-C44AEEDCE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A5B9F50-0357-EAD7-3D0F-343C49894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FDA322F-6B2B-E3AD-789B-539E60311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164-D452-42EC-84A9-7F85AED25BFB}" type="datetimeFigureOut">
              <a:rPr lang="he-IL" smtClean="0"/>
              <a:t>ט'/ניסן/תשפ"ה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C3140F1-0DD7-7F55-7A4E-385615C0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1F0C294-CBE5-5132-4505-C90F216D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B38-0B90-4484-9A46-E5A33C18DB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5261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7B66D9-5E82-B368-8162-AA194C74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C46C40E-697E-E05D-59CD-AE35CD57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EE4206-EC1C-EEB7-DDDA-A51689DF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164-D452-42EC-84A9-7F85AED25BFB}" type="datetimeFigureOut">
              <a:rPr lang="he-IL" smtClean="0"/>
              <a:t>ט'/ניסן/תשפ"ה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101AD5A-9552-BD79-FB15-12A3AA93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134649-47FF-5532-44AF-BBE8C27B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B38-0B90-4484-9A46-E5A33C18DB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381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61A587-0C7B-2384-4F66-C82E9093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5450889-7238-8E8C-AAEC-EAB3889D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8324103-6099-493A-DBE1-160BEE35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164-D452-42EC-84A9-7F85AED25BFB}" type="datetimeFigureOut">
              <a:rPr lang="he-IL" smtClean="0"/>
              <a:t>ט'/ניסן/תשפ"ה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953F616-053F-775C-9D29-71E6BAE6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3CDD60A-352D-3EC4-7DB7-6C897A38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B38-0B90-4484-9A46-E5A33C18DB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9796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7AAF0E5-0E2C-87A6-ED06-5F93E49E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8F592D2-5190-B8B9-4766-2396288FC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AE91886-F70C-D77F-A995-56072B6B9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2FDA9D0-4101-1E1A-281B-C8B4CB751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164-D452-42EC-84A9-7F85AED25BFB}" type="datetimeFigureOut">
              <a:rPr lang="he-IL" smtClean="0"/>
              <a:t>ט'/ניסן/תשפ"ה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D407411-4B44-3DAE-BA41-D0D02A1A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D1E3EE0-0E3F-8646-F3E2-C8E694FB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B38-0B90-4484-9A46-E5A33C18DB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72985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A27A14-B754-8EDD-B1B4-4C2C343F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C9AD144-ABAB-AA4E-C9A7-6B7378FE1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E319A18-ADC9-0891-7352-362FFC5C4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36E2BF4-3489-3F97-9188-B4CAF7CE6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2439F43-846F-CE17-E788-85E4BA5D1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D125E20-4ABE-A3CE-CC28-0E376758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164-D452-42EC-84A9-7F85AED25BFB}" type="datetimeFigureOut">
              <a:rPr lang="he-IL" smtClean="0"/>
              <a:t>ט'/ניסן/תשפ"ה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65E0E47-A52D-DBE2-1AD5-BEE0574E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5E09AF4-F826-4BDE-C17B-DB056F15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B38-0B90-4484-9A46-E5A33C18DB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193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241A23-E65F-F4A3-4031-BFCFE3E01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0251EBE-6E5B-F513-458E-69229D41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164-D452-42EC-84A9-7F85AED25BFB}" type="datetimeFigureOut">
              <a:rPr lang="he-IL" smtClean="0"/>
              <a:t>ט'/ניסן/תשפ"ה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D197226-926E-EE47-6B4D-8A175E5F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D767EF8-B6EE-5BB0-4960-31A81A27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B38-0B90-4484-9A46-E5A33C18DB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867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F60DDB6C-97BF-4EFE-79EC-3646F1817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164-D452-42EC-84A9-7F85AED25BFB}" type="datetimeFigureOut">
              <a:rPr lang="he-IL" smtClean="0"/>
              <a:t>ט'/ניסן/תשפ"ה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B51E986-E46E-BA95-A3C6-DCE1DB4C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FDB473A-8CBE-DFAF-4A2D-05637E31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B38-0B90-4484-9A46-E5A33C18DB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88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E46677-E172-A509-0F12-773F5891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858F3A-3473-A1CB-626D-8B7665472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2D8289F-54E4-55EB-50D8-FD5156BCC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2380414-2756-10BC-BF93-F999A61D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164-D452-42EC-84A9-7F85AED25BFB}" type="datetimeFigureOut">
              <a:rPr lang="he-IL" smtClean="0"/>
              <a:t>ט'/ניסן/תשפ"ה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B778255-5C68-4612-5394-B44EABFFE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0803922-BF0C-E99A-259E-65770A9A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B38-0B90-4484-9A46-E5A33C18DB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764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F4D210-2945-0350-553F-010822E5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DD05933-D6CE-6B9F-8975-7BF53CB37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892938C-6893-1957-DCE9-C31C0E23E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4C347EA-A24A-5859-F9BE-7F4EBBBD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F5164-D452-42EC-84A9-7F85AED25BFB}" type="datetimeFigureOut">
              <a:rPr lang="he-IL" smtClean="0"/>
              <a:t>ט'/ניסן/תשפ"ה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0379B6F-2618-9A41-50B8-4A14F705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689A75B-52D3-8DFC-9BA7-2EEB0E6B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46B38-0B90-4484-9A46-E5A33C18DB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3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4156E09-0702-ADF2-87C4-01B16B130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82CA9D-4F13-3FC3-DD32-37C248265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6DDC8FC-DE0C-4AB6-A01F-6FC2D6CBD9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F5164-D452-42EC-84A9-7F85AED25BFB}" type="datetimeFigureOut">
              <a:rPr lang="he-IL" smtClean="0"/>
              <a:t>ט'/ניסן/תשפ"ה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4889524-32FD-C936-87A1-D561CB9FC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32FFDFA-3E77-8A0E-F28B-29F4529E1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46B38-0B90-4484-9A46-E5A33C18DB8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181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F720805-C5CD-C027-8B31-52C6A2DD36C8}"/>
              </a:ext>
            </a:extLst>
          </p:cNvPr>
          <p:cNvSpPr txBox="1"/>
          <p:nvPr/>
        </p:nvSpPr>
        <p:spPr>
          <a:xfrm>
            <a:off x="1155559" y="637762"/>
            <a:ext cx="2899568" cy="557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חלק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א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8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56B212DF-3621-409E-28B6-50E12E906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395"/>
            <a:ext cx="12192000" cy="6287209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57AB598-15A6-EFAD-BD9B-B3C1ACAE89DF}"/>
              </a:ext>
            </a:extLst>
          </p:cNvPr>
          <p:cNvSpPr txBox="1"/>
          <p:nvPr/>
        </p:nvSpPr>
        <p:spPr>
          <a:xfrm>
            <a:off x="4413380" y="225078"/>
            <a:ext cx="27711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ב4</a:t>
            </a:r>
          </a:p>
        </p:txBody>
      </p:sp>
    </p:spTree>
    <p:extLst>
      <p:ext uri="{BB962C8B-B14F-4D97-AF65-F5344CB8AC3E}">
        <p14:creationId xmlns:p14="http://schemas.microsoft.com/office/powerpoint/2010/main" val="716826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F720805-C5CD-C027-8B31-52C6A2DD36C8}"/>
              </a:ext>
            </a:extLst>
          </p:cNvPr>
          <p:cNvSpPr txBox="1"/>
          <p:nvPr/>
        </p:nvSpPr>
        <p:spPr>
          <a:xfrm>
            <a:off x="1155559" y="637762"/>
            <a:ext cx="2899568" cy="557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חלק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e-IL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ד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5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F720805-C5CD-C027-8B31-52C6A2DD36C8}"/>
              </a:ext>
            </a:extLst>
          </p:cNvPr>
          <p:cNvSpPr txBox="1"/>
          <p:nvPr/>
        </p:nvSpPr>
        <p:spPr>
          <a:xfrm>
            <a:off x="1155559" y="637762"/>
            <a:ext cx="2899568" cy="557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אפיון מסכים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8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4">
            <a:extLst>
              <a:ext uri="{FF2B5EF4-FFF2-40B4-BE49-F238E27FC236}">
                <a16:creationId xmlns:a16="http://schemas.microsoft.com/office/drawing/2014/main" id="{F78EDD21-830A-B621-2DDE-FD2C34A80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2703"/>
              </p:ext>
            </p:extLst>
          </p:nvPr>
        </p:nvGraphicFramePr>
        <p:xfrm>
          <a:off x="-761288" y="139699"/>
          <a:ext cx="12885576" cy="7158720"/>
        </p:xfrm>
        <a:graphic>
          <a:graphicData uri="http://schemas.openxmlformats.org/drawingml/2006/table">
            <a:tbl>
              <a:tblPr rtl="1" firstRow="1" bandRow="1">
                <a:tableStyleId>{00A15C55-8517-42AA-B614-E9B94910E393}</a:tableStyleId>
              </a:tblPr>
              <a:tblGrid>
                <a:gridCol w="2978575">
                  <a:extLst>
                    <a:ext uri="{9D8B030D-6E8A-4147-A177-3AD203B41FA5}">
                      <a16:colId xmlns:a16="http://schemas.microsoft.com/office/drawing/2014/main" val="1925828918"/>
                    </a:ext>
                  </a:extLst>
                </a:gridCol>
                <a:gridCol w="4859463">
                  <a:extLst>
                    <a:ext uri="{9D8B030D-6E8A-4147-A177-3AD203B41FA5}">
                      <a16:colId xmlns:a16="http://schemas.microsoft.com/office/drawing/2014/main" val="825468450"/>
                    </a:ext>
                  </a:extLst>
                </a:gridCol>
                <a:gridCol w="5047538">
                  <a:extLst>
                    <a:ext uri="{9D8B030D-6E8A-4147-A177-3AD203B41FA5}">
                      <a16:colId xmlns:a16="http://schemas.microsoft.com/office/drawing/2014/main" val="1673613581"/>
                    </a:ext>
                  </a:extLst>
                </a:gridCol>
              </a:tblGrid>
              <a:tr h="252049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שם מסך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תיאור מסך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/>
                        <a:t>API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354119"/>
                  </a:ext>
                </a:extLst>
              </a:tr>
              <a:tr h="44108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כניסה - </a:t>
                      </a:r>
                      <a:r>
                        <a:rPr lang="en-US" dirty="0"/>
                        <a:t>login/register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אימות והרשאות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Login/register on gateway service permissions roles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82823"/>
                  </a:ext>
                </a:extLst>
              </a:tr>
              <a:tr h="1250632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הזמנות מופנות פעילות </a:t>
                      </a:r>
                      <a:br>
                        <a:rPr lang="en-US" dirty="0"/>
                      </a:br>
                      <a:r>
                        <a:rPr lang="he-IL" dirty="0"/>
                        <a:t>משתמש : ספקים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צפיה בהזמנות שהתקבלו, כפתור אישור הזמנה. עבור כל הזמנה: תאריך, כפתור לפופ אפ רשימת מוצרים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/orders/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getOrdersBySupplier?supplierId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– will return pending orders only</a:t>
                      </a:r>
                    </a:p>
                    <a:p>
                      <a:pPr rtl="1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/orders/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updateOrderStatus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rtl="1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/order/&lt;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order_id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&gt;/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getProducts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694157"/>
                  </a:ext>
                </a:extLst>
              </a:tr>
              <a:tr h="1762254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הזמנת מוצרים </a:t>
                      </a:r>
                    </a:p>
                    <a:p>
                      <a:pPr rtl="1"/>
                      <a:r>
                        <a:rPr lang="he-IL" dirty="0"/>
                        <a:t>משתמש :בעל החנות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אפשרות לבחור ספק מרשימה נפתחת, בעת סימון מופיעה גלריית המוצרים של </a:t>
                      </a:r>
                      <a:r>
                        <a:rPr lang="he-IL" dirty="0" err="1"/>
                        <a:t>הספק,כל</a:t>
                      </a:r>
                      <a:r>
                        <a:rPr lang="he-IL" dirty="0"/>
                        <a:t> מוצר ופרטיו, עם אפשרות להוסיף לעגלה. כפתור שלח הזמנה.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/suppliers/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getAllSuppliers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rtl="1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/suppliers/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getSupplierProducts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rtl="1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/orders/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createOrder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436655"/>
                  </a:ext>
                </a:extLst>
              </a:tr>
              <a:tr h="3126581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מצב הזמנות</a:t>
                      </a:r>
                    </a:p>
                    <a:p>
                      <a:pPr rtl="1"/>
                      <a:r>
                        <a:rPr lang="he-IL" dirty="0"/>
                        <a:t>משתמש: בעל החנות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הזמנה +ספק תאריך + סטטוס בתצוגת פרוגרס בר עבור הסטטוסים -ממתינה לאישור ספק, אושר, הושלמה.</a:t>
                      </a:r>
                    </a:p>
                    <a:p>
                      <a:pPr rtl="1"/>
                      <a:r>
                        <a:rPr lang="he-IL" dirty="0" err="1"/>
                        <a:t>התצוגת</a:t>
                      </a:r>
                      <a:r>
                        <a:rPr lang="he-IL" dirty="0"/>
                        <a:t> כפתור אשר הזמנה התקבלה – עבור סטטוס ממתינה לאישור בעל החנות .</a:t>
                      </a:r>
                      <a:endParaRPr lang="en-US" dirty="0"/>
                    </a:p>
                    <a:p>
                      <a:pPr rtl="1"/>
                      <a:r>
                        <a:rPr lang="he-IL" dirty="0"/>
                        <a:t>עבור כל הזמנה כפתור לפופ אפ צפיה במוצרי ההזמנה.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/orders/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getAllOrders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rtl="1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/orders/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updateOrderStatus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5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816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F720805-C5CD-C027-8B31-52C6A2DD36C8}"/>
              </a:ext>
            </a:extLst>
          </p:cNvPr>
          <p:cNvSpPr txBox="1"/>
          <p:nvPr/>
        </p:nvSpPr>
        <p:spPr>
          <a:xfrm>
            <a:off x="1155559" y="637762"/>
            <a:ext cx="2899568" cy="557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e-IL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צד שרת בשתי מייקרו </a:t>
            </a:r>
            <a:r>
              <a:rPr lang="he-IL" sz="48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סרויסים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33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0006ACB3-44CD-ADA1-9342-CB1BCF45F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574"/>
            <a:ext cx="12192000" cy="616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84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D92F9023-54C1-F0BF-10F6-B11DF91FE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869"/>
            <a:ext cx="12192000" cy="655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76529C8C-CF24-46C4-F597-8F4220051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376"/>
            <a:ext cx="12192000" cy="6503248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C852003-9FF6-5D3A-7246-52B26D430035}"/>
              </a:ext>
            </a:extLst>
          </p:cNvPr>
          <p:cNvSpPr txBox="1"/>
          <p:nvPr/>
        </p:nvSpPr>
        <p:spPr>
          <a:xfrm>
            <a:off x="4758612" y="447869"/>
            <a:ext cx="181013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א</a:t>
            </a:r>
          </a:p>
        </p:txBody>
      </p:sp>
    </p:spTree>
    <p:extLst>
      <p:ext uri="{BB962C8B-B14F-4D97-AF65-F5344CB8AC3E}">
        <p14:creationId xmlns:p14="http://schemas.microsoft.com/office/powerpoint/2010/main" val="105684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F720805-C5CD-C027-8B31-52C6A2DD36C8}"/>
              </a:ext>
            </a:extLst>
          </p:cNvPr>
          <p:cNvSpPr txBox="1"/>
          <p:nvPr/>
        </p:nvSpPr>
        <p:spPr>
          <a:xfrm>
            <a:off x="1155559" y="637762"/>
            <a:ext cx="2899568" cy="557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חלק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e-IL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ב1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1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59C5985B-AA5A-CDC4-6B59-1C27BC334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695"/>
            <a:ext cx="12192000" cy="64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7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F720805-C5CD-C027-8B31-52C6A2DD36C8}"/>
              </a:ext>
            </a:extLst>
          </p:cNvPr>
          <p:cNvSpPr txBox="1"/>
          <p:nvPr/>
        </p:nvSpPr>
        <p:spPr>
          <a:xfrm>
            <a:off x="1155559" y="637762"/>
            <a:ext cx="2899568" cy="557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חלק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e-IL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ב2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2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DEA238DE-CE1C-9B4B-0046-42D7B3381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416"/>
            <a:ext cx="12192000" cy="6445167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66AB836-6443-9E0E-7C8F-82037238DF11}"/>
              </a:ext>
            </a:extLst>
          </p:cNvPr>
          <p:cNvSpPr txBox="1"/>
          <p:nvPr/>
        </p:nvSpPr>
        <p:spPr>
          <a:xfrm>
            <a:off x="4413380" y="225078"/>
            <a:ext cx="27711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ב 2</a:t>
            </a:r>
          </a:p>
        </p:txBody>
      </p:sp>
    </p:spTree>
    <p:extLst>
      <p:ext uri="{BB962C8B-B14F-4D97-AF65-F5344CB8AC3E}">
        <p14:creationId xmlns:p14="http://schemas.microsoft.com/office/powerpoint/2010/main" val="366653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F720805-C5CD-C027-8B31-52C6A2DD36C8}"/>
              </a:ext>
            </a:extLst>
          </p:cNvPr>
          <p:cNvSpPr txBox="1"/>
          <p:nvPr/>
        </p:nvSpPr>
        <p:spPr>
          <a:xfrm>
            <a:off x="1155559" y="637762"/>
            <a:ext cx="2899568" cy="557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חלק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e-IL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ב3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54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A78DDB53-C8DD-EC1A-5979-6107994D6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827"/>
            <a:ext cx="12192000" cy="6446345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721FE32-9595-39AA-8133-651C2842816D}"/>
              </a:ext>
            </a:extLst>
          </p:cNvPr>
          <p:cNvSpPr txBox="1"/>
          <p:nvPr/>
        </p:nvSpPr>
        <p:spPr>
          <a:xfrm>
            <a:off x="4413380" y="225078"/>
            <a:ext cx="277119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solidFill>
                  <a:schemeClr val="bg1"/>
                </a:solidFill>
              </a:rPr>
              <a:t>ב 3</a:t>
            </a:r>
          </a:p>
        </p:txBody>
      </p:sp>
    </p:spTree>
    <p:extLst>
      <p:ext uri="{BB962C8B-B14F-4D97-AF65-F5344CB8AC3E}">
        <p14:creationId xmlns:p14="http://schemas.microsoft.com/office/powerpoint/2010/main" val="2748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F720805-C5CD-C027-8B31-52C6A2DD36C8}"/>
              </a:ext>
            </a:extLst>
          </p:cNvPr>
          <p:cNvSpPr txBox="1"/>
          <p:nvPr/>
        </p:nvSpPr>
        <p:spPr>
          <a:xfrm>
            <a:off x="1155559" y="637762"/>
            <a:ext cx="2899568" cy="5576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חלק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e-IL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ב4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1402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6070</TotalTime>
  <Words>205</Words>
  <Application>Microsoft Office PowerPoint</Application>
  <PresentationFormat>מסך רחב</PresentationFormat>
  <Paragraphs>36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תהילה אשלג</dc:creator>
  <cp:lastModifiedBy>תהילה אשלג</cp:lastModifiedBy>
  <cp:revision>9</cp:revision>
  <dcterms:created xsi:type="dcterms:W3CDTF">2025-04-04T02:28:08Z</dcterms:created>
  <dcterms:modified xsi:type="dcterms:W3CDTF">2025-04-08T20:29:00Z</dcterms:modified>
</cp:coreProperties>
</file>