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9" r:id="rId3"/>
    <p:sldId id="263" r:id="rId4"/>
    <p:sldId id="260" r:id="rId5"/>
    <p:sldId id="264" r:id="rId6"/>
    <p:sldId id="265" r:id="rId7"/>
    <p:sldId id="267" r:id="rId8"/>
    <p:sldId id="266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49EC4D-B9DE-51BC-CE02-48D7CF14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ED11A8-1009-69F2-DF36-1D384205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6C2C78-6431-D99F-98BB-9A4132E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90E2DF-B924-8B38-9414-CC47E5E3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178F3F-A893-9655-CB8B-ADF94AE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B4729-FE4C-354E-4878-1A08181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748831-3C4A-3497-B3B8-29891FF9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2301E-078A-86E4-9545-6B961B33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876322-23F5-2E7B-B93F-7ADE29B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16F45D-B71D-CF65-33EF-0233C546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FD79383-7551-D0E8-D42E-C44AEEDCE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5B9F50-0357-EAD7-3D0F-343C4989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DA322F-6B2B-E3AD-789B-539E6031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3140F1-0DD7-7F55-7A4E-385615C0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F0C294-CBE5-5132-4505-C90F216D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6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B66D9-5E82-B368-8162-AA194C74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46C40E-697E-E05D-59CD-AE35CD57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EE4206-EC1C-EEB7-DDDA-A51689D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01AD5A-9552-BD79-FB15-12A3AA93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134649-47FF-5532-44AF-BBE8C27B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8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61A587-0C7B-2384-4F66-C82E9093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450889-7238-8E8C-AAEC-EAB3889D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324103-6099-493A-DBE1-160BEE3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53F616-053F-775C-9D29-71E6BAE6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CDD60A-352D-3EC4-7DB7-6C897A3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7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AAF0E5-0E2C-87A6-ED06-5F93E49E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F592D2-5190-B8B9-4766-2396288F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E91886-F70C-D77F-A995-56072B6B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FDA9D0-4101-1E1A-281B-C8B4CB7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407411-4B44-3DAE-BA41-D0D02A1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E3EE0-0E3F-8646-F3E2-C8E694FB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98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A27A14-B754-8EDD-B1B4-4C2C343F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AD144-ABAB-AA4E-C9A7-6B7378FE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319A18-ADC9-0891-7352-362FFC5C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6E2BF4-3489-3F97-9188-B4CAF7CE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2439F43-846F-CE17-E788-85E4BA5D1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125E20-4ABE-A3CE-CC28-0E37675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65E0E47-A52D-DBE2-1AD5-BEE0574E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5E09AF4-F826-4BDE-C17B-DB056F1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9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41A23-E65F-F4A3-4031-BFCFE3E0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0251EBE-6E5B-F513-458E-69229D41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197226-926E-EE47-6B4D-8A175E5F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D767EF8-B6EE-5BB0-4960-31A81A27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6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60DDB6C-97BF-4EFE-79EC-3646F181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51E986-E46E-BA95-A3C6-DCE1DB4C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DB473A-8CBE-DFAF-4A2D-05637E31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46677-E172-A509-0F12-773F589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858F3A-3473-A1CB-626D-8B766547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D8289F-54E4-55EB-50D8-FD5156BC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380414-2756-10BC-BF93-F999A61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B778255-5C68-4612-5394-B44EABF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803922-BF0C-E99A-259E-65770A9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76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F4D210-2945-0350-553F-010822E5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D05933-D6CE-6B9F-8975-7BF53CB37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92938C-6893-1957-DCE9-C31C0E23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C347EA-A24A-5859-F9BE-7F4EBBBD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379B6F-2618-9A41-50B8-4A14F705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689A75B-52D3-8DFC-9BA7-2EEB0E6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4156E09-0702-ADF2-87C4-01B16B1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82CA9D-4F13-3FC3-DD32-37C248265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DDC8FC-DE0C-4AB6-A01F-6FC2D6CBD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889524-32FD-C936-87A1-D561CB9F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2FFDFA-3E77-8A0E-F28B-29F4529E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8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6529C8C-CF24-46C4-F597-8F422005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6"/>
            <a:ext cx="12192000" cy="650324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C852003-9FF6-5D3A-7246-52B26D430035}"/>
              </a:ext>
            </a:extLst>
          </p:cNvPr>
          <p:cNvSpPr txBox="1"/>
          <p:nvPr/>
        </p:nvSpPr>
        <p:spPr>
          <a:xfrm>
            <a:off x="4758612" y="447869"/>
            <a:ext cx="1810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</a:t>
            </a:r>
          </a:p>
        </p:txBody>
      </p:sp>
    </p:spTree>
    <p:extLst>
      <p:ext uri="{BB962C8B-B14F-4D97-AF65-F5344CB8AC3E}">
        <p14:creationId xmlns:p14="http://schemas.microsoft.com/office/powerpoint/2010/main" val="105684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9C5985B-AA5A-CDC4-6B59-1C27BC33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C1F294D-E734-4D80-6A29-FF18E566905E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 1</a:t>
            </a:r>
          </a:p>
        </p:txBody>
      </p:sp>
    </p:spTree>
    <p:extLst>
      <p:ext uri="{BB962C8B-B14F-4D97-AF65-F5344CB8AC3E}">
        <p14:creationId xmlns:p14="http://schemas.microsoft.com/office/powerpoint/2010/main" val="21066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EA238DE-CE1C-9B4B-0046-42D7B338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16"/>
            <a:ext cx="12192000" cy="644516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66AB836-6443-9E0E-7C8F-82037238DF11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 2</a:t>
            </a:r>
          </a:p>
        </p:txBody>
      </p:sp>
    </p:spTree>
    <p:extLst>
      <p:ext uri="{BB962C8B-B14F-4D97-AF65-F5344CB8AC3E}">
        <p14:creationId xmlns:p14="http://schemas.microsoft.com/office/powerpoint/2010/main" val="36665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78DDB53-C8DD-EC1A-5979-6107994D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7"/>
            <a:ext cx="12192000" cy="644634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721FE32-9595-39AA-8133-651C2842816D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 3</a:t>
            </a:r>
          </a:p>
        </p:txBody>
      </p:sp>
    </p:spTree>
    <p:extLst>
      <p:ext uri="{BB962C8B-B14F-4D97-AF65-F5344CB8AC3E}">
        <p14:creationId xmlns:p14="http://schemas.microsoft.com/office/powerpoint/2010/main" val="2748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6B212DF-3621-409E-28B6-50E12E90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95"/>
            <a:ext cx="12192000" cy="628720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7AB598-15A6-EFAD-BD9B-B3C1ACAE89DF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ב4</a:t>
            </a:r>
          </a:p>
        </p:txBody>
      </p:sp>
    </p:spTree>
    <p:extLst>
      <p:ext uri="{BB962C8B-B14F-4D97-AF65-F5344CB8AC3E}">
        <p14:creationId xmlns:p14="http://schemas.microsoft.com/office/powerpoint/2010/main" val="71682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C1F89BB-E40A-9742-FBF0-6F26A71595CF}"/>
              </a:ext>
            </a:extLst>
          </p:cNvPr>
          <p:cNvSpPr txBox="1"/>
          <p:nvPr/>
        </p:nvSpPr>
        <p:spPr>
          <a:xfrm>
            <a:off x="5085184" y="606490"/>
            <a:ext cx="6232849" cy="3825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אחרי הכנסת ערכים ראשוניים: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7519536-3CE0-E239-E8DD-D3E4946E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90" y="1282472"/>
            <a:ext cx="3581400" cy="324802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BB36B2F-9E30-E2CF-0472-27EEA30E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310" y="1076325"/>
            <a:ext cx="68675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6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25B1AE08-EA43-D2F5-A054-4EBE2E46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47" y="1674553"/>
            <a:ext cx="7372350" cy="388620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0009E3B1-7D94-E9A5-6E80-F4F4D88C7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9" y="4441566"/>
            <a:ext cx="7905750" cy="223837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25F7D06-6429-16C6-A7EE-3CC570D29CD0}"/>
              </a:ext>
            </a:extLst>
          </p:cNvPr>
          <p:cNvSpPr txBox="1"/>
          <p:nvPr/>
        </p:nvSpPr>
        <p:spPr>
          <a:xfrm>
            <a:off x="3870065" y="1044256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בנית עץ משפחה</a:t>
            </a:r>
          </a:p>
        </p:txBody>
      </p:sp>
    </p:spTree>
    <p:extLst>
      <p:ext uri="{BB962C8B-B14F-4D97-AF65-F5344CB8AC3E}">
        <p14:creationId xmlns:p14="http://schemas.microsoft.com/office/powerpoint/2010/main" val="257876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D911CAC-9083-C370-7619-74468D26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2362200"/>
            <a:ext cx="6419850" cy="2133600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60B2628-691B-11E3-84DB-7D902031F3DF}"/>
              </a:ext>
            </a:extLst>
          </p:cNvPr>
          <p:cNvSpPr txBox="1"/>
          <p:nvPr/>
        </p:nvSpPr>
        <p:spPr>
          <a:xfrm>
            <a:off x="3486150" y="1152525"/>
            <a:ext cx="3505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אחרי עדכון בני זוג</a:t>
            </a:r>
          </a:p>
        </p:txBody>
      </p:sp>
    </p:spTree>
    <p:extLst>
      <p:ext uri="{BB962C8B-B14F-4D97-AF65-F5344CB8AC3E}">
        <p14:creationId xmlns:p14="http://schemas.microsoft.com/office/powerpoint/2010/main" val="253415338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20</Words>
  <Application>Microsoft Office PowerPoint</Application>
  <PresentationFormat>מסך רחב</PresentationFormat>
  <Paragraphs>8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תהילה אשלג</dc:creator>
  <cp:lastModifiedBy>תהילה אשלג</cp:lastModifiedBy>
  <cp:revision>3</cp:revision>
  <dcterms:created xsi:type="dcterms:W3CDTF">2025-04-04T02:28:08Z</dcterms:created>
  <dcterms:modified xsi:type="dcterms:W3CDTF">2025-04-07T10:19:54Z</dcterms:modified>
</cp:coreProperties>
</file>