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Coming Soon" panose="020B0604020202020204" charset="0"/>
      <p:regular r:id="rId15"/>
    </p:embeddedFont>
    <p:embeddedFont>
      <p:font typeface="Concert One" panose="020B0604020202020204" charset="0"/>
      <p:regular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Roboto Mono Regula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690c66f2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690c66f2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cefcfd65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cefcfd65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90c66f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90c66f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24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24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90c66f2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690c66f2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_1_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1672775" y="1505398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"/>
          </p:nvPr>
        </p:nvSpPr>
        <p:spPr>
          <a:xfrm>
            <a:off x="1672775" y="3331754"/>
            <a:ext cx="14271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By: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Malka Sokol, Tehila Raful &amp; Zohar Tal</a:t>
            </a:r>
            <a:endParaRPr sz="1300" b="0"/>
          </a:p>
        </p:txBody>
      </p:sp>
      <p:sp>
        <p:nvSpPr>
          <p:cNvPr id="174" name="Google Shape;174;p27"/>
          <p:cNvSpPr/>
          <p:nvPr/>
        </p:nvSpPr>
        <p:spPr>
          <a:xfrm>
            <a:off x="2184125" y="2646392"/>
            <a:ext cx="617075" cy="137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Google Shape;175;p27"/>
          <p:cNvSpPr/>
          <p:nvPr/>
        </p:nvSpPr>
        <p:spPr>
          <a:xfrm>
            <a:off x="6638850" y="264641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Google Shape;176;p2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>
            <a:spLocks noGrp="1"/>
          </p:cNvSpPr>
          <p:nvPr>
            <p:ph type="subTitle" idx="1"/>
          </p:nvPr>
        </p:nvSpPr>
        <p:spPr>
          <a:xfrm>
            <a:off x="6844050" y="3160492"/>
            <a:ext cx="14271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MCON 152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Semester Project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 idx="6"/>
          </p:nvPr>
        </p:nvSpPr>
        <p:spPr>
          <a:xfrm>
            <a:off x="334488" y="577225"/>
            <a:ext cx="4112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Average for an Exam</a:t>
            </a:r>
            <a:endParaRPr/>
          </a:p>
        </p:txBody>
      </p:sp>
      <p:grpSp>
        <p:nvGrpSpPr>
          <p:cNvPr id="286" name="Google Shape;286;p36"/>
          <p:cNvGrpSpPr/>
          <p:nvPr/>
        </p:nvGrpSpPr>
        <p:grpSpPr>
          <a:xfrm>
            <a:off x="724825" y="1435787"/>
            <a:ext cx="3331427" cy="3164051"/>
            <a:chOff x="-331425" y="1579700"/>
            <a:chExt cx="1880250" cy="1905825"/>
          </a:xfrm>
        </p:grpSpPr>
        <p:sp>
          <p:nvSpPr>
            <p:cNvPr id="287" name="Google Shape;287;p36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6"/>
          <p:cNvSpPr txBox="1">
            <a:spLocks noGrp="1"/>
          </p:cNvSpPr>
          <p:nvPr>
            <p:ph type="body" idx="4294967295"/>
          </p:nvPr>
        </p:nvSpPr>
        <p:spPr>
          <a:xfrm rot="366259">
            <a:off x="1478300" y="2322494"/>
            <a:ext cx="2237185" cy="2023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To see the class average for a specific exam, enter in the exam date in the specified format and the results will appear below.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t="2856" r="10642"/>
          <a:stretch/>
        </p:blipFill>
        <p:spPr>
          <a:xfrm>
            <a:off x="4731550" y="989675"/>
            <a:ext cx="3861300" cy="30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898" y="2795521"/>
            <a:ext cx="1327838" cy="29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8099972" flipH="1">
            <a:off x="2981834" y="1122229"/>
            <a:ext cx="1898131" cy="86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393625" y="484175"/>
            <a:ext cx="41823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Averages for a Student</a:t>
            </a:r>
            <a:endParaRPr sz="2900"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37" y="1124075"/>
            <a:ext cx="2928400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/>
        </p:blipFill>
        <p:spPr>
          <a:xfrm rot="-7755291">
            <a:off x="2814078" y="18859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 rotWithShape="1">
          <a:blip r:embed="rId5">
            <a:alphaModFix/>
          </a:blip>
          <a:srcRect r="18699" b="24339"/>
          <a:stretch/>
        </p:blipFill>
        <p:spPr>
          <a:xfrm>
            <a:off x="4983025" y="1789513"/>
            <a:ext cx="3400250" cy="19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>
            <a:spLocks noGrp="1"/>
          </p:cNvSpPr>
          <p:nvPr>
            <p:ph type="body" idx="4294967295"/>
          </p:nvPr>
        </p:nvSpPr>
        <p:spPr>
          <a:xfrm>
            <a:off x="2045800" y="2710075"/>
            <a:ext cx="3006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Select the student’s name from the dropdown list to see their calculated average.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761092">
            <a:off x="4741134" y="3560766"/>
            <a:ext cx="1898132" cy="86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>
            <a:spLocks noGrp="1"/>
          </p:cNvSpPr>
          <p:nvPr>
            <p:ph type="subTitle" idx="4294967295"/>
          </p:nvPr>
        </p:nvSpPr>
        <p:spPr>
          <a:xfrm>
            <a:off x="2173125" y="3317975"/>
            <a:ext cx="33477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window confirms you exited the program safely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294967295"/>
          </p:nvPr>
        </p:nvSpPr>
        <p:spPr>
          <a:xfrm>
            <a:off x="2173125" y="746350"/>
            <a:ext cx="34953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Exit Window</a:t>
            </a:r>
            <a:endParaRPr sz="4100"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700" y="1762900"/>
            <a:ext cx="24003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-9280989" flipH="1">
            <a:off x="5080524" y="1501198"/>
            <a:ext cx="1124398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2733300" y="1225600"/>
            <a:ext cx="3766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OVERVIEW</a:t>
            </a:r>
            <a:endParaRPr sz="5400"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2904150" y="2357925"/>
            <a:ext cx="3424500" cy="1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Our Grading application makes it easier for teachers to insert and keep track of students grades throughout the semester.</a:t>
            </a:r>
            <a:r>
              <a:rPr lang="en" sz="1300"/>
              <a:t>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75" y="1103653"/>
            <a:ext cx="3041775" cy="355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888100" y="2348575"/>
            <a:ext cx="28452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new user: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Enter in your name, the subject you teach and the file containing the student roster.</a:t>
            </a:r>
            <a:endParaRPr sz="2000"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Window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7104722" flipH="1">
            <a:off x="3041343" y="1152503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350" y="533000"/>
            <a:ext cx="1918825" cy="19554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8" name="Google Shape;198;p29"/>
          <p:cNvSpPr/>
          <p:nvPr/>
        </p:nvSpPr>
        <p:spPr>
          <a:xfrm rot="5400000">
            <a:off x="4695025" y="324311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 rot="-862269">
            <a:off x="6067366" y="2093057"/>
            <a:ext cx="1101291" cy="649019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2125" y="3191025"/>
            <a:ext cx="3041775" cy="13014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1" name="Google Shape;201;p29"/>
          <p:cNvSpPr/>
          <p:nvPr/>
        </p:nvSpPr>
        <p:spPr>
          <a:xfrm rot="-2148808">
            <a:off x="7998299" y="4340775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 rot="-391042">
            <a:off x="4768139" y="3001775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-6992069" flipH="1">
            <a:off x="6695906" y="1564853"/>
            <a:ext cx="1579415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2244175" y="3795100"/>
            <a:ext cx="4772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 prompt with the course ID will pop up. </a:t>
            </a:r>
            <a:endParaRPr sz="13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Keep this ID for future use to login.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250" y="1465925"/>
            <a:ext cx="4044375" cy="2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title" idx="4294967295"/>
          </p:nvPr>
        </p:nvSpPr>
        <p:spPr>
          <a:xfrm>
            <a:off x="2773250" y="919975"/>
            <a:ext cx="38895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Confirmation </a:t>
            </a:r>
            <a:endParaRPr sz="30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270342">
            <a:off x="4225492" y="2597641"/>
            <a:ext cx="609240" cy="45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subTitle" idx="1"/>
          </p:nvPr>
        </p:nvSpPr>
        <p:spPr>
          <a:xfrm>
            <a:off x="1200575" y="1183223"/>
            <a:ext cx="34395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If you are a returning user, put in your </a:t>
            </a:r>
            <a:endParaRPr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course ID</a:t>
            </a:r>
            <a:r>
              <a:rPr lang="en" b="0">
                <a:solidFill>
                  <a:schemeClr val="lt1"/>
                </a:solidFill>
              </a:rPr>
              <a:t> and the system will load in your previous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75" y="1777975"/>
            <a:ext cx="3439500" cy="244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138723">
            <a:off x="7386806" y="2792753"/>
            <a:ext cx="1579415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>
            <a:spLocks noGrp="1"/>
          </p:cNvSpPr>
          <p:nvPr>
            <p:ph type="title" idx="4294967295"/>
          </p:nvPr>
        </p:nvSpPr>
        <p:spPr>
          <a:xfrm>
            <a:off x="1329225" y="552125"/>
            <a:ext cx="38934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Returning User</a:t>
            </a:r>
            <a:endParaRPr sz="3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 idx="8"/>
          </p:nvPr>
        </p:nvSpPr>
        <p:spPr>
          <a:xfrm>
            <a:off x="803500" y="518100"/>
            <a:ext cx="32001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Menu Bar Items</a:t>
            </a:r>
            <a:endParaRPr sz="33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0887" y="1705710"/>
            <a:ext cx="2245059" cy="162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t="4950" r="53675" b="62863"/>
          <a:stretch/>
        </p:blipFill>
        <p:spPr>
          <a:xfrm>
            <a:off x="2349063" y="1515600"/>
            <a:ext cx="1870850" cy="9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t="4864" r="65242" b="72198"/>
          <a:stretch/>
        </p:blipFill>
        <p:spPr>
          <a:xfrm>
            <a:off x="2638937" y="3066050"/>
            <a:ext cx="1393775" cy="6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6">
            <a:alphaModFix/>
          </a:blip>
          <a:srcRect t="4725" r="46291" b="65057"/>
          <a:stretch/>
        </p:blipFill>
        <p:spPr>
          <a:xfrm>
            <a:off x="5000375" y="1607113"/>
            <a:ext cx="2153775" cy="8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7">
            <a:alphaModFix/>
          </a:blip>
          <a:srcRect t="5636" r="49894" b="69802"/>
          <a:stretch/>
        </p:blipFill>
        <p:spPr>
          <a:xfrm>
            <a:off x="4925700" y="2654148"/>
            <a:ext cx="2014000" cy="7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 rot="-8678768">
            <a:off x="6962534" y="3112101"/>
            <a:ext cx="539482" cy="25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288375" y="1233900"/>
            <a:ext cx="2403600" cy="9411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View :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Students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Grades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740200" y="518100"/>
            <a:ext cx="3000000" cy="99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Regular"/>
              <a:buChar char="●"/>
            </a:pPr>
            <a:r>
              <a:rPr lang="en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Averages: 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Regular"/>
              <a:buChar char="○"/>
            </a:pPr>
            <a:r>
              <a:rPr lang="en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Class Average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Regular"/>
              <a:buChar char="○"/>
            </a:pPr>
            <a:r>
              <a:rPr lang="en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Student Average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 rot="-10290972" flipH="1">
            <a:off x="2483214" y="3373934"/>
            <a:ext cx="539523" cy="25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>
            <a:spLocks noGrp="1"/>
          </p:cNvSpPr>
          <p:nvPr>
            <p:ph type="body" idx="4294967295"/>
          </p:nvPr>
        </p:nvSpPr>
        <p:spPr>
          <a:xfrm>
            <a:off x="413325" y="2888975"/>
            <a:ext cx="2153700" cy="7158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Exams: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Add Exam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016588" y="3238950"/>
            <a:ext cx="2013900" cy="71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Regular"/>
              <a:buChar char="●"/>
            </a:pPr>
            <a:r>
              <a:rPr lang="en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Other:	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Regular"/>
              <a:buChar char="○"/>
            </a:pPr>
            <a:r>
              <a:rPr lang="en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Exit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 rot="6445479" flipH="1">
            <a:off x="5402173" y="1149687"/>
            <a:ext cx="1061050" cy="48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11">
            <a:alphaModFix amt="80000"/>
          </a:blip>
          <a:stretch>
            <a:fillRect/>
          </a:stretch>
        </p:blipFill>
        <p:spPr>
          <a:xfrm rot="-3281942" flipH="1">
            <a:off x="6912148" y="1803925"/>
            <a:ext cx="1061049" cy="48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12">
            <a:alphaModFix amt="80000"/>
          </a:blip>
          <a:stretch>
            <a:fillRect/>
          </a:stretch>
        </p:blipFill>
        <p:spPr>
          <a:xfrm rot="1822882">
            <a:off x="1566549" y="2044049"/>
            <a:ext cx="1061049" cy="48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7">
            <a:alphaModFix/>
          </a:blip>
          <a:srcRect l="81077" t="89389" r="-2775" b="-2415"/>
          <a:stretch/>
        </p:blipFill>
        <p:spPr>
          <a:xfrm>
            <a:off x="7016593" y="4365124"/>
            <a:ext cx="872125" cy="3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4855850" y="3684097"/>
            <a:ext cx="2153700" cy="71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Logout Button:</a:t>
            </a:r>
            <a:endParaRPr sz="1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Use this button to logout at any time</a:t>
            </a:r>
            <a:endParaRPr sz="1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13">
            <a:alphaModFix amt="80000"/>
          </a:blip>
          <a:stretch>
            <a:fillRect/>
          </a:stretch>
        </p:blipFill>
        <p:spPr>
          <a:xfrm rot="-10002447" flipH="1">
            <a:off x="6413523" y="3768288"/>
            <a:ext cx="1061049" cy="4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14">
            <a:alphaModFix/>
          </a:blip>
          <a:srcRect l="6204" t="21290" r="8457" b="25271"/>
          <a:stretch/>
        </p:blipFill>
        <p:spPr>
          <a:xfrm>
            <a:off x="571075" y="3774050"/>
            <a:ext cx="673676" cy="3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1849900" y="4036972"/>
            <a:ext cx="2153700" cy="71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Back Button:</a:t>
            </a:r>
            <a:endParaRPr sz="1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Use this button to go to the previous screen at any time</a:t>
            </a:r>
            <a:endParaRPr sz="1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 rot="433034" flipH="1">
            <a:off x="834711" y="4153475"/>
            <a:ext cx="1061050" cy="48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1521">
            <a:off x="5425767" y="1335885"/>
            <a:ext cx="2648414" cy="3003406"/>
          </a:xfrm>
          <a:prstGeom prst="rect">
            <a:avLst/>
          </a:prstGeom>
          <a:noFill/>
          <a:ln>
            <a:noFill/>
          </a:ln>
          <a:effectLst>
            <a:outerShdw blurRad="100013" dist="47625" dir="1800000" algn="bl" rotWithShape="0">
              <a:srgbClr val="000000">
                <a:alpha val="44000"/>
              </a:srgbClr>
            </a:outerShdw>
          </a:effectLst>
        </p:spPr>
      </p:pic>
      <p:sp>
        <p:nvSpPr>
          <p:cNvPr id="252" name="Google Shape;252;p33"/>
          <p:cNvSpPr txBox="1">
            <a:spLocks noGrp="1"/>
          </p:cNvSpPr>
          <p:nvPr>
            <p:ph type="subTitle" idx="4294967295"/>
          </p:nvPr>
        </p:nvSpPr>
        <p:spPr>
          <a:xfrm rot="-758940">
            <a:off x="5817998" y="2363045"/>
            <a:ext cx="2016644" cy="169078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To add an exam start by entering the date of the exam in the format specified.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Then enter in grades of the student shown in the dialogue box.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4294967295"/>
          </p:nvPr>
        </p:nvSpPr>
        <p:spPr>
          <a:xfrm>
            <a:off x="630600" y="552125"/>
            <a:ext cx="30864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Add an Exam</a:t>
            </a:r>
            <a:endParaRPr sz="3800"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02" y="1458775"/>
            <a:ext cx="3455575" cy="24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000" y="673725"/>
            <a:ext cx="1999225" cy="90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8099972" flipH="1">
            <a:off x="3077359" y="1387941"/>
            <a:ext cx="1898131" cy="8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-1899753" flipH="1">
            <a:off x="3863855" y="3036316"/>
            <a:ext cx="1980987" cy="89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 idx="2"/>
          </p:nvPr>
        </p:nvSpPr>
        <p:spPr>
          <a:xfrm>
            <a:off x="5087350" y="890775"/>
            <a:ext cx="30141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Students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13" y="1006350"/>
            <a:ext cx="3971925" cy="287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4"/>
          <p:cNvGrpSpPr/>
          <p:nvPr/>
        </p:nvGrpSpPr>
        <p:grpSpPr>
          <a:xfrm>
            <a:off x="5373988" y="2187672"/>
            <a:ext cx="2577259" cy="2551328"/>
            <a:chOff x="-331425" y="1579700"/>
            <a:chExt cx="1880250" cy="1905825"/>
          </a:xfrm>
        </p:grpSpPr>
        <p:sp>
          <p:nvSpPr>
            <p:cNvPr id="265" name="Google Shape;265;p34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4"/>
          <p:cNvSpPr txBox="1">
            <a:spLocks noGrp="1"/>
          </p:cNvSpPr>
          <p:nvPr>
            <p:ph type="body" idx="4294967295"/>
          </p:nvPr>
        </p:nvSpPr>
        <p:spPr>
          <a:xfrm rot="382116">
            <a:off x="5955446" y="2905307"/>
            <a:ext cx="1803932" cy="165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View students provides a list of the students loaded in from the roster file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1158200" y="1011200"/>
            <a:ext cx="2317500" cy="3714000"/>
          </a:xfrm>
          <a:prstGeom prst="rect">
            <a:avLst/>
          </a:prstGeom>
          <a:effectLst>
            <a:outerShdw blurRad="57150" dist="1905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/>
              <a:t>Start by entering the date of the exam. </a:t>
            </a:r>
            <a:endParaRPr sz="23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/>
              <a:t>After you click submit the results will be shown on the bottom of the screen. </a:t>
            </a:r>
            <a:endParaRPr sz="2300" b="0"/>
          </a:p>
        </p:txBody>
      </p:sp>
      <p:sp>
        <p:nvSpPr>
          <p:cNvPr id="274" name="Google Shape;274;p35"/>
          <p:cNvSpPr txBox="1">
            <a:spLocks noGrp="1"/>
          </p:cNvSpPr>
          <p:nvPr>
            <p:ph type="title" idx="4294967295"/>
          </p:nvPr>
        </p:nvSpPr>
        <p:spPr>
          <a:xfrm>
            <a:off x="1295425" y="536075"/>
            <a:ext cx="26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 Grades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5" name="Google Shape;275;p35"/>
          <p:cNvSpPr/>
          <p:nvPr/>
        </p:nvSpPr>
        <p:spPr>
          <a:xfrm rot="-2700000">
            <a:off x="355549" y="91416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591" y="408387"/>
            <a:ext cx="3572210" cy="25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8099972" flipH="1">
            <a:off x="2924034" y="867929"/>
            <a:ext cx="1898131" cy="861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/>
          <p:nvPr/>
        </p:nvSpPr>
        <p:spPr>
          <a:xfrm rot="-2700000">
            <a:off x="7728974" y="2521854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707" y="1630694"/>
            <a:ext cx="2674800" cy="291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-6830566" flipH="1">
            <a:off x="4260356" y="2731003"/>
            <a:ext cx="1579414" cy="7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Concert One</vt:lpstr>
      <vt:lpstr>Coming Soon</vt:lpstr>
      <vt:lpstr>Roboto Mono Regular</vt:lpstr>
      <vt:lpstr>Roboto Mono</vt:lpstr>
      <vt:lpstr>Arial</vt:lpstr>
      <vt:lpstr>Anonymous Pro</vt:lpstr>
      <vt:lpstr>Notebook Lesson by Slidesgo</vt:lpstr>
      <vt:lpstr>Grading  Application</vt:lpstr>
      <vt:lpstr>OVERVIEW</vt:lpstr>
      <vt:lpstr>Login Window</vt:lpstr>
      <vt:lpstr>Confirmation </vt:lpstr>
      <vt:lpstr>Returning User</vt:lpstr>
      <vt:lpstr>Menu Bar Items</vt:lpstr>
      <vt:lpstr>Add an Exam</vt:lpstr>
      <vt:lpstr>View Students</vt:lpstr>
      <vt:lpstr>View Grades</vt:lpstr>
      <vt:lpstr>Class Average for an Exam</vt:lpstr>
      <vt:lpstr>Averages for a Student</vt:lpstr>
      <vt:lpstr>Exit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 Application</dc:title>
  <cp:lastModifiedBy>Zohar Tal</cp:lastModifiedBy>
  <cp:revision>1</cp:revision>
  <dcterms:modified xsi:type="dcterms:W3CDTF">2021-05-27T22:09:38Z</dcterms:modified>
</cp:coreProperties>
</file>