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11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466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07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2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6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6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0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1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1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03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7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00" r:id="rId8"/>
    <p:sldLayoutId id="2147483801" r:id="rId9"/>
    <p:sldLayoutId id="2147483802" r:id="rId10"/>
    <p:sldLayoutId id="2147483810" r:id="rId11"/>
  </p:sldLayoutIdLst>
  <p:hf sldNum="0"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5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5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תמונה שמכילה צילום מסך, עיצוב, אומנות, איור&#10;&#10;התיאור נוצר באופן אוטומטי">
            <a:extLst>
              <a:ext uri="{FF2B5EF4-FFF2-40B4-BE49-F238E27FC236}">
                <a16:creationId xmlns:a16="http://schemas.microsoft.com/office/drawing/2014/main" id="{AD88D4BB-138E-79A0-DB51-D7103D88C2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051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כותרת 1">
            <a:extLst>
              <a:ext uri="{FF2B5EF4-FFF2-40B4-BE49-F238E27FC236}">
                <a16:creationId xmlns:a16="http://schemas.microsoft.com/office/drawing/2014/main" id="{48246E21-D14F-83CB-BF78-00155FF18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he-IL" sz="5200" dirty="0">
                <a:solidFill>
                  <a:srgbClr val="FFFFFF"/>
                </a:solidFill>
              </a:rPr>
              <a:t>קבלו אותו בתשואות!!!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63B6B4A-D02F-3C53-C907-1CD69BBE8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he-IL" sz="2200">
                <a:solidFill>
                  <a:srgbClr val="FFFFFF"/>
                </a:solidFill>
              </a:rPr>
              <a:t>הפרויקט ----</a:t>
            </a:r>
          </a:p>
        </p:txBody>
      </p:sp>
    </p:spTree>
    <p:extLst>
      <p:ext uri="{BB962C8B-B14F-4D97-AF65-F5344CB8AC3E}">
        <p14:creationId xmlns:p14="http://schemas.microsoft.com/office/powerpoint/2010/main" val="186400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10E06F9-9F12-4D1B-92C0-4B30818D0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5EFE88-F6A7-4B53-AF99-227DFC56A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08D52E-56C9-4654-9764-ADE6C0F0E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4CC9B0D-E068-488B-A88F-E69A1B690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6E2E1E2-C875-4AF6-A6C4-67E7EA048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63B6B4A-D02F-3C53-C907-1CD69BBE8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241" y="417184"/>
            <a:ext cx="1945640" cy="568336"/>
          </a:xfrm>
        </p:spPr>
        <p:txBody>
          <a:bodyPr anchor="t">
            <a:normAutofit/>
          </a:bodyPr>
          <a:lstStyle/>
          <a:p>
            <a:pPr algn="l"/>
            <a:r>
              <a:rPr lang="he-IL" sz="2200" dirty="0"/>
              <a:t>דף הנחיתה ----</a:t>
            </a: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C72AA66-D2C4-7E26-657E-D7CCE8220575}"/>
              </a:ext>
            </a:extLst>
          </p:cNvPr>
          <p:cNvSpPr/>
          <p:nvPr/>
        </p:nvSpPr>
        <p:spPr>
          <a:xfrm>
            <a:off x="121920" y="1188720"/>
            <a:ext cx="11800067" cy="3413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תמונה שוברת לבבות-------</a:t>
            </a: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42D80154-D970-5951-CE54-1A9073B6C5FB}"/>
              </a:ext>
            </a:extLst>
          </p:cNvPr>
          <p:cNvSpPr/>
          <p:nvPr/>
        </p:nvSpPr>
        <p:spPr>
          <a:xfrm>
            <a:off x="955040" y="4805680"/>
            <a:ext cx="5848202" cy="1869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תוכן שיווקי</a:t>
            </a:r>
          </a:p>
        </p:txBody>
      </p:sp>
      <p:sp>
        <p:nvSpPr>
          <p:cNvPr id="9" name="מלבן 8">
            <a:hlinkClick r:id="rId4" action="ppaction://hlinksldjump"/>
            <a:extLst>
              <a:ext uri="{FF2B5EF4-FFF2-40B4-BE49-F238E27FC236}">
                <a16:creationId xmlns:a16="http://schemas.microsoft.com/office/drawing/2014/main" id="{5C61E961-742E-0410-B886-0248BC943BE7}"/>
              </a:ext>
            </a:extLst>
          </p:cNvPr>
          <p:cNvSpPr/>
          <p:nvPr/>
        </p:nvSpPr>
        <p:spPr>
          <a:xfrm>
            <a:off x="7437120" y="4937760"/>
            <a:ext cx="3637280" cy="1341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כפתור </a:t>
            </a:r>
          </a:p>
          <a:p>
            <a:pPr algn="ctr"/>
            <a:r>
              <a:rPr lang="en-US" dirty="0"/>
              <a:t>GET STARTED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5290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0F7C3DBD-1ADC-555B-D46C-523C46480F29}"/>
              </a:ext>
            </a:extLst>
          </p:cNvPr>
          <p:cNvSpPr/>
          <p:nvPr/>
        </p:nvSpPr>
        <p:spPr>
          <a:xfrm>
            <a:off x="3743960" y="538480"/>
            <a:ext cx="4704080" cy="5781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POP UP</a:t>
            </a:r>
            <a:r>
              <a:rPr lang="he-IL" sz="2800" dirty="0"/>
              <a:t>:</a:t>
            </a:r>
            <a:br>
              <a:rPr lang="en-US" sz="2800" dirty="0"/>
            </a:br>
            <a:r>
              <a:rPr lang="he-IL" sz="2800" dirty="0"/>
              <a:t>של התחברות או הרשמה------</a:t>
            </a:r>
          </a:p>
        </p:txBody>
      </p:sp>
      <p:sp>
        <p:nvSpPr>
          <p:cNvPr id="6" name="מלבן 5">
            <a:hlinkClick r:id="rId2" action="ppaction://hlinksldjump"/>
            <a:extLst>
              <a:ext uri="{FF2B5EF4-FFF2-40B4-BE49-F238E27FC236}">
                <a16:creationId xmlns:a16="http://schemas.microsoft.com/office/drawing/2014/main" id="{4F901E12-6139-984C-A070-A9476FD2F80D}"/>
              </a:ext>
            </a:extLst>
          </p:cNvPr>
          <p:cNvSpPr/>
          <p:nvPr/>
        </p:nvSpPr>
        <p:spPr>
          <a:xfrm>
            <a:off x="5130800" y="4714240"/>
            <a:ext cx="1778000" cy="85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סיום תהליך</a:t>
            </a:r>
          </a:p>
        </p:txBody>
      </p:sp>
    </p:spTree>
    <p:extLst>
      <p:ext uri="{BB962C8B-B14F-4D97-AF65-F5344CB8AC3E}">
        <p14:creationId xmlns:p14="http://schemas.microsoft.com/office/powerpoint/2010/main" val="266806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>
            <a:extLst>
              <a:ext uri="{FF2B5EF4-FFF2-40B4-BE49-F238E27FC236}">
                <a16:creationId xmlns:a16="http://schemas.microsoft.com/office/drawing/2014/main" id="{65ADB340-3DD6-AB2A-F827-FC4EAF9CEA58}"/>
              </a:ext>
            </a:extLst>
          </p:cNvPr>
          <p:cNvSpPr/>
          <p:nvPr/>
        </p:nvSpPr>
        <p:spPr>
          <a:xfrm>
            <a:off x="2641600" y="1270000"/>
            <a:ext cx="4348480" cy="373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ממשק להעלאת  קובץ ----</a:t>
            </a:r>
          </a:p>
          <a:p>
            <a:pPr algn="ctr"/>
            <a:r>
              <a:rPr lang="he-IL" dirty="0"/>
              <a:t> </a:t>
            </a:r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7A068422-3208-A53B-9179-A611402FE5AC}"/>
              </a:ext>
            </a:extLst>
          </p:cNvPr>
          <p:cNvSpPr/>
          <p:nvPr/>
        </p:nvSpPr>
        <p:spPr>
          <a:xfrm>
            <a:off x="7660640" y="1270000"/>
            <a:ext cx="4348480" cy="3738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הצגת טקסט הסיכום שחזר לי.....</a:t>
            </a: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FB6825E4-AFCC-F7B5-7E6F-A406A675920A}"/>
              </a:ext>
            </a:extLst>
          </p:cNvPr>
          <p:cNvSpPr/>
          <p:nvPr/>
        </p:nvSpPr>
        <p:spPr>
          <a:xfrm>
            <a:off x="3952240" y="5374640"/>
            <a:ext cx="2143760" cy="802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 err="1"/>
              <a:t>סכםצור</a:t>
            </a:r>
            <a:r>
              <a:rPr lang="he-IL" dirty="0"/>
              <a:t> סיכום----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FFDD8DDF-B121-0F6B-8B6C-34E155E583E5}"/>
              </a:ext>
            </a:extLst>
          </p:cNvPr>
          <p:cNvSpPr/>
          <p:nvPr/>
        </p:nvSpPr>
        <p:spPr>
          <a:xfrm>
            <a:off x="10048240" y="5374640"/>
            <a:ext cx="2143760" cy="802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שמור סיכום----</a:t>
            </a: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08A677F8-5E7C-4BCD-CC5C-FA107F936EDF}"/>
              </a:ext>
            </a:extLst>
          </p:cNvPr>
          <p:cNvSpPr/>
          <p:nvPr/>
        </p:nvSpPr>
        <p:spPr>
          <a:xfrm>
            <a:off x="7660640" y="5374640"/>
            <a:ext cx="2143760" cy="80264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ערוך....</a:t>
            </a:r>
          </a:p>
        </p:txBody>
      </p:sp>
      <p:sp>
        <p:nvSpPr>
          <p:cNvPr id="11" name="מלבן 10">
            <a:extLst>
              <a:ext uri="{FF2B5EF4-FFF2-40B4-BE49-F238E27FC236}">
                <a16:creationId xmlns:a16="http://schemas.microsoft.com/office/drawing/2014/main" id="{C3367372-75CF-61D8-E8C6-4E7C55CD7597}"/>
              </a:ext>
            </a:extLst>
          </p:cNvPr>
          <p:cNvSpPr/>
          <p:nvPr/>
        </p:nvSpPr>
        <p:spPr>
          <a:xfrm>
            <a:off x="0" y="101600"/>
            <a:ext cx="1117600" cy="675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תפריט צדדי שניפתח....</a:t>
            </a:r>
            <a:br>
              <a:rPr lang="en-US" dirty="0"/>
            </a:br>
            <a:br>
              <a:rPr lang="en-US" dirty="0"/>
            </a:br>
            <a:r>
              <a:rPr lang="he-IL" dirty="0"/>
              <a:t>---------</a:t>
            </a:r>
          </a:p>
          <a:p>
            <a:pPr algn="ctr"/>
            <a:r>
              <a:rPr lang="he-IL" dirty="0"/>
              <a:t>הקבצים שלי</a:t>
            </a:r>
          </a:p>
          <a:p>
            <a:pPr algn="ctr"/>
            <a:r>
              <a:rPr lang="he-IL" dirty="0"/>
              <a:t>---------</a:t>
            </a:r>
          </a:p>
          <a:p>
            <a:pPr algn="ctr"/>
            <a:r>
              <a:rPr lang="he-IL" dirty="0"/>
              <a:t>פרופיל</a:t>
            </a:r>
          </a:p>
          <a:p>
            <a:pPr algn="ctr"/>
            <a:r>
              <a:rPr lang="he-IL" dirty="0"/>
              <a:t>---------</a:t>
            </a:r>
          </a:p>
          <a:p>
            <a:pPr algn="ctr"/>
            <a:r>
              <a:rPr lang="he-IL" dirty="0"/>
              <a:t>עוד משהו ?????</a:t>
            </a:r>
          </a:p>
          <a:p>
            <a:pPr algn="ctr"/>
            <a:r>
              <a:rPr lang="he-IL" dirty="0"/>
              <a:t>----------</a:t>
            </a:r>
          </a:p>
        </p:txBody>
      </p:sp>
    </p:spTree>
    <p:extLst>
      <p:ext uri="{BB962C8B-B14F-4D97-AF65-F5344CB8AC3E}">
        <p14:creationId xmlns:p14="http://schemas.microsoft.com/office/powerpoint/2010/main" val="142127815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Davi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64</Words>
  <Application>Microsoft Office PowerPoint</Application>
  <PresentationFormat>מסך רחב</PresentationFormat>
  <Paragraphs>22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AvenirNext LT Pro Medium</vt:lpstr>
      <vt:lpstr>Calibri</vt:lpstr>
      <vt:lpstr>David</vt:lpstr>
      <vt:lpstr>DappledVTI</vt:lpstr>
      <vt:lpstr>קבלו אותו בתשואות!!!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קבלו אותו בתשואות!!!</dc:title>
  <dc:creator>tehila shinfeld</dc:creator>
  <cp:lastModifiedBy>tehila shinfeld</cp:lastModifiedBy>
  <cp:revision>1</cp:revision>
  <dcterms:created xsi:type="dcterms:W3CDTF">2025-03-18T00:32:53Z</dcterms:created>
  <dcterms:modified xsi:type="dcterms:W3CDTF">2025-03-18T00:46:36Z</dcterms:modified>
</cp:coreProperties>
</file>