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408DA-5DCA-45EE-B7A4-9B03C070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59D6F-807D-4E42-9322-B2BAA509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E72C1-50EF-4EF3-93E1-7EA1DAE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39D2C-FE97-4A0E-88C9-F34D96D5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8FF0D-F27A-401C-8118-C91F76F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3ACF7-4DC7-4B1F-905B-A6CBBC3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5969B7-30D7-4B75-88B3-AAA8CBB7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BAA406-F93C-4318-8206-D05CBBE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4902-F6FB-40D8-8C7D-C662755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70AAE2-2089-4215-9211-686294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004B-07B8-4382-9682-FBB7E5F0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C42CB1-006E-4CDD-B19A-DDD8200D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DF46A-38A6-45E6-B672-EE189F9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EE4D9-82B4-46C9-9495-9E426B8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7CD1F-F95C-45E7-AB65-5A60083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541F5-4892-450A-8922-9A19D733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22FF98-26D5-47C0-8AD1-638D90C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6B1A7-6F8A-4F6B-85B2-6146E61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1974D-9EAE-4D13-9888-9ACE02B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612396-5AAC-42CA-AF79-A61FA30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8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D817B-C458-4E6E-BC55-D95B246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FBDBC-B5B7-4753-9D8F-12BFAE21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E2D77-32D8-4902-BCF1-2C384B3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69466-0374-4B4A-9C9B-13D7F0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9421D9-519F-4883-BC2D-C6953159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5A971-3EF8-4EDE-8A8E-8D4E25A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40037A-80CC-4FFF-AED6-BEFD9229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C22768-FA39-4156-BF77-8AE3131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F2D572-0FB9-43CB-985B-D91A52F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D0588F-7672-4BDE-8FDC-59437B3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533F4-E5FD-4F7E-98A6-D22FE0E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81B3-DDA1-4B7C-8A7E-1F5503F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7BB62B-5FA0-47FB-A383-F291093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2C918-4CC8-400C-8878-4CCAE46C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130D6-7B31-44A6-A04A-5F2812EF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997F59-8AFE-49DB-A081-833BF574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9E565-BE92-48DF-B360-9436FA77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CF322B-FF2C-40F4-A3B1-767FEC9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55366C-D9F8-4FD8-8A8F-54D02D1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FB5B3-C593-4319-9A05-38BFB46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986FEB-B8DC-4F17-B1CD-E78B6F2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BDACB-8AD4-4AE8-A056-91E74D8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093884-5E22-4F9D-BEB6-87A646C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41637F-BABE-4184-B0FA-E3F2265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7FABCC-73E9-4D3C-A0EA-5ABB38B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105C8D-1CB6-42E3-AE44-DEA952E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7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6CF03-58E6-47CA-909B-AAB649E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C9FC41-F892-44B8-9F55-40CF98BA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2530D0-5715-4164-86CE-67AA7CD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9FC794-0C54-4CCB-9985-92E9C3C1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9AB39A-B2D1-44A3-9DA8-26F955E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D8D25D-5D51-495D-A7BB-CD50DC1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5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8BFDC-A624-4EF7-9B94-74A2EC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ECE081-8EE0-457D-8D65-2941B04D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129038-A335-4393-886D-8E939A8D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F15F1E-F411-49C1-92A2-95006B80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45D358-8E8F-49EC-8A63-174CF97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BBA494-1EE0-4C87-B909-B11CD854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5B1372B-EF0E-4C1E-9CEC-1DF391D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6F103B-8437-464F-A469-5CFE7F9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E5FE07-BFD3-43B3-BC61-E43A166E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883F5-E96E-4086-B680-7EDAC678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306B45-63B7-4743-9FA8-910EAE86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3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44785E79-84B6-4B22-8C05-DE27B2F203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7011E-E4FB-4595-B843-3EF59613EB26}"/>
              </a:ext>
            </a:extLst>
          </p:cNvPr>
          <p:cNvSpPr txBox="1"/>
          <p:nvPr/>
        </p:nvSpPr>
        <p:spPr>
          <a:xfrm>
            <a:off x="3817398" y="523783"/>
            <a:ext cx="779459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מצב התחלתי: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</a:t>
            </a:r>
            <a:r>
              <a:rPr lang="he-IL" dirty="0" err="1"/>
              <a:t>ריפוסיטורי</a:t>
            </a:r>
            <a:r>
              <a:rPr lang="he-IL" dirty="0"/>
              <a:t> </a:t>
            </a:r>
            <a:r>
              <a:rPr lang="he-IL" dirty="0" err="1"/>
              <a:t>בגיטהאב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פרויקט צד שרת מחולק ל-3 שכבות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בו חיבור לדאטה </a:t>
            </a:r>
            <a:r>
              <a:rPr lang="he-IL" dirty="0" err="1"/>
              <a:t>בייס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39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68C96F-3045-4439-B4E1-D28FA811BA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F22D-7138-4912-B1ED-8F8B36CD063E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לקוח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CB21005-3F31-49C5-BC31-6EAFA338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86386"/>
              </p:ext>
            </p:extLst>
          </p:nvPr>
        </p:nvGraphicFramePr>
        <p:xfrm>
          <a:off x="8744504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פרויקט צד לקוח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העלאה </a:t>
                      </a:r>
                      <a:r>
                        <a:rPr lang="he-IL" dirty="0" err="1"/>
                        <a:t>לגיט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E0AE034B-89C7-44FE-BC1E-53D79FF1D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35760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13ECF3A2-00B2-471F-AE21-9A33E604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17542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4C9F4B78-83C6-4E9A-9F83-F0AF033D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39551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A85AEA3-31EB-42B7-A307-593B136FE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1B7A1-31B7-44A4-9A9F-F53D03F46C0B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שרת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C55FA4B-996C-4554-BE65-607A9882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345158"/>
              </p:ext>
            </p:extLst>
          </p:nvPr>
        </p:nvGraphicFramePr>
        <p:xfrm>
          <a:off x="8744504" y="1349980"/>
          <a:ext cx="2312140" cy="3114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שלוש שכבות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חיבור לדאטה </a:t>
                      </a:r>
                      <a:r>
                        <a:rPr lang="he-IL" dirty="0" err="1"/>
                        <a:t>בייס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מחלקות </a:t>
                      </a:r>
                      <a:r>
                        <a:rPr lang="en-US" dirty="0"/>
                        <a:t>DTO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יצירת מחלקה גנרית </a:t>
                      </a:r>
                      <a:br>
                        <a:rPr lang="en-US" sz="1400" dirty="0"/>
                      </a:br>
                      <a:r>
                        <a:rPr lang="he-IL" sz="1400" dirty="0"/>
                        <a:t>(לפעולות על </a:t>
                      </a:r>
                      <a:r>
                        <a:rPr lang="he-IL" sz="1400" dirty="0" err="1"/>
                        <a:t>הדאטה</a:t>
                      </a:r>
                      <a:r>
                        <a:rPr lang="he-IL" sz="1400" dirty="0"/>
                        <a:t> </a:t>
                      </a:r>
                      <a:r>
                        <a:rPr lang="he-IL" sz="1400" dirty="0" err="1"/>
                        <a:t>בייס</a:t>
                      </a:r>
                      <a:r>
                        <a:rPr lang="he-IL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FCE6898-C36E-4F04-B82F-95C605B9C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2A48A1A-A224-4E7C-B24F-6282D1FDA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C529EA7-7E69-458B-B157-1D1BA148A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20BC003-1362-410C-850D-ED89AE0BE8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D75B1-884F-428A-B131-562DB1EB9DA6}"/>
              </a:ext>
            </a:extLst>
          </p:cNvPr>
          <p:cNvSpPr txBox="1"/>
          <p:nvPr/>
        </p:nvSpPr>
        <p:spPr>
          <a:xfrm>
            <a:off x="6622742" y="213064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מסד נתונים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3ECDC27-F315-417D-A565-CF80B61B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43492"/>
              </p:ext>
            </p:extLst>
          </p:nvPr>
        </p:nvGraphicFramePr>
        <p:xfrm>
          <a:off x="8744504" y="1349980"/>
          <a:ext cx="2312140" cy="3235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דאטה </a:t>
                      </a:r>
                      <a:r>
                        <a:rPr lang="he-IL" dirty="0" err="1"/>
                        <a:t>בייס</a:t>
                      </a:r>
                      <a:r>
                        <a:rPr lang="he-IL" dirty="0"/>
                        <a:t> וטבלאות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קשרי גומלין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מילוי נתונים </a:t>
                      </a:r>
                      <a:r>
                        <a:rPr lang="he-IL" dirty="0" err="1"/>
                        <a:t>אמיתיים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BF8C128-3212-499F-B4B4-4BBFF17C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CDBF0599-0DB7-42BB-8D2E-910AD09EC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B852ED41-BCDA-4E40-A087-9EA2A7F0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143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Office PowerPoint</Application>
  <PresentationFormat>מסך רחב</PresentationFormat>
  <Paragraphs>28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</dc:creator>
  <cp:lastModifiedBy>mora</cp:lastModifiedBy>
  <cp:revision>2</cp:revision>
  <dcterms:created xsi:type="dcterms:W3CDTF">2021-12-28T07:00:55Z</dcterms:created>
  <dcterms:modified xsi:type="dcterms:W3CDTF">2021-12-28T07:09:27Z</dcterms:modified>
</cp:coreProperties>
</file>