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C1B3"/>
    <a:srgbClr val="006D9D"/>
    <a:srgbClr val="00B8C1"/>
    <a:srgbClr val="009A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63"/>
  </p:normalViewPr>
  <p:slideViewPr>
    <p:cSldViewPr snapToGrid="0">
      <p:cViewPr varScale="1">
        <p:scale>
          <a:sx n="88" d="100"/>
          <a:sy n="88" d="100"/>
        </p:scale>
        <p:origin x="1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4EB45-DF5D-1F33-44CD-9D8CD85DE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67-5409-813D-3296-FF61675CF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CE8E2-C50A-0C5F-031C-98CF44CB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77D8-DF02-E149-8729-4FBA3AE64D2D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7F95C-4474-FF7C-3400-512AFBD54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8D63C-C6B4-1FE8-0DC9-3F3A9372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8044-E430-FE46-8C9D-F3092005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5E22-EA94-4823-9A8C-E20490F7A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7179D-005C-E93B-C4A3-76A4AD924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1C684-590F-1A0D-5ADF-5B131F58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77D8-DF02-E149-8729-4FBA3AE64D2D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6A155-0FEE-1280-6E82-96BBAA563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29780-4487-5A96-0BDD-917CD095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8044-E430-FE46-8C9D-F3092005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3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0942D0-648D-0E3E-953F-4855FE603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5BA1E-E9EF-85CE-2BD1-278658B7D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71F85-BDEB-0156-D0C1-53ADDFB03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77D8-DF02-E149-8729-4FBA3AE64D2D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38F8E-53FA-1ABE-C609-BC685C1A6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C8ECE-5C88-7F40-736D-36F3F5571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8044-E430-FE46-8C9D-F3092005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3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17D5-BB72-5BD3-B48B-D9CFE59A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75386-FE57-9D51-EAA3-651EA7905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55EFF-2E07-4445-C245-31362A997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77D8-DF02-E149-8729-4FBA3AE64D2D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7F4B9-5325-FA2D-4DB8-C7BD8A07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73667-89F8-CABC-E3A3-FE67C43E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8044-E430-FE46-8C9D-F3092005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7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3BF1-3464-6680-A2D6-77BE007F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E971E-84DC-022B-3A87-362678521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BA025-4177-B2E7-1292-4C79AAEE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77D8-DF02-E149-8729-4FBA3AE64D2D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A01C2-BA9B-198D-7AD6-BAC400AA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FBC39-3328-E6F4-B2F4-A9D72ED6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8044-E430-FE46-8C9D-F3092005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0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FF8BE-C86A-0D60-1D73-9F24A67A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14EF3-43D8-F134-8657-88BA43433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90C6-016B-857D-022B-A15A58D9F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8BB89-4D91-537C-BEDF-BCDEF2BB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77D8-DF02-E149-8729-4FBA3AE64D2D}" type="datetimeFigureOut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946C-4BDA-DB89-A80A-6B5E8EAF6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8DB91-38B7-3014-5CF7-B5F4952E0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8044-E430-FE46-8C9D-F3092005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DFBA2-6863-986D-230E-D5E89E85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44AE9-FEDA-C33F-6313-A89CEDD82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3D918-FB88-D833-70FD-A862834D1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0AA18B-7C2C-1423-3751-54B1E9976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71713B-1719-5DB1-AE31-3DBF185C3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DD91F4-B47F-CAC6-8525-6EEA61E37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77D8-DF02-E149-8729-4FBA3AE64D2D}" type="datetimeFigureOut">
              <a:rPr lang="en-US" smtClean="0"/>
              <a:t>6/21/23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C37E8-8AE6-FC99-053D-071A5345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DA0DCC-9907-566F-5FEA-8B324849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8044-E430-FE46-8C9D-F3092005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8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D3F32-F1F3-1782-7A53-6BB8F6DF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4D51E4-890B-D097-EB26-EFBF13332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77D8-DF02-E149-8729-4FBA3AE64D2D}" type="datetimeFigureOut">
              <a:rPr lang="en-US" smtClean="0"/>
              <a:t>6/21/23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09CB9-71AB-0C90-654E-4C243833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3FFD8-157A-A4BE-88F9-849A8B30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8044-E430-FE46-8C9D-F3092005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20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E4052-805D-717B-A1B3-565F37EB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77D8-DF02-E149-8729-4FBA3AE64D2D}" type="datetimeFigureOut">
              <a:rPr lang="en-US" smtClean="0"/>
              <a:t>6/21/23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0E02C2-FC7E-F620-375E-7B3D1CFC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7184D-7157-DC22-1E16-CC8E108B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8044-E430-FE46-8C9D-F3092005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8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B9B7-C190-1375-892A-AF2CC2C36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2426A-13D7-9F51-8C73-D1AFE2FE7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129A9-2D88-4C64-3EF6-D6FF37CC4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9F060-1747-F98B-E1B8-F8F01E0E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77D8-DF02-E149-8729-4FBA3AE64D2D}" type="datetimeFigureOut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690E9-ED84-3E38-B63D-B8D14109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28E4C-E995-F2E0-EFED-727365A4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8044-E430-FE46-8C9D-F3092005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1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EBBF-AB5C-3C5E-1501-CD33D0225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1B2573-6A4B-E7FF-DA47-8AD6C543B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EF861-C653-1D28-39C4-081506F3D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577F3-691C-2EA6-C64D-BCFA6A0D0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A77D8-DF02-E149-8729-4FBA3AE64D2D}" type="datetimeFigureOut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8383F-AA0F-3C5F-7407-28CFA914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A746B-2540-5591-74F5-CE47D803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8044-E430-FE46-8C9D-F3092005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4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78C22-9AAA-9460-285E-1C1EB8DBE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C7972-17D8-F45B-D2A7-EE4A4034C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14EE6-A6E4-023C-81C9-6BE27B77E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A77D8-DF02-E149-8729-4FBA3AE64D2D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C63D5-DD85-4EC8-F587-4460780E0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46FF2-CC67-72F8-C670-C72F7FEA6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88044-E430-FE46-8C9D-F30920052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6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186F4F4-8FA9-464E-42A3-FD8FA1C0DDEC}"/>
              </a:ext>
            </a:extLst>
          </p:cNvPr>
          <p:cNvSpPr/>
          <p:nvPr/>
        </p:nvSpPr>
        <p:spPr>
          <a:xfrm>
            <a:off x="3080657" y="1055914"/>
            <a:ext cx="3015343" cy="3080657"/>
          </a:xfrm>
          <a:prstGeom prst="ellipse">
            <a:avLst/>
          </a:prstGeom>
          <a:solidFill>
            <a:srgbClr val="39C1B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A296B4-C602-0454-1783-77D679CD5C81}"/>
              </a:ext>
            </a:extLst>
          </p:cNvPr>
          <p:cNvSpPr/>
          <p:nvPr/>
        </p:nvSpPr>
        <p:spPr>
          <a:xfrm>
            <a:off x="6836228" y="1055913"/>
            <a:ext cx="3015343" cy="3080657"/>
          </a:xfrm>
          <a:prstGeom prst="ellipse">
            <a:avLst/>
          </a:prstGeom>
          <a:solidFill>
            <a:srgbClr val="009A7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634A8A-1DA1-D7E1-0462-7AADC4ED3EFC}"/>
              </a:ext>
            </a:extLst>
          </p:cNvPr>
          <p:cNvSpPr/>
          <p:nvPr/>
        </p:nvSpPr>
        <p:spPr>
          <a:xfrm>
            <a:off x="337457" y="3429000"/>
            <a:ext cx="3015343" cy="3080657"/>
          </a:xfrm>
          <a:prstGeom prst="ellipse">
            <a:avLst/>
          </a:prstGeom>
          <a:solidFill>
            <a:srgbClr val="00B8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189286A-2D9E-2823-EE91-F34B43A31600}"/>
              </a:ext>
            </a:extLst>
          </p:cNvPr>
          <p:cNvSpPr/>
          <p:nvPr/>
        </p:nvSpPr>
        <p:spPr>
          <a:xfrm>
            <a:off x="4865914" y="3777343"/>
            <a:ext cx="3015343" cy="3080657"/>
          </a:xfrm>
          <a:prstGeom prst="ellipse">
            <a:avLst/>
          </a:prstGeom>
          <a:solidFill>
            <a:srgbClr val="006D9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09CA43B-103A-D59F-1CE9-A685C84EFEF3}"/>
              </a:ext>
            </a:extLst>
          </p:cNvPr>
          <p:cNvSpPr/>
          <p:nvPr/>
        </p:nvSpPr>
        <p:spPr>
          <a:xfrm>
            <a:off x="65314" y="141514"/>
            <a:ext cx="3015343" cy="308065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206EEDA-36B4-944E-35D9-3A2BB6FCF5C4}"/>
              </a:ext>
            </a:extLst>
          </p:cNvPr>
          <p:cNvSpPr/>
          <p:nvPr/>
        </p:nvSpPr>
        <p:spPr>
          <a:xfrm>
            <a:off x="8621485" y="3661228"/>
            <a:ext cx="3015343" cy="308065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7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Tehilla Mechera-Ostrovsky</dc:creator>
  <cp:lastModifiedBy>Tehilla Mechera-Ostrovsky</cp:lastModifiedBy>
  <cp:revision>3</cp:revision>
  <dcterms:created xsi:type="dcterms:W3CDTF">2023-06-21T09:24:34Z</dcterms:created>
  <dcterms:modified xsi:type="dcterms:W3CDTF">2023-06-27T12:18:56Z</dcterms:modified>
</cp:coreProperties>
</file>