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</p:sldIdLst>
  <p:sldSz cx="31343600" cy="15136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7"/>
  </p:normalViewPr>
  <p:slideViewPr>
    <p:cSldViewPr snapToGrid="0">
      <p:cViewPr varScale="1">
        <p:scale>
          <a:sx n="44" d="100"/>
          <a:sy n="44" d="100"/>
        </p:scale>
        <p:origin x="2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7950" y="2477253"/>
            <a:ext cx="23507700" cy="5269853"/>
          </a:xfrm>
        </p:spPr>
        <p:txBody>
          <a:bodyPr anchor="b"/>
          <a:lstStyle>
            <a:lvl1pPr algn="ctr">
              <a:defRPr sz="132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7950" y="7950332"/>
            <a:ext cx="23507700" cy="3654558"/>
          </a:xfrm>
        </p:spPr>
        <p:txBody>
          <a:bodyPr/>
          <a:lstStyle>
            <a:lvl1pPr marL="0" indent="0" algn="ctr">
              <a:buNone/>
              <a:defRPr sz="5297"/>
            </a:lvl1pPr>
            <a:lvl2pPr marL="1009132" indent="0" algn="ctr">
              <a:buNone/>
              <a:defRPr sz="4414"/>
            </a:lvl2pPr>
            <a:lvl3pPr marL="2018264" indent="0" algn="ctr">
              <a:buNone/>
              <a:defRPr sz="3973"/>
            </a:lvl3pPr>
            <a:lvl4pPr marL="3027396" indent="0" algn="ctr">
              <a:buNone/>
              <a:defRPr sz="3532"/>
            </a:lvl4pPr>
            <a:lvl5pPr marL="4036527" indent="0" algn="ctr">
              <a:buNone/>
              <a:defRPr sz="3532"/>
            </a:lvl5pPr>
            <a:lvl6pPr marL="5045659" indent="0" algn="ctr">
              <a:buNone/>
              <a:defRPr sz="3532"/>
            </a:lvl6pPr>
            <a:lvl7pPr marL="6054791" indent="0" algn="ctr">
              <a:buNone/>
              <a:defRPr sz="3532"/>
            </a:lvl7pPr>
            <a:lvl8pPr marL="7063923" indent="0" algn="ctr">
              <a:buNone/>
              <a:defRPr sz="3532"/>
            </a:lvl8pPr>
            <a:lvl9pPr marL="8073055" indent="0" algn="ctr">
              <a:buNone/>
              <a:defRPr sz="353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7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30264" y="805895"/>
            <a:ext cx="6758464" cy="128277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4873" y="805895"/>
            <a:ext cx="19883596" cy="128277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548" y="3773694"/>
            <a:ext cx="27033855" cy="6296493"/>
          </a:xfrm>
        </p:spPr>
        <p:txBody>
          <a:bodyPr anchor="b"/>
          <a:lstStyle>
            <a:lvl1pPr>
              <a:defRPr sz="132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8548" y="10129754"/>
            <a:ext cx="27033855" cy="3311177"/>
          </a:xfrm>
        </p:spPr>
        <p:txBody>
          <a:bodyPr/>
          <a:lstStyle>
            <a:lvl1pPr marL="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1pPr>
            <a:lvl2pPr marL="1009132" indent="0">
              <a:buNone/>
              <a:defRPr sz="4414">
                <a:solidFill>
                  <a:schemeClr val="tx1">
                    <a:tint val="75000"/>
                  </a:schemeClr>
                </a:solidFill>
              </a:defRPr>
            </a:lvl2pPr>
            <a:lvl3pPr marL="201826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3pPr>
            <a:lvl4pPr marL="3027396" indent="0">
              <a:buNone/>
              <a:defRPr sz="3532">
                <a:solidFill>
                  <a:schemeClr val="tx1">
                    <a:tint val="75000"/>
                  </a:schemeClr>
                </a:solidFill>
              </a:defRPr>
            </a:lvl4pPr>
            <a:lvl5pPr marL="4036527" indent="0">
              <a:buNone/>
              <a:defRPr sz="3532">
                <a:solidFill>
                  <a:schemeClr val="tx1">
                    <a:tint val="75000"/>
                  </a:schemeClr>
                </a:solidFill>
              </a:defRPr>
            </a:lvl5pPr>
            <a:lvl6pPr marL="5045659" indent="0">
              <a:buNone/>
              <a:defRPr sz="3532">
                <a:solidFill>
                  <a:schemeClr val="tx1">
                    <a:tint val="75000"/>
                  </a:schemeClr>
                </a:solidFill>
              </a:defRPr>
            </a:lvl6pPr>
            <a:lvl7pPr marL="6054791" indent="0">
              <a:buNone/>
              <a:defRPr sz="3532">
                <a:solidFill>
                  <a:schemeClr val="tx1">
                    <a:tint val="75000"/>
                  </a:schemeClr>
                </a:solidFill>
              </a:defRPr>
            </a:lvl7pPr>
            <a:lvl8pPr marL="7063923" indent="0">
              <a:buNone/>
              <a:defRPr sz="3532">
                <a:solidFill>
                  <a:schemeClr val="tx1">
                    <a:tint val="75000"/>
                  </a:schemeClr>
                </a:solidFill>
              </a:defRPr>
            </a:lvl8pPr>
            <a:lvl9pPr marL="8073055" indent="0">
              <a:buNone/>
              <a:defRPr sz="35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873" y="4029476"/>
            <a:ext cx="13321030" cy="9604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7698" y="4029476"/>
            <a:ext cx="13321030" cy="9604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5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55" y="805896"/>
            <a:ext cx="27033855" cy="29257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956" y="3710623"/>
            <a:ext cx="13259811" cy="1818519"/>
          </a:xfrm>
        </p:spPr>
        <p:txBody>
          <a:bodyPr anchor="b"/>
          <a:lstStyle>
            <a:lvl1pPr marL="0" indent="0">
              <a:buNone/>
              <a:defRPr sz="5297" b="1"/>
            </a:lvl1pPr>
            <a:lvl2pPr marL="1009132" indent="0">
              <a:buNone/>
              <a:defRPr sz="4414" b="1"/>
            </a:lvl2pPr>
            <a:lvl3pPr marL="2018264" indent="0">
              <a:buNone/>
              <a:defRPr sz="3973" b="1"/>
            </a:lvl3pPr>
            <a:lvl4pPr marL="3027396" indent="0">
              <a:buNone/>
              <a:defRPr sz="3532" b="1"/>
            </a:lvl4pPr>
            <a:lvl5pPr marL="4036527" indent="0">
              <a:buNone/>
              <a:defRPr sz="3532" b="1"/>
            </a:lvl5pPr>
            <a:lvl6pPr marL="5045659" indent="0">
              <a:buNone/>
              <a:defRPr sz="3532" b="1"/>
            </a:lvl6pPr>
            <a:lvl7pPr marL="6054791" indent="0">
              <a:buNone/>
              <a:defRPr sz="3532" b="1"/>
            </a:lvl7pPr>
            <a:lvl8pPr marL="7063923" indent="0">
              <a:buNone/>
              <a:defRPr sz="3532" b="1"/>
            </a:lvl8pPr>
            <a:lvl9pPr marL="8073055" indent="0">
              <a:buNone/>
              <a:defRPr sz="35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8956" y="5529142"/>
            <a:ext cx="13259811" cy="81325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67698" y="3710623"/>
            <a:ext cx="13325112" cy="1818519"/>
          </a:xfrm>
        </p:spPr>
        <p:txBody>
          <a:bodyPr anchor="b"/>
          <a:lstStyle>
            <a:lvl1pPr marL="0" indent="0">
              <a:buNone/>
              <a:defRPr sz="5297" b="1"/>
            </a:lvl1pPr>
            <a:lvl2pPr marL="1009132" indent="0">
              <a:buNone/>
              <a:defRPr sz="4414" b="1"/>
            </a:lvl2pPr>
            <a:lvl3pPr marL="2018264" indent="0">
              <a:buNone/>
              <a:defRPr sz="3973" b="1"/>
            </a:lvl3pPr>
            <a:lvl4pPr marL="3027396" indent="0">
              <a:buNone/>
              <a:defRPr sz="3532" b="1"/>
            </a:lvl4pPr>
            <a:lvl5pPr marL="4036527" indent="0">
              <a:buNone/>
              <a:defRPr sz="3532" b="1"/>
            </a:lvl5pPr>
            <a:lvl6pPr marL="5045659" indent="0">
              <a:buNone/>
              <a:defRPr sz="3532" b="1"/>
            </a:lvl6pPr>
            <a:lvl7pPr marL="6054791" indent="0">
              <a:buNone/>
              <a:defRPr sz="3532" b="1"/>
            </a:lvl7pPr>
            <a:lvl8pPr marL="7063923" indent="0">
              <a:buNone/>
              <a:defRPr sz="3532" b="1"/>
            </a:lvl8pPr>
            <a:lvl9pPr marL="8073055" indent="0">
              <a:buNone/>
              <a:defRPr sz="35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67698" y="5529142"/>
            <a:ext cx="13325112" cy="81325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6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7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56" y="1009121"/>
            <a:ext cx="10109126" cy="3531923"/>
          </a:xfrm>
        </p:spPr>
        <p:txBody>
          <a:bodyPr anchor="b"/>
          <a:lstStyle>
            <a:lvl1pPr>
              <a:defRPr sz="70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5112" y="2179422"/>
            <a:ext cx="15867698" cy="10756948"/>
          </a:xfrm>
        </p:spPr>
        <p:txBody>
          <a:bodyPr/>
          <a:lstStyle>
            <a:lvl1pPr>
              <a:defRPr sz="7063"/>
            </a:lvl1pPr>
            <a:lvl2pPr>
              <a:defRPr sz="6180"/>
            </a:lvl2pPr>
            <a:lvl3pPr>
              <a:defRPr sz="5297"/>
            </a:lvl3pPr>
            <a:lvl4pPr>
              <a:defRPr sz="4414"/>
            </a:lvl4pPr>
            <a:lvl5pPr>
              <a:defRPr sz="4414"/>
            </a:lvl5pPr>
            <a:lvl6pPr>
              <a:defRPr sz="4414"/>
            </a:lvl6pPr>
            <a:lvl7pPr>
              <a:defRPr sz="4414"/>
            </a:lvl7pPr>
            <a:lvl8pPr>
              <a:defRPr sz="4414"/>
            </a:lvl8pPr>
            <a:lvl9pPr>
              <a:defRPr sz="441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956" y="4541044"/>
            <a:ext cx="10109126" cy="8412846"/>
          </a:xfrm>
        </p:spPr>
        <p:txBody>
          <a:bodyPr/>
          <a:lstStyle>
            <a:lvl1pPr marL="0" indent="0">
              <a:buNone/>
              <a:defRPr sz="3532"/>
            </a:lvl1pPr>
            <a:lvl2pPr marL="1009132" indent="0">
              <a:buNone/>
              <a:defRPr sz="3090"/>
            </a:lvl2pPr>
            <a:lvl3pPr marL="2018264" indent="0">
              <a:buNone/>
              <a:defRPr sz="2649"/>
            </a:lvl3pPr>
            <a:lvl4pPr marL="3027396" indent="0">
              <a:buNone/>
              <a:defRPr sz="2207"/>
            </a:lvl4pPr>
            <a:lvl5pPr marL="4036527" indent="0">
              <a:buNone/>
              <a:defRPr sz="2207"/>
            </a:lvl5pPr>
            <a:lvl6pPr marL="5045659" indent="0">
              <a:buNone/>
              <a:defRPr sz="2207"/>
            </a:lvl6pPr>
            <a:lvl7pPr marL="6054791" indent="0">
              <a:buNone/>
              <a:defRPr sz="2207"/>
            </a:lvl7pPr>
            <a:lvl8pPr marL="7063923" indent="0">
              <a:buNone/>
              <a:defRPr sz="2207"/>
            </a:lvl8pPr>
            <a:lvl9pPr marL="8073055" indent="0">
              <a:buNone/>
              <a:defRPr sz="22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56" y="1009121"/>
            <a:ext cx="10109126" cy="3531923"/>
          </a:xfrm>
        </p:spPr>
        <p:txBody>
          <a:bodyPr anchor="b"/>
          <a:lstStyle>
            <a:lvl1pPr>
              <a:defRPr sz="70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25112" y="2179422"/>
            <a:ext cx="15867698" cy="10756948"/>
          </a:xfrm>
        </p:spPr>
        <p:txBody>
          <a:bodyPr anchor="t"/>
          <a:lstStyle>
            <a:lvl1pPr marL="0" indent="0">
              <a:buNone/>
              <a:defRPr sz="7063"/>
            </a:lvl1pPr>
            <a:lvl2pPr marL="1009132" indent="0">
              <a:buNone/>
              <a:defRPr sz="6180"/>
            </a:lvl2pPr>
            <a:lvl3pPr marL="2018264" indent="0">
              <a:buNone/>
              <a:defRPr sz="5297"/>
            </a:lvl3pPr>
            <a:lvl4pPr marL="3027396" indent="0">
              <a:buNone/>
              <a:defRPr sz="4414"/>
            </a:lvl4pPr>
            <a:lvl5pPr marL="4036527" indent="0">
              <a:buNone/>
              <a:defRPr sz="4414"/>
            </a:lvl5pPr>
            <a:lvl6pPr marL="5045659" indent="0">
              <a:buNone/>
              <a:defRPr sz="4414"/>
            </a:lvl6pPr>
            <a:lvl7pPr marL="6054791" indent="0">
              <a:buNone/>
              <a:defRPr sz="4414"/>
            </a:lvl7pPr>
            <a:lvl8pPr marL="7063923" indent="0">
              <a:buNone/>
              <a:defRPr sz="4414"/>
            </a:lvl8pPr>
            <a:lvl9pPr marL="8073055" indent="0">
              <a:buNone/>
              <a:defRPr sz="441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8956" y="4541044"/>
            <a:ext cx="10109126" cy="8412846"/>
          </a:xfrm>
        </p:spPr>
        <p:txBody>
          <a:bodyPr/>
          <a:lstStyle>
            <a:lvl1pPr marL="0" indent="0">
              <a:buNone/>
              <a:defRPr sz="3532"/>
            </a:lvl1pPr>
            <a:lvl2pPr marL="1009132" indent="0">
              <a:buNone/>
              <a:defRPr sz="3090"/>
            </a:lvl2pPr>
            <a:lvl3pPr marL="2018264" indent="0">
              <a:buNone/>
              <a:defRPr sz="2649"/>
            </a:lvl3pPr>
            <a:lvl4pPr marL="3027396" indent="0">
              <a:buNone/>
              <a:defRPr sz="2207"/>
            </a:lvl4pPr>
            <a:lvl5pPr marL="4036527" indent="0">
              <a:buNone/>
              <a:defRPr sz="2207"/>
            </a:lvl5pPr>
            <a:lvl6pPr marL="5045659" indent="0">
              <a:buNone/>
              <a:defRPr sz="2207"/>
            </a:lvl6pPr>
            <a:lvl7pPr marL="6054791" indent="0">
              <a:buNone/>
              <a:defRPr sz="2207"/>
            </a:lvl7pPr>
            <a:lvl8pPr marL="7063923" indent="0">
              <a:buNone/>
              <a:defRPr sz="2207"/>
            </a:lvl8pPr>
            <a:lvl9pPr marL="8073055" indent="0">
              <a:buNone/>
              <a:defRPr sz="22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4873" y="805896"/>
            <a:ext cx="27033855" cy="292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4873" y="4029476"/>
            <a:ext cx="27033855" cy="960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4873" y="14029584"/>
            <a:ext cx="7052310" cy="805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AFA24-5D46-E043-84A2-758F2BD0BB5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82568" y="14029584"/>
            <a:ext cx="10578465" cy="805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36418" y="14029584"/>
            <a:ext cx="7052310" cy="805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5F67-E323-884E-AE7B-A94EA959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018264" rtl="0" eaLnBrk="1" latinLnBrk="0" hangingPunct="1">
        <a:lnSpc>
          <a:spcPct val="90000"/>
        </a:lnSpc>
        <a:spcBef>
          <a:spcPct val="0"/>
        </a:spcBef>
        <a:buNone/>
        <a:defRPr sz="9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566" indent="-504566" algn="l" defTabSz="2018264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6180" kern="1200">
          <a:solidFill>
            <a:schemeClr val="tx1"/>
          </a:solidFill>
          <a:latin typeface="+mn-lt"/>
          <a:ea typeface="+mn-ea"/>
          <a:cs typeface="+mn-cs"/>
        </a:defRPr>
      </a:lvl1pPr>
      <a:lvl2pPr marL="1513698" indent="-504566" algn="l" defTabSz="2018264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5297" kern="1200">
          <a:solidFill>
            <a:schemeClr val="tx1"/>
          </a:solidFill>
          <a:latin typeface="+mn-lt"/>
          <a:ea typeface="+mn-ea"/>
          <a:cs typeface="+mn-cs"/>
        </a:defRPr>
      </a:lvl2pPr>
      <a:lvl3pPr marL="2522830" indent="-504566" algn="l" defTabSz="2018264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4414" kern="1200">
          <a:solidFill>
            <a:schemeClr val="tx1"/>
          </a:solidFill>
          <a:latin typeface="+mn-lt"/>
          <a:ea typeface="+mn-ea"/>
          <a:cs typeface="+mn-cs"/>
        </a:defRPr>
      </a:lvl3pPr>
      <a:lvl4pPr marL="3531961" indent="-504566" algn="l" defTabSz="2018264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3973" kern="1200">
          <a:solidFill>
            <a:schemeClr val="tx1"/>
          </a:solidFill>
          <a:latin typeface="+mn-lt"/>
          <a:ea typeface="+mn-ea"/>
          <a:cs typeface="+mn-cs"/>
        </a:defRPr>
      </a:lvl4pPr>
      <a:lvl5pPr marL="4541093" indent="-504566" algn="l" defTabSz="2018264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3973" kern="1200">
          <a:solidFill>
            <a:schemeClr val="tx1"/>
          </a:solidFill>
          <a:latin typeface="+mn-lt"/>
          <a:ea typeface="+mn-ea"/>
          <a:cs typeface="+mn-cs"/>
        </a:defRPr>
      </a:lvl5pPr>
      <a:lvl6pPr marL="5550225" indent="-504566" algn="l" defTabSz="2018264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3973" kern="1200">
          <a:solidFill>
            <a:schemeClr val="tx1"/>
          </a:solidFill>
          <a:latin typeface="+mn-lt"/>
          <a:ea typeface="+mn-ea"/>
          <a:cs typeface="+mn-cs"/>
        </a:defRPr>
      </a:lvl6pPr>
      <a:lvl7pPr marL="6559357" indent="-504566" algn="l" defTabSz="2018264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3973" kern="1200">
          <a:solidFill>
            <a:schemeClr val="tx1"/>
          </a:solidFill>
          <a:latin typeface="+mn-lt"/>
          <a:ea typeface="+mn-ea"/>
          <a:cs typeface="+mn-cs"/>
        </a:defRPr>
      </a:lvl7pPr>
      <a:lvl8pPr marL="7568489" indent="-504566" algn="l" defTabSz="2018264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3973" kern="1200">
          <a:solidFill>
            <a:schemeClr val="tx1"/>
          </a:solidFill>
          <a:latin typeface="+mn-lt"/>
          <a:ea typeface="+mn-ea"/>
          <a:cs typeface="+mn-cs"/>
        </a:defRPr>
      </a:lvl8pPr>
      <a:lvl9pPr marL="8577621" indent="-504566" algn="l" defTabSz="2018264" rtl="0" eaLnBrk="1" latinLnBrk="0" hangingPunct="1">
        <a:lnSpc>
          <a:spcPct val="90000"/>
        </a:lnSpc>
        <a:spcBef>
          <a:spcPts val="1104"/>
        </a:spcBef>
        <a:buFont typeface="Arial" panose="020B0604020202020204" pitchFamily="34" charset="0"/>
        <a:buChar char="•"/>
        <a:defRPr sz="39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8264" rtl="0" eaLnBrk="1" latinLnBrk="0" hangingPunct="1">
        <a:defRPr sz="3973" kern="1200">
          <a:solidFill>
            <a:schemeClr val="tx1"/>
          </a:solidFill>
          <a:latin typeface="+mn-lt"/>
          <a:ea typeface="+mn-ea"/>
          <a:cs typeface="+mn-cs"/>
        </a:defRPr>
      </a:lvl1pPr>
      <a:lvl2pPr marL="1009132" algn="l" defTabSz="2018264" rtl="0" eaLnBrk="1" latinLnBrk="0" hangingPunct="1">
        <a:defRPr sz="3973" kern="1200">
          <a:solidFill>
            <a:schemeClr val="tx1"/>
          </a:solidFill>
          <a:latin typeface="+mn-lt"/>
          <a:ea typeface="+mn-ea"/>
          <a:cs typeface="+mn-cs"/>
        </a:defRPr>
      </a:lvl2pPr>
      <a:lvl3pPr marL="2018264" algn="l" defTabSz="2018264" rtl="0" eaLnBrk="1" latinLnBrk="0" hangingPunct="1">
        <a:defRPr sz="3973" kern="1200">
          <a:solidFill>
            <a:schemeClr val="tx1"/>
          </a:solidFill>
          <a:latin typeface="+mn-lt"/>
          <a:ea typeface="+mn-ea"/>
          <a:cs typeface="+mn-cs"/>
        </a:defRPr>
      </a:lvl3pPr>
      <a:lvl4pPr marL="3027396" algn="l" defTabSz="2018264" rtl="0" eaLnBrk="1" latinLnBrk="0" hangingPunct="1">
        <a:defRPr sz="3973" kern="1200">
          <a:solidFill>
            <a:schemeClr val="tx1"/>
          </a:solidFill>
          <a:latin typeface="+mn-lt"/>
          <a:ea typeface="+mn-ea"/>
          <a:cs typeface="+mn-cs"/>
        </a:defRPr>
      </a:lvl4pPr>
      <a:lvl5pPr marL="4036527" algn="l" defTabSz="2018264" rtl="0" eaLnBrk="1" latinLnBrk="0" hangingPunct="1">
        <a:defRPr sz="3973" kern="1200">
          <a:solidFill>
            <a:schemeClr val="tx1"/>
          </a:solidFill>
          <a:latin typeface="+mn-lt"/>
          <a:ea typeface="+mn-ea"/>
          <a:cs typeface="+mn-cs"/>
        </a:defRPr>
      </a:lvl5pPr>
      <a:lvl6pPr marL="5045659" algn="l" defTabSz="2018264" rtl="0" eaLnBrk="1" latinLnBrk="0" hangingPunct="1">
        <a:defRPr sz="3973" kern="1200">
          <a:solidFill>
            <a:schemeClr val="tx1"/>
          </a:solidFill>
          <a:latin typeface="+mn-lt"/>
          <a:ea typeface="+mn-ea"/>
          <a:cs typeface="+mn-cs"/>
        </a:defRPr>
      </a:lvl6pPr>
      <a:lvl7pPr marL="6054791" algn="l" defTabSz="2018264" rtl="0" eaLnBrk="1" latinLnBrk="0" hangingPunct="1">
        <a:defRPr sz="3973" kern="1200">
          <a:solidFill>
            <a:schemeClr val="tx1"/>
          </a:solidFill>
          <a:latin typeface="+mn-lt"/>
          <a:ea typeface="+mn-ea"/>
          <a:cs typeface="+mn-cs"/>
        </a:defRPr>
      </a:lvl7pPr>
      <a:lvl8pPr marL="7063923" algn="l" defTabSz="2018264" rtl="0" eaLnBrk="1" latinLnBrk="0" hangingPunct="1">
        <a:defRPr sz="3973" kern="1200">
          <a:solidFill>
            <a:schemeClr val="tx1"/>
          </a:solidFill>
          <a:latin typeface="+mn-lt"/>
          <a:ea typeface="+mn-ea"/>
          <a:cs typeface="+mn-cs"/>
        </a:defRPr>
      </a:lvl8pPr>
      <a:lvl9pPr marL="8073055" algn="l" defTabSz="2018264" rtl="0" eaLnBrk="1" latinLnBrk="0" hangingPunct="1">
        <a:defRPr sz="39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0DBB70-6E7F-95B0-3B28-DF69877B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65444"/>
              </p:ext>
            </p:extLst>
          </p:nvPr>
        </p:nvGraphicFramePr>
        <p:xfrm>
          <a:off x="13905236" y="5288475"/>
          <a:ext cx="8757355" cy="42971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9252">
                  <a:extLst>
                    <a:ext uri="{9D8B030D-6E8A-4147-A177-3AD203B41FA5}">
                      <a16:colId xmlns:a16="http://schemas.microsoft.com/office/drawing/2014/main" val="3673742334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899799594"/>
                    </a:ext>
                  </a:extLst>
                </a:gridCol>
                <a:gridCol w="1461760">
                  <a:extLst>
                    <a:ext uri="{9D8B030D-6E8A-4147-A177-3AD203B41FA5}">
                      <a16:colId xmlns:a16="http://schemas.microsoft.com/office/drawing/2014/main" val="1833896623"/>
                    </a:ext>
                  </a:extLst>
                </a:gridCol>
                <a:gridCol w="894634">
                  <a:extLst>
                    <a:ext uri="{9D8B030D-6E8A-4147-A177-3AD203B41FA5}">
                      <a16:colId xmlns:a16="http://schemas.microsoft.com/office/drawing/2014/main" val="2898251236"/>
                    </a:ext>
                  </a:extLst>
                </a:gridCol>
                <a:gridCol w="751874">
                  <a:extLst>
                    <a:ext uri="{9D8B030D-6E8A-4147-A177-3AD203B41FA5}">
                      <a16:colId xmlns:a16="http://schemas.microsoft.com/office/drawing/2014/main" val="43208079"/>
                    </a:ext>
                  </a:extLst>
                </a:gridCol>
                <a:gridCol w="1151603">
                  <a:extLst>
                    <a:ext uri="{9D8B030D-6E8A-4147-A177-3AD203B41FA5}">
                      <a16:colId xmlns:a16="http://schemas.microsoft.com/office/drawing/2014/main" val="476394579"/>
                    </a:ext>
                  </a:extLst>
                </a:gridCol>
                <a:gridCol w="1554639">
                  <a:extLst>
                    <a:ext uri="{9D8B030D-6E8A-4147-A177-3AD203B41FA5}">
                      <a16:colId xmlns:a16="http://schemas.microsoft.com/office/drawing/2014/main" val="544125476"/>
                    </a:ext>
                  </a:extLst>
                </a:gridCol>
                <a:gridCol w="662913">
                  <a:extLst>
                    <a:ext uri="{9D8B030D-6E8A-4147-A177-3AD203B41FA5}">
                      <a16:colId xmlns:a16="http://schemas.microsoft.com/office/drawing/2014/main" val="1027910145"/>
                    </a:ext>
                  </a:extLst>
                </a:gridCol>
              </a:tblGrid>
              <a:tr h="586951"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rt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 dirty="0">
                          <a:solidFill>
                            <a:srgbClr val="000000"/>
                          </a:solidFill>
                          <a:effectLst/>
                        </a:rPr>
                        <a:t>stimulus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response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trial_type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time_elapsed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internal_node_id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dirty="0">
                          <a:solidFill>
                            <a:srgbClr val="000000"/>
                          </a:solidFill>
                          <a:effectLst/>
                        </a:rPr>
                        <a:t>condition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77926"/>
                  </a:ext>
                </a:extLst>
              </a:tr>
              <a:tr h="654517">
                <a:tc>
                  <a:txBody>
                    <a:bodyPr/>
                    <a:lstStyle/>
                    <a:p>
                      <a:r>
                        <a:rPr lang="en-AU" sz="1300" b="1" dirty="0">
                          <a:solidFill>
                            <a:srgbClr val="000000"/>
                          </a:solidFill>
                          <a:effectLst/>
                        </a:rPr>
                        <a:t>1870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Welcome to the experiment. Press any key to begin.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html-keyboard-response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1871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0.0-0.0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br>
                        <a:rPr lang="en-AU" sz="1300" dirty="0">
                          <a:effectLst/>
                        </a:rPr>
                      </a:br>
                      <a:endParaRPr lang="en-AU" sz="1300" dirty="0">
                        <a:effectLst/>
                        <a:latin typeface="Helvetica" pitchFamily="2" charset="0"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AU" sz="1300">
                          <a:effectLst/>
                        </a:rPr>
                      </a:br>
                      <a:endParaRPr lang="en-AU" sz="1300">
                        <a:effectLst/>
                        <a:latin typeface="Helvetica" pitchFamily="2" charset="0"/>
                      </a:endParaRPr>
                    </a:p>
                  </a:txBody>
                  <a:tcPr marL="28300" marR="28300" marT="28300" marB="28300"/>
                </a:tc>
                <a:extLst>
                  <a:ext uri="{0D108BD9-81ED-4DB2-BD59-A6C34878D82A}">
                    <a16:rowId xmlns:a16="http://schemas.microsoft.com/office/drawing/2014/main" val="1141606500"/>
                  </a:ext>
                </a:extLst>
              </a:tr>
              <a:tr h="1100921"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119506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["img/circle_blue_1.png","img/circle_green_1.png"]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["button_image-1"]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VoiceText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121421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0.0-1.0-0.0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["No actually pass is a better word because what it does is that it creates a new strings yeah"]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diff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extLst>
                  <a:ext uri="{0D108BD9-81ED-4DB2-BD59-A6C34878D82A}">
                    <a16:rowId xmlns:a16="http://schemas.microsoft.com/office/drawing/2014/main" val="38693100"/>
                  </a:ext>
                </a:extLst>
              </a:tr>
              <a:tr h="1100921"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50914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["img/circle_blue_2.png","img/circle_green_2.png"]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["button_image-1"]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VoiceText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172339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0.0-1.0-1.0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["Asking you that with the prompt and the stimulus and then yeah and then you click on one of"]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easy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extLst>
                  <a:ext uri="{0D108BD9-81ED-4DB2-BD59-A6C34878D82A}">
                    <a16:rowId xmlns:a16="http://schemas.microsoft.com/office/drawing/2014/main" val="651719354"/>
                  </a:ext>
                </a:extLst>
              </a:tr>
              <a:tr h="853822">
                <a:tc>
                  <a:txBody>
                    <a:bodyPr/>
                    <a:lstStyle/>
                    <a:p>
                      <a:r>
                        <a:rPr lang="en-AU" sz="1300" b="1" dirty="0">
                          <a:solidFill>
                            <a:srgbClr val="000000"/>
                          </a:solidFill>
                          <a:effectLst/>
                        </a:rPr>
                        <a:t>13769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["img/circle_blue_3.png","img/circle_green_3.png"]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["button_image-2"]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VoiceText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solidFill>
                            <a:srgbClr val="000000"/>
                          </a:solidFill>
                          <a:effectLst/>
                        </a:rPr>
                        <a:t>186112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0.0-1.0-2.0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solidFill>
                            <a:srgbClr val="000000"/>
                          </a:solidFill>
                          <a:effectLst/>
                        </a:rPr>
                        <a:t>["Again I was active know you say I don't know which one and then you say"]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>
                          <a:solidFill>
                            <a:srgbClr val="000000"/>
                          </a:solidFill>
                          <a:effectLst/>
                        </a:rPr>
                        <a:t>easy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/>
                </a:tc>
                <a:extLst>
                  <a:ext uri="{0D108BD9-81ED-4DB2-BD59-A6C34878D82A}">
                    <a16:rowId xmlns:a16="http://schemas.microsoft.com/office/drawing/2014/main" val="245024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59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4C74EF-442C-521E-0C49-F51D1EAFF377}"/>
              </a:ext>
            </a:extLst>
          </p:cNvPr>
          <p:cNvGrpSpPr/>
          <p:nvPr/>
        </p:nvGrpSpPr>
        <p:grpSpPr>
          <a:xfrm>
            <a:off x="3121457" y="353962"/>
            <a:ext cx="18131405" cy="14246942"/>
            <a:chOff x="3121457" y="2122342"/>
            <a:chExt cx="13615859" cy="1017522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01E31F-0FD6-1C66-7665-CA9F5A906BA5}"/>
                </a:ext>
              </a:extLst>
            </p:cNvPr>
            <p:cNvGrpSpPr/>
            <p:nvPr/>
          </p:nvGrpSpPr>
          <p:grpSpPr>
            <a:xfrm>
              <a:off x="3121457" y="2122342"/>
              <a:ext cx="2929184" cy="2109166"/>
              <a:chOff x="177800" y="139700"/>
              <a:chExt cx="4203700" cy="27813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5106F10-768A-BADC-FB7B-E77BF3CFFBBE}"/>
                  </a:ext>
                </a:extLst>
              </p:cNvPr>
              <p:cNvSpPr/>
              <p:nvPr/>
            </p:nvSpPr>
            <p:spPr>
              <a:xfrm>
                <a:off x="177800" y="139700"/>
                <a:ext cx="4203700" cy="27813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40"/>
              </a:p>
            </p:txBody>
          </p:sp>
          <p:pic>
            <p:nvPicPr>
              <p:cNvPr id="9" name="Picture 8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B31FE877-68EB-BE3F-4696-EFFFB3F86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3289" y="406400"/>
                <a:ext cx="3712721" cy="22479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7F9CC7-B212-D0A5-BCF4-F5E3C9BA102C}"/>
                </a:ext>
              </a:extLst>
            </p:cNvPr>
            <p:cNvGrpSpPr/>
            <p:nvPr/>
          </p:nvGrpSpPr>
          <p:grpSpPr>
            <a:xfrm>
              <a:off x="4784277" y="3525009"/>
              <a:ext cx="3305243" cy="2109166"/>
              <a:chOff x="2525139" y="2038350"/>
              <a:chExt cx="4203700" cy="2781300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F46F0CA7-6F8D-11A9-E166-42D2E90E3D2C}"/>
                  </a:ext>
                </a:extLst>
              </p:cNvPr>
              <p:cNvSpPr/>
              <p:nvPr/>
            </p:nvSpPr>
            <p:spPr>
              <a:xfrm>
                <a:off x="2525139" y="2038350"/>
                <a:ext cx="4203700" cy="27813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40"/>
              </a:p>
            </p:txBody>
          </p:sp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6E180FC-4D99-1726-6C9A-8EF37DFCE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1377" y="2190750"/>
                <a:ext cx="3276483" cy="2476500"/>
              </a:xfrm>
              <a:prstGeom prst="rect">
                <a:avLst/>
              </a:prstGeom>
            </p:spPr>
          </p:pic>
        </p:grpSp>
        <p:pic>
          <p:nvPicPr>
            <p:cNvPr id="14" name="Picture 13" descr="A screenshot of a phone&#10;&#10;Description automatically generated">
              <a:extLst>
                <a:ext uri="{FF2B5EF4-FFF2-40B4-BE49-F238E27FC236}">
                  <a16:creationId xmlns:a16="http://schemas.microsoft.com/office/drawing/2014/main" id="{B9C7F999-F41A-CFFA-86B1-2AAAE9141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8562" y="3834900"/>
              <a:ext cx="1117624" cy="1136061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E97E283-2670-D5D4-2DDD-527297144A39}"/>
                </a:ext>
              </a:extLst>
            </p:cNvPr>
            <p:cNvGrpSpPr/>
            <p:nvPr/>
          </p:nvGrpSpPr>
          <p:grpSpPr>
            <a:xfrm>
              <a:off x="6779899" y="4927676"/>
              <a:ext cx="3305243" cy="2109166"/>
              <a:chOff x="3344342" y="3539744"/>
              <a:chExt cx="4003775" cy="2642306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AEB0549-32FD-1E9D-B580-A7DCB876964C}"/>
                  </a:ext>
                </a:extLst>
              </p:cNvPr>
              <p:cNvSpPr/>
              <p:nvPr/>
            </p:nvSpPr>
            <p:spPr>
              <a:xfrm>
                <a:off x="3344342" y="3539744"/>
                <a:ext cx="4003775" cy="264230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40"/>
              </a:p>
            </p:txBody>
          </p:sp>
          <p:pic>
            <p:nvPicPr>
              <p:cNvPr id="18" name="Picture 17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30B1CD89-2CA8-9B68-FE33-F6B347EFD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1719" y="3703365"/>
                <a:ext cx="3318521" cy="2352737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250B510-2CE4-5085-2198-1A1420275F59}"/>
                </a:ext>
              </a:extLst>
            </p:cNvPr>
            <p:cNvGrpSpPr/>
            <p:nvPr/>
          </p:nvGrpSpPr>
          <p:grpSpPr>
            <a:xfrm>
              <a:off x="8584368" y="6140085"/>
              <a:ext cx="3305243" cy="2109166"/>
              <a:chOff x="5688855" y="4966191"/>
              <a:chExt cx="4003775" cy="264230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10E030F-AA39-870A-7192-D2AC16CD5523}"/>
                  </a:ext>
                </a:extLst>
              </p:cNvPr>
              <p:cNvSpPr/>
              <p:nvPr/>
            </p:nvSpPr>
            <p:spPr>
              <a:xfrm>
                <a:off x="5688855" y="4966191"/>
                <a:ext cx="4003775" cy="264230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tint val="66000"/>
                      <a:satMod val="160000"/>
                    </a:schemeClr>
                  </a:gs>
                  <a:gs pos="50000">
                    <a:schemeClr val="bg2">
                      <a:lumMod val="75000"/>
                      <a:tint val="44500"/>
                      <a:satMod val="160000"/>
                    </a:schemeClr>
                  </a:gs>
                  <a:gs pos="100000">
                    <a:schemeClr val="bg2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40"/>
              </a:p>
            </p:txBody>
          </p:sp>
          <p:pic>
            <p:nvPicPr>
              <p:cNvPr id="21" name="Picture 20" descr="A screenshot of a computer screen&#10;&#10;Description automatically generated">
                <a:extLst>
                  <a:ext uri="{FF2B5EF4-FFF2-40B4-BE49-F238E27FC236}">
                    <a16:creationId xmlns:a16="http://schemas.microsoft.com/office/drawing/2014/main" id="{C2BD460A-FE07-6177-AFF7-D0BE7C0C3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0532"/>
              <a:stretch/>
            </p:blipFill>
            <p:spPr>
              <a:xfrm>
                <a:off x="5987156" y="5150465"/>
                <a:ext cx="3407171" cy="2352737"/>
              </a:xfrm>
              <a:prstGeom prst="rect">
                <a:avLst/>
              </a:prstGeom>
            </p:spPr>
          </p:pic>
        </p:grpSp>
        <p:pic>
          <p:nvPicPr>
            <p:cNvPr id="25" name="Picture 24" descr="A screenshot of a phone&#10;&#10;Description automatically generated">
              <a:extLst>
                <a:ext uri="{FF2B5EF4-FFF2-40B4-BE49-F238E27FC236}">
                  <a16:creationId xmlns:a16="http://schemas.microsoft.com/office/drawing/2014/main" id="{EAF9BADF-1A38-D3A6-D4E1-BB366ADCF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17253" y="6580598"/>
              <a:ext cx="1117624" cy="1136061"/>
            </a:xfrm>
            <a:prstGeom prst="rect">
              <a:avLst/>
            </a:prstGeom>
          </p:spPr>
        </p:pic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95C0821-14CC-5FCE-93E4-91D6EA1A4495}"/>
                </a:ext>
              </a:extLst>
            </p:cNvPr>
            <p:cNvSpPr/>
            <p:nvPr/>
          </p:nvSpPr>
          <p:spPr>
            <a:xfrm>
              <a:off x="11037508" y="7603705"/>
              <a:ext cx="3305243" cy="2109166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40"/>
            </a:p>
          </p:txBody>
        </p:sp>
        <p:pic>
          <p:nvPicPr>
            <p:cNvPr id="27" name="Picture 26" descr="A screenshot of a game&#10;&#10;Description automatically generated">
              <a:extLst>
                <a:ext uri="{FF2B5EF4-FFF2-40B4-BE49-F238E27FC236}">
                  <a16:creationId xmlns:a16="http://schemas.microsoft.com/office/drawing/2014/main" id="{98B2B82D-26F9-54B4-FA25-815BF38D7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5481"/>
            <a:stretch/>
          </p:blipFill>
          <p:spPr>
            <a:xfrm>
              <a:off x="11297393" y="7738491"/>
              <a:ext cx="2740525" cy="1829815"/>
            </a:xfrm>
            <a:prstGeom prst="rect">
              <a:avLst/>
            </a:prstGeom>
          </p:spPr>
        </p:pic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B358FF8-2553-A589-5637-F7BD48055F10}"/>
                </a:ext>
              </a:extLst>
            </p:cNvPr>
            <p:cNvSpPr/>
            <p:nvPr/>
          </p:nvSpPr>
          <p:spPr>
            <a:xfrm>
              <a:off x="13432073" y="9041291"/>
              <a:ext cx="3305243" cy="2109166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75000"/>
                    <a:tint val="66000"/>
                    <a:satMod val="160000"/>
                  </a:schemeClr>
                </a:gs>
                <a:gs pos="50000">
                  <a:schemeClr val="bg2">
                    <a:lumMod val="75000"/>
                    <a:tint val="44500"/>
                    <a:satMod val="160000"/>
                  </a:schemeClr>
                </a:gs>
                <a:gs pos="100000">
                  <a:schemeClr val="bg2">
                    <a:lumMod val="7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40"/>
            </a:p>
          </p:txBody>
        </p:sp>
        <p:pic>
          <p:nvPicPr>
            <p:cNvPr id="29" name="Picture 28" descr="A screenshot of a computer game&#10;&#10;Description automatically generated">
              <a:extLst>
                <a:ext uri="{FF2B5EF4-FFF2-40B4-BE49-F238E27FC236}">
                  <a16:creationId xmlns:a16="http://schemas.microsoft.com/office/drawing/2014/main" id="{A245B51E-8E55-8299-2B2E-2AA81769A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28613"/>
            <a:stretch/>
          </p:blipFill>
          <p:spPr>
            <a:xfrm>
              <a:off x="13618178" y="9210026"/>
              <a:ext cx="2933031" cy="1771699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06403E-426D-F03D-0A16-8901C5215CC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8279535" y="4402930"/>
              <a:ext cx="214902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7872651-D5A2-27CE-93FE-83A7D1930B88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12224706" y="7148627"/>
              <a:ext cx="229254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2DF4709-DB53-26E2-AFB6-410CDC74D31A}"/>
                </a:ext>
              </a:extLst>
            </p:cNvPr>
            <p:cNvCxnSpPr>
              <a:cxnSpLocks/>
            </p:cNvCxnSpPr>
            <p:nvPr/>
          </p:nvCxnSpPr>
          <p:spPr>
            <a:xfrm>
              <a:off x="3121457" y="4579594"/>
              <a:ext cx="11395796" cy="7717977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240755-BD16-7B55-E9A6-08010584C665}"/>
                </a:ext>
              </a:extLst>
            </p:cNvPr>
            <p:cNvSpPr txBox="1"/>
            <p:nvPr/>
          </p:nvSpPr>
          <p:spPr>
            <a:xfrm rot="2097544">
              <a:off x="7138307" y="8578532"/>
              <a:ext cx="33358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Time-Line</a:t>
              </a:r>
            </a:p>
          </p:txBody>
        </p: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675010D-2854-4256-327B-E4E1C6E5B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00368"/>
              </p:ext>
            </p:extLst>
          </p:nvPr>
        </p:nvGraphicFramePr>
        <p:xfrm>
          <a:off x="21252862" y="4231508"/>
          <a:ext cx="8757355" cy="42971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9252">
                  <a:extLst>
                    <a:ext uri="{9D8B030D-6E8A-4147-A177-3AD203B41FA5}">
                      <a16:colId xmlns:a16="http://schemas.microsoft.com/office/drawing/2014/main" val="3673742334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899799594"/>
                    </a:ext>
                  </a:extLst>
                </a:gridCol>
                <a:gridCol w="1461760">
                  <a:extLst>
                    <a:ext uri="{9D8B030D-6E8A-4147-A177-3AD203B41FA5}">
                      <a16:colId xmlns:a16="http://schemas.microsoft.com/office/drawing/2014/main" val="1833896623"/>
                    </a:ext>
                  </a:extLst>
                </a:gridCol>
                <a:gridCol w="894634">
                  <a:extLst>
                    <a:ext uri="{9D8B030D-6E8A-4147-A177-3AD203B41FA5}">
                      <a16:colId xmlns:a16="http://schemas.microsoft.com/office/drawing/2014/main" val="2898251236"/>
                    </a:ext>
                  </a:extLst>
                </a:gridCol>
                <a:gridCol w="751874">
                  <a:extLst>
                    <a:ext uri="{9D8B030D-6E8A-4147-A177-3AD203B41FA5}">
                      <a16:colId xmlns:a16="http://schemas.microsoft.com/office/drawing/2014/main" val="43208079"/>
                    </a:ext>
                  </a:extLst>
                </a:gridCol>
                <a:gridCol w="1151603">
                  <a:extLst>
                    <a:ext uri="{9D8B030D-6E8A-4147-A177-3AD203B41FA5}">
                      <a16:colId xmlns:a16="http://schemas.microsoft.com/office/drawing/2014/main" val="476394579"/>
                    </a:ext>
                  </a:extLst>
                </a:gridCol>
                <a:gridCol w="1554639">
                  <a:extLst>
                    <a:ext uri="{9D8B030D-6E8A-4147-A177-3AD203B41FA5}">
                      <a16:colId xmlns:a16="http://schemas.microsoft.com/office/drawing/2014/main" val="544125476"/>
                    </a:ext>
                  </a:extLst>
                </a:gridCol>
                <a:gridCol w="662913">
                  <a:extLst>
                    <a:ext uri="{9D8B030D-6E8A-4147-A177-3AD203B41FA5}">
                      <a16:colId xmlns:a16="http://schemas.microsoft.com/office/drawing/2014/main" val="1027910145"/>
                    </a:ext>
                  </a:extLst>
                </a:gridCol>
              </a:tblGrid>
              <a:tr h="586951"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rt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 dirty="0">
                          <a:solidFill>
                            <a:srgbClr val="000000"/>
                          </a:solidFill>
                          <a:effectLst/>
                        </a:rPr>
                        <a:t>stimulus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response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trial_type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time_elapsed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internal_node_id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b="1" dirty="0">
                          <a:solidFill>
                            <a:srgbClr val="000000"/>
                          </a:solidFill>
                          <a:effectLst/>
                        </a:rPr>
                        <a:t>condition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77926"/>
                  </a:ext>
                </a:extLst>
              </a:tr>
              <a:tr h="654517">
                <a:tc>
                  <a:txBody>
                    <a:bodyPr/>
                    <a:lstStyle/>
                    <a:p>
                      <a:r>
                        <a:rPr lang="en-AU" sz="1300" b="1" dirty="0">
                          <a:solidFill>
                            <a:srgbClr val="000000"/>
                          </a:solidFill>
                          <a:effectLst/>
                        </a:rPr>
                        <a:t>1870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Welcome to the experiment. Press any key to begin.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html-keyboard-response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1871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0.0-0.0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br>
                        <a:rPr lang="en-AU" sz="1300" dirty="0">
                          <a:effectLst/>
                        </a:rPr>
                      </a:br>
                      <a:endParaRPr lang="en-AU" sz="1300" dirty="0">
                        <a:effectLst/>
                        <a:latin typeface="Helvetica" pitchFamily="2" charset="0"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AU" sz="1300">
                          <a:effectLst/>
                        </a:rPr>
                      </a:br>
                      <a:endParaRPr lang="en-AU" sz="1300">
                        <a:effectLst/>
                        <a:latin typeface="Helvetica" pitchFamily="2" charset="0"/>
                      </a:endParaRPr>
                    </a:p>
                  </a:txBody>
                  <a:tcPr marL="28300" marR="28300" marT="28300" marB="28300"/>
                </a:tc>
                <a:extLst>
                  <a:ext uri="{0D108BD9-81ED-4DB2-BD59-A6C34878D82A}">
                    <a16:rowId xmlns:a16="http://schemas.microsoft.com/office/drawing/2014/main" val="1141606500"/>
                  </a:ext>
                </a:extLst>
              </a:tr>
              <a:tr h="1100921"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119506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["img/circle_blue_1.png","img/circle_green_1.png"]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["button_image-1"]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VoiceText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121421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0.0-1.0-0.0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["No actually pass is a better word because what it does is that it creates a new strings yeah"]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diff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extLst>
                  <a:ext uri="{0D108BD9-81ED-4DB2-BD59-A6C34878D82A}">
                    <a16:rowId xmlns:a16="http://schemas.microsoft.com/office/drawing/2014/main" val="38693100"/>
                  </a:ext>
                </a:extLst>
              </a:tr>
              <a:tr h="1100921">
                <a:tc>
                  <a:txBody>
                    <a:bodyPr/>
                    <a:lstStyle/>
                    <a:p>
                      <a:r>
                        <a:rPr lang="en-AU" sz="1300" b="1">
                          <a:solidFill>
                            <a:srgbClr val="000000"/>
                          </a:solidFill>
                          <a:effectLst/>
                        </a:rPr>
                        <a:t>50914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["img/circle_blue_2.png","img/circle_green_2.png"]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["button_image-1"]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VoiceText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172339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0.0-1.0-1.0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["Asking you that with the prompt and the stimulus and then yeah and then you click on one of"]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easy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extLst>
                  <a:ext uri="{0D108BD9-81ED-4DB2-BD59-A6C34878D82A}">
                    <a16:rowId xmlns:a16="http://schemas.microsoft.com/office/drawing/2014/main" val="651719354"/>
                  </a:ext>
                </a:extLst>
              </a:tr>
              <a:tr h="853822">
                <a:tc>
                  <a:txBody>
                    <a:bodyPr/>
                    <a:lstStyle/>
                    <a:p>
                      <a:r>
                        <a:rPr lang="en-AU" sz="1300" b="1" dirty="0">
                          <a:solidFill>
                            <a:srgbClr val="000000"/>
                          </a:solidFill>
                          <a:effectLst/>
                        </a:rPr>
                        <a:t>13769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["img/circle_blue_3.png","img/circle_green_3.png"]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["button_image-2"]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VoiceText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solidFill>
                            <a:srgbClr val="000000"/>
                          </a:solidFill>
                          <a:effectLst/>
                        </a:rPr>
                        <a:t>186112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>
                          <a:solidFill>
                            <a:srgbClr val="000000"/>
                          </a:solidFill>
                          <a:effectLst/>
                        </a:rPr>
                        <a:t>0.0-1.0-2.0</a:t>
                      </a:r>
                      <a:endParaRPr lang="en-AU" sz="1300">
                        <a:effectLst/>
                      </a:endParaRPr>
                    </a:p>
                  </a:txBody>
                  <a:tcPr marL="28300" marR="28300" marT="28300" marB="28300"/>
                </a:tc>
                <a:tc>
                  <a:txBody>
                    <a:bodyPr/>
                    <a:lstStyle/>
                    <a:p>
                      <a:r>
                        <a:rPr lang="en-AU" sz="1300" dirty="0">
                          <a:solidFill>
                            <a:srgbClr val="000000"/>
                          </a:solidFill>
                          <a:effectLst/>
                        </a:rPr>
                        <a:t>["Again I was active know you say I don't know which one and then you say"]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300" dirty="0">
                          <a:solidFill>
                            <a:srgbClr val="000000"/>
                          </a:solidFill>
                          <a:effectLst/>
                        </a:rPr>
                        <a:t>easy</a:t>
                      </a:r>
                      <a:endParaRPr lang="en-AU" sz="1300" dirty="0">
                        <a:effectLst/>
                      </a:endParaRPr>
                    </a:p>
                  </a:txBody>
                  <a:tcPr marL="28300" marR="28300" marT="28300" marB="28300"/>
                </a:tc>
                <a:extLst>
                  <a:ext uri="{0D108BD9-81ED-4DB2-BD59-A6C34878D82A}">
                    <a16:rowId xmlns:a16="http://schemas.microsoft.com/office/drawing/2014/main" val="24502446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BCA37B2-8BBD-EC8A-EBE8-D3806FA93733}"/>
              </a:ext>
            </a:extLst>
          </p:cNvPr>
          <p:cNvSpPr txBox="1"/>
          <p:nvPr/>
        </p:nvSpPr>
        <p:spPr>
          <a:xfrm>
            <a:off x="22437969" y="2634571"/>
            <a:ext cx="5141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</a:rPr>
              <a:t>Output/Data</a:t>
            </a:r>
            <a:endParaRPr 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95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378</Words>
  <Application>Microsoft Macintosh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Tehilla Mechera-Ostrovsky</dc:creator>
  <cp:lastModifiedBy>Tehilla Mechera-Ostrovsky</cp:lastModifiedBy>
  <cp:revision>18</cp:revision>
  <dcterms:created xsi:type="dcterms:W3CDTF">2023-08-29T11:20:13Z</dcterms:created>
  <dcterms:modified xsi:type="dcterms:W3CDTF">2023-09-06T08:12:25Z</dcterms:modified>
</cp:coreProperties>
</file>