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/>
    <p:restoredTop sz="94498"/>
  </p:normalViewPr>
  <p:slideViewPr>
    <p:cSldViewPr snapToGrid="0">
      <p:cViewPr varScale="1">
        <p:scale>
          <a:sx n="78" d="100"/>
          <a:sy n="78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8E50-F86F-C335-0CEF-E14AB3508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0D189-9B6C-A2CA-2300-CDF39932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60C7-BA8D-9648-6B29-FEE3F695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037D-DEF1-88D3-96B1-E08973B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F04C-B2AD-1523-B3C9-530D5370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C9B6-D98A-AD46-5235-02DE9118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22091-7068-ABDA-2767-20F8C6DF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95CE-2E4A-83B6-FE85-FB4479D4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89EE-EBB4-C83E-B10F-A91F53A0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2F31-DACE-1E05-4B7A-195BD3E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6A5B2-ECB8-15C6-5212-EF23AAFC4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94767-3932-9267-E604-A57E05BF0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F60B-AEC9-EDC0-F06D-3B44D480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EA3F6-3EA4-0949-09DE-EF9F6C3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8CAD-1F79-E9A5-1FE7-FF0E54DA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20A0-F2C0-5071-C5F7-7D0C4DB6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3A42-5330-0C79-2515-2B5B921C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9C6D-1A65-E668-3B2D-CC54A991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EC77-B679-5A8A-B389-F5ADF6F5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BC57-5FD8-23DE-BBB6-62F9890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10BB-C8AC-3711-19DF-29A95188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7AF4-CD23-51EE-2340-7795B2B5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194-4E1B-F7DB-F15A-8A5DB93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104E-815E-10E1-24C0-B2FC9B1A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98E1-2492-DFDF-7DB3-28C697BC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40B0-0E9A-D52B-D896-337AE623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6BA5-5F40-A355-A452-C5562807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15D87-68C0-9D9C-9950-07CBB4E2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27290-6CDF-CF2F-F675-E972BE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FBBD-4162-E317-637E-8057C76B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4F6C-6835-7839-C069-57CFDFD3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F10-FB7E-1DC2-35E4-E5C40983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65C4D-AC78-90FD-FBDB-A7C981C3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A6568-F60A-F4B3-4781-1B667AF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800D6-BFDC-D5FB-9047-1940D3F49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4E2C2-0158-94B0-29EB-A485695C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48E45-6272-A240-BB42-8D8BA65A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F8768-98C7-FAF1-9403-DDDAA4B4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A7A27-3914-1881-9A9F-45BBAE02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E8D-4DBC-D6E9-C84D-C3857D24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CDF7F-3242-A632-72BD-9FE55ED8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1FE7E-4CCA-7E01-24B6-ECAFD4F5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5FB3-D1D1-070D-29B0-8695E63D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99AF9-AA3E-D89A-30CB-9B44C185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5B952-D43A-19FD-DD33-1BEF1072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388E-FC90-A091-1B5B-7C1B69B7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1E2C-2368-9338-C63A-7E0C2F2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1FBC-E153-B808-1FA8-9BC88BD2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0D79-9C11-88FC-3AE4-F50CC4B5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061F-7F48-FA91-FAB4-F267B796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58865-7E67-E29C-9EA4-AF892A46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5752-4B7C-D8FD-362F-84FE176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AAF7-C0DA-413D-8FBB-055C1094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F67E8-DB8C-25B2-14FE-305D88325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C2A48-3BBD-1DC6-6C11-39603638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145F7-D54E-3919-0BB4-958950CD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DAB71-D02D-8937-2D37-C9FE8DEB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E046C-6529-9E78-7AD8-EF2189BC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92417-F7B4-BA47-2D48-DE61C43D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3DE3F-F462-C725-3167-A39C17A3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9351-1239-C52A-092C-07875C7D4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5F99-201B-4C4E-A081-2C68C32C368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F0F1-4EE4-2B1F-7FD3-442C05B55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0761-DD61-AEC9-AE9A-83780CDBD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A042-ADC9-E24F-88C7-87B77E46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04CB60-EBF4-FBE2-52A9-5562314345B2}"/>
              </a:ext>
            </a:extLst>
          </p:cNvPr>
          <p:cNvGrpSpPr/>
          <p:nvPr/>
        </p:nvGrpSpPr>
        <p:grpSpPr>
          <a:xfrm>
            <a:off x="489857" y="55293"/>
            <a:ext cx="10270671" cy="6556126"/>
            <a:chOff x="489857" y="55293"/>
            <a:chExt cx="10270671" cy="65561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AE49AD-FEAB-F412-3764-24AB89E4B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857" y="55293"/>
              <a:ext cx="10270671" cy="65561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547A82-DADC-3AB5-13D0-360DB6D8C54E}"/>
                </a:ext>
              </a:extLst>
            </p:cNvPr>
            <p:cNvSpPr txBox="1"/>
            <p:nvPr/>
          </p:nvSpPr>
          <p:spPr>
            <a:xfrm>
              <a:off x="1959429" y="1338943"/>
              <a:ext cx="2481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SCRIPT (OUR CODE)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0A9494-C4D9-9629-EAF8-20ED15059D7B}"/>
                </a:ext>
              </a:extLst>
            </p:cNvPr>
            <p:cNvSpPr txBox="1"/>
            <p:nvPr/>
          </p:nvSpPr>
          <p:spPr>
            <a:xfrm>
              <a:off x="1959429" y="4871358"/>
              <a:ext cx="2481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CONSOLE (OUR CODE’S EXECUSION)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BEB529-F63C-1F8D-6D94-3F5CAE42274C}"/>
                </a:ext>
              </a:extLst>
            </p:cNvPr>
            <p:cNvSpPr txBox="1"/>
            <p:nvPr/>
          </p:nvSpPr>
          <p:spPr>
            <a:xfrm>
              <a:off x="7092043" y="4871358"/>
              <a:ext cx="2481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HELP, FILES AND PLOTS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FD6D62-BC58-FA90-EEDF-A5463157C642}"/>
                </a:ext>
              </a:extLst>
            </p:cNvPr>
            <p:cNvSpPr txBox="1"/>
            <p:nvPr/>
          </p:nvSpPr>
          <p:spPr>
            <a:xfrm>
              <a:off x="7092043" y="1816994"/>
              <a:ext cx="2481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ENVIRONMENT - SAVED VARIBALES VISIBLE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0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70464C-26CB-37FF-2E14-C0F98E47BCA2}"/>
              </a:ext>
            </a:extLst>
          </p:cNvPr>
          <p:cNvGrpSpPr/>
          <p:nvPr/>
        </p:nvGrpSpPr>
        <p:grpSpPr>
          <a:xfrm>
            <a:off x="702224" y="-1"/>
            <a:ext cx="11252916" cy="6668857"/>
            <a:chOff x="702224" y="-1"/>
            <a:chExt cx="11252916" cy="66688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0FA43F-A10D-94ED-AB08-32AD47815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224" y="-1"/>
              <a:ext cx="10490031" cy="666885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82F6EE-871B-A6FA-111E-22907D0A65B1}"/>
                </a:ext>
              </a:extLst>
            </p:cNvPr>
            <p:cNvCxnSpPr/>
            <p:nvPr/>
          </p:nvCxnSpPr>
          <p:spPr>
            <a:xfrm flipH="1" flipV="1">
              <a:off x="11024411" y="326572"/>
              <a:ext cx="930729" cy="1306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95602FC-025F-C094-8633-B325EA1D1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971" y="609600"/>
              <a:ext cx="13933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20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8D5173-8C84-E9CC-4847-B35AB8579FB9}"/>
              </a:ext>
            </a:extLst>
          </p:cNvPr>
          <p:cNvGrpSpPr/>
          <p:nvPr/>
        </p:nvGrpSpPr>
        <p:grpSpPr>
          <a:xfrm>
            <a:off x="894460" y="146304"/>
            <a:ext cx="10535539" cy="6709425"/>
            <a:chOff x="894460" y="146304"/>
            <a:chExt cx="10535539" cy="67094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6596B7-71B2-C13B-961E-04F93E3A8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460" y="146304"/>
              <a:ext cx="10535539" cy="6709425"/>
            </a:xfrm>
            <a:prstGeom prst="rect">
              <a:avLst/>
            </a:prstGeom>
          </p:spPr>
        </p:pic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81D761F1-48A9-9075-02E9-09F3E834B093}"/>
                </a:ext>
              </a:extLst>
            </p:cNvPr>
            <p:cNvSpPr/>
            <p:nvPr/>
          </p:nvSpPr>
          <p:spPr>
            <a:xfrm>
              <a:off x="1110343" y="849084"/>
              <a:ext cx="1975757" cy="898071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CEDB6DC5-FDD7-6322-DC6B-917C80FF075A}"/>
                </a:ext>
              </a:extLst>
            </p:cNvPr>
            <p:cNvSpPr/>
            <p:nvPr/>
          </p:nvSpPr>
          <p:spPr>
            <a:xfrm>
              <a:off x="894460" y="4071256"/>
              <a:ext cx="1975757" cy="1039590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12F8D214-6B45-37B4-3CE1-A9776F2E8120}"/>
                </a:ext>
              </a:extLst>
            </p:cNvPr>
            <p:cNvSpPr/>
            <p:nvPr/>
          </p:nvSpPr>
          <p:spPr>
            <a:xfrm>
              <a:off x="6977743" y="576941"/>
              <a:ext cx="2128159" cy="1431473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10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ACC9BD-6BF3-4B52-F571-F4C594CA8CEC}"/>
              </a:ext>
            </a:extLst>
          </p:cNvPr>
          <p:cNvGrpSpPr/>
          <p:nvPr/>
        </p:nvGrpSpPr>
        <p:grpSpPr>
          <a:xfrm>
            <a:off x="732099" y="0"/>
            <a:ext cx="10485630" cy="6703184"/>
            <a:chOff x="732099" y="0"/>
            <a:chExt cx="10485630" cy="67031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2D5F2C-4F03-A8E1-FA15-B913EA5D4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099" y="0"/>
              <a:ext cx="10485630" cy="6703184"/>
            </a:xfrm>
            <a:prstGeom prst="rect">
              <a:avLst/>
            </a:prstGeom>
          </p:spPr>
        </p:pic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2C205F60-1124-0AB9-F831-DD2C70F0D65B}"/>
                </a:ext>
              </a:extLst>
            </p:cNvPr>
            <p:cNvSpPr/>
            <p:nvPr/>
          </p:nvSpPr>
          <p:spPr>
            <a:xfrm>
              <a:off x="732099" y="555169"/>
              <a:ext cx="3839901" cy="1012371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8D7E27D2-6AF7-DE48-2356-32A62BD2E07C}"/>
                </a:ext>
              </a:extLst>
            </p:cNvPr>
            <p:cNvSpPr/>
            <p:nvPr/>
          </p:nvSpPr>
          <p:spPr>
            <a:xfrm>
              <a:off x="6746456" y="756556"/>
              <a:ext cx="4356973" cy="1012371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A2E9C07A-688F-3A31-7376-B4B10DF3EC88}"/>
                </a:ext>
              </a:extLst>
            </p:cNvPr>
            <p:cNvSpPr/>
            <p:nvPr/>
          </p:nvSpPr>
          <p:spPr>
            <a:xfrm>
              <a:off x="732099" y="4827813"/>
              <a:ext cx="1847815" cy="1012371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22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A5C6A4-736F-F8B0-D4F8-A6E60C21DA9A}"/>
              </a:ext>
            </a:extLst>
          </p:cNvPr>
          <p:cNvGrpSpPr/>
          <p:nvPr/>
        </p:nvGrpSpPr>
        <p:grpSpPr>
          <a:xfrm>
            <a:off x="675842" y="0"/>
            <a:ext cx="10742343" cy="6858000"/>
            <a:chOff x="675842" y="0"/>
            <a:chExt cx="10742343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BD130A-BD12-B0F6-AB8E-5F665EDD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842" y="0"/>
              <a:ext cx="10742343" cy="6858000"/>
            </a:xfrm>
            <a:prstGeom prst="rect">
              <a:avLst/>
            </a:prstGeom>
          </p:spPr>
        </p:pic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C629C8C-7382-0B6A-6AAE-23D6781652E0}"/>
                </a:ext>
              </a:extLst>
            </p:cNvPr>
            <p:cNvSpPr/>
            <p:nvPr/>
          </p:nvSpPr>
          <p:spPr>
            <a:xfrm>
              <a:off x="773815" y="571498"/>
              <a:ext cx="4255385" cy="1338945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AA92BB79-5A75-0A80-A576-4186908B759B}"/>
                </a:ext>
              </a:extLst>
            </p:cNvPr>
            <p:cNvSpPr/>
            <p:nvPr/>
          </p:nvSpPr>
          <p:spPr>
            <a:xfrm>
              <a:off x="6837158" y="201384"/>
              <a:ext cx="4255385" cy="1709059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4A55C982-A0CB-F99C-AD52-FBC82BB6ABD3}"/>
                </a:ext>
              </a:extLst>
            </p:cNvPr>
            <p:cNvSpPr/>
            <p:nvPr/>
          </p:nvSpPr>
          <p:spPr>
            <a:xfrm>
              <a:off x="675842" y="3946070"/>
              <a:ext cx="4255385" cy="2013859"/>
            </a:xfrm>
            <a:prstGeom prst="frame">
              <a:avLst>
                <a:gd name="adj1" fmla="val 704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43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Tehilla Mechera-Ostrovsky</dc:creator>
  <cp:lastModifiedBy>Tehilla Mechera-Ostrovsky</cp:lastModifiedBy>
  <cp:revision>9</cp:revision>
  <dcterms:created xsi:type="dcterms:W3CDTF">2023-09-11T07:07:51Z</dcterms:created>
  <dcterms:modified xsi:type="dcterms:W3CDTF">2023-09-11T08:00:49Z</dcterms:modified>
</cp:coreProperties>
</file>