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84"/>
    <p:restoredTop sz="96327"/>
  </p:normalViewPr>
  <p:slideViewPr>
    <p:cSldViewPr snapToGrid="0">
      <p:cViewPr varScale="1">
        <p:scale>
          <a:sx n="28" d="100"/>
          <a:sy n="28" d="100"/>
        </p:scale>
        <p:origin x="168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2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2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4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4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1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23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C3EA30-5CA4-01AB-8D59-25F266E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A5281-3321-9E3C-C0C8-97D353E9257E}"/>
              </a:ext>
            </a:extLst>
          </p:cNvPr>
          <p:cNvSpPr txBox="1"/>
          <p:nvPr/>
        </p:nvSpPr>
        <p:spPr>
          <a:xfrm>
            <a:off x="3051810" y="324433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R_Interface_2</a:t>
            </a:r>
          </a:p>
        </p:txBody>
      </p:sp>
      <p:pic>
        <p:nvPicPr>
          <p:cNvPr id="30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26904C96-BD9A-04C0-7EDF-7C8B77B7D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76200"/>
            <a:ext cx="9939020" cy="6353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8976032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DylanVTI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Tehilla Mechera-Ostrovsky</dc:creator>
  <cp:lastModifiedBy>Tehilla Mechera-Ostrovsky</cp:lastModifiedBy>
  <cp:revision>1</cp:revision>
  <dcterms:created xsi:type="dcterms:W3CDTF">2023-09-19T09:24:13Z</dcterms:created>
  <dcterms:modified xsi:type="dcterms:W3CDTF">2023-09-19T09:31:18Z</dcterms:modified>
</cp:coreProperties>
</file>