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ondrina Outline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LondrinaOutli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2d10ff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2d10ff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f75b7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f75b7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2d10ff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2d10ff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230263" y="1335800"/>
            <a:ext cx="368400" cy="152100"/>
          </a:xfrm>
          <a:prstGeom prst="triangle">
            <a:avLst>
              <a:gd fmla="val 9321" name="adj"/>
            </a:avLst>
          </a:prstGeom>
          <a:gradFill>
            <a:gsLst>
              <a:gs pos="0">
                <a:srgbClr val="A4C2F4"/>
              </a:gs>
              <a:gs pos="100000">
                <a:srgbClr val="6D9EEB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979">
            <a:off x="3280687" y="1928846"/>
            <a:ext cx="3159300" cy="78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>
                <a:solidFill>
                  <a:srgbClr val="666666"/>
                </a:solidFill>
                <a:latin typeface="Londrina Outline"/>
                <a:ea typeface="Londrina Outline"/>
                <a:cs typeface="Londrina Outline"/>
                <a:sym typeface="Londrina Outline"/>
              </a:rPr>
              <a:t>ermes</a:t>
            </a:r>
            <a:endParaRPr b="1" i="1" sz="7200">
              <a:solidFill>
                <a:srgbClr val="666666"/>
              </a:solidFill>
              <a:latin typeface="Londrina Outline"/>
              <a:ea typeface="Londrina Outline"/>
              <a:cs typeface="Londrina Outline"/>
              <a:sym typeface="Londrina Outline"/>
            </a:endParaRPr>
          </a:p>
        </p:txBody>
      </p:sp>
      <p:sp>
        <p:nvSpPr>
          <p:cNvPr id="17" name="Google Shape;17;p2"/>
          <p:cNvSpPr txBox="1"/>
          <p:nvPr/>
        </p:nvSpPr>
        <p:spPr>
          <a:xfrm rot="-2084">
            <a:off x="2704012" y="1155472"/>
            <a:ext cx="989700" cy="16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0">
                <a:solidFill>
                  <a:srgbClr val="666666"/>
                </a:solidFill>
                <a:latin typeface="Londrina Outline"/>
                <a:ea typeface="Londrina Outline"/>
                <a:cs typeface="Londrina Outline"/>
                <a:sym typeface="Londrina Outline"/>
              </a:rPr>
              <a:t>H</a:t>
            </a:r>
            <a:endParaRPr b="1" i="1" sz="15000">
              <a:solidFill>
                <a:srgbClr val="666666"/>
              </a:solidFill>
              <a:latin typeface="Londrina Outline"/>
              <a:ea typeface="Londrina Outline"/>
              <a:cs typeface="Londrina Outline"/>
              <a:sym typeface="Londrina Outline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146013" y="1731150"/>
            <a:ext cx="1300500" cy="152100"/>
          </a:xfrm>
          <a:prstGeom prst="trapezoid">
            <a:avLst>
              <a:gd fmla="val 213560" name="adj"/>
            </a:avLst>
          </a:prstGeom>
          <a:gradFill>
            <a:gsLst>
              <a:gs pos="0">
                <a:srgbClr val="76A5AF"/>
              </a:gs>
              <a:gs pos="100000">
                <a:srgbClr val="6AA84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101363" y="1928825"/>
            <a:ext cx="1782000" cy="152100"/>
          </a:xfrm>
          <a:prstGeom prst="trapezoid">
            <a:avLst>
              <a:gd fmla="val 218195" name="adj"/>
            </a:avLst>
          </a:prstGeom>
          <a:gradFill>
            <a:gsLst>
              <a:gs pos="0">
                <a:srgbClr val="6AA84F"/>
              </a:gs>
              <a:gs pos="100000">
                <a:srgbClr val="38761D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35837" y="1928819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977512" y="1731144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18587" y="1533469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060862" y="1335794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191963" y="1533475"/>
            <a:ext cx="836100" cy="152100"/>
          </a:xfrm>
          <a:prstGeom prst="trapezoid">
            <a:avLst>
              <a:gd fmla="val 227580" name="adj"/>
            </a:avLst>
          </a:prstGeom>
          <a:gradFill>
            <a:gsLst>
              <a:gs pos="0">
                <a:srgbClr val="A2C4C9"/>
              </a:gs>
              <a:gs pos="100000">
                <a:srgbClr val="76A5A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-1290576">
            <a:off x="4152264" y="1485641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A2C4C9"/>
              </a:gs>
              <a:gs pos="100000">
                <a:srgbClr val="76A5A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-1290576">
            <a:off x="4107614" y="1682891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93C47D"/>
              </a:gs>
              <a:gs pos="100000">
                <a:srgbClr val="6AA84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-1290576">
            <a:off x="4062364" y="1880566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6AA84F"/>
              </a:gs>
              <a:gs pos="100000">
                <a:srgbClr val="38761D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460950" y="302620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230263" y="1335800"/>
            <a:ext cx="368400" cy="152100"/>
          </a:xfrm>
          <a:prstGeom prst="triangle">
            <a:avLst>
              <a:gd fmla="val 9321" name="adj"/>
            </a:avLst>
          </a:prstGeom>
          <a:gradFill>
            <a:gsLst>
              <a:gs pos="0">
                <a:srgbClr val="A4C2F4"/>
              </a:gs>
              <a:gs pos="100000">
                <a:srgbClr val="6D9EEB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/>
        </p:nvSpPr>
        <p:spPr>
          <a:xfrm rot="-979">
            <a:off x="3280687" y="1928846"/>
            <a:ext cx="3159300" cy="78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>
                <a:solidFill>
                  <a:srgbClr val="666666"/>
                </a:solidFill>
                <a:latin typeface="Londrina Outline"/>
                <a:ea typeface="Londrina Outline"/>
                <a:cs typeface="Londrina Outline"/>
                <a:sym typeface="Londrina Outline"/>
              </a:rPr>
              <a:t>ermes</a:t>
            </a:r>
            <a:endParaRPr b="1" i="1" sz="7200">
              <a:solidFill>
                <a:srgbClr val="666666"/>
              </a:solidFill>
              <a:latin typeface="Londrina Outline"/>
              <a:ea typeface="Londrina Outline"/>
              <a:cs typeface="Londrina Outline"/>
              <a:sym typeface="Londrina Outline"/>
            </a:endParaRPr>
          </a:p>
        </p:txBody>
      </p:sp>
      <p:sp>
        <p:nvSpPr>
          <p:cNvPr id="34" name="Google Shape;34;p3"/>
          <p:cNvSpPr txBox="1"/>
          <p:nvPr/>
        </p:nvSpPr>
        <p:spPr>
          <a:xfrm rot="-2084">
            <a:off x="2704012" y="1155472"/>
            <a:ext cx="989700" cy="16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0">
                <a:solidFill>
                  <a:srgbClr val="666666"/>
                </a:solidFill>
                <a:latin typeface="Londrina Outline"/>
                <a:ea typeface="Londrina Outline"/>
                <a:cs typeface="Londrina Outline"/>
                <a:sym typeface="Londrina Outline"/>
              </a:rPr>
              <a:t>H</a:t>
            </a:r>
            <a:endParaRPr b="1" i="1" sz="15000">
              <a:solidFill>
                <a:srgbClr val="666666"/>
              </a:solidFill>
              <a:latin typeface="Londrina Outline"/>
              <a:ea typeface="Londrina Outline"/>
              <a:cs typeface="Londrina Outline"/>
              <a:sym typeface="Londrina Outline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4146013" y="1731150"/>
            <a:ext cx="1300500" cy="152100"/>
          </a:xfrm>
          <a:prstGeom prst="trapezoid">
            <a:avLst>
              <a:gd fmla="val 213560" name="adj"/>
            </a:avLst>
          </a:prstGeom>
          <a:gradFill>
            <a:gsLst>
              <a:gs pos="0">
                <a:srgbClr val="76A5AF"/>
              </a:gs>
              <a:gs pos="100000">
                <a:srgbClr val="6AA84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4101363" y="1928825"/>
            <a:ext cx="1782000" cy="152100"/>
          </a:xfrm>
          <a:prstGeom prst="trapezoid">
            <a:avLst>
              <a:gd fmla="val 218195" name="adj"/>
            </a:avLst>
          </a:prstGeom>
          <a:gradFill>
            <a:gsLst>
              <a:gs pos="0">
                <a:srgbClr val="6AA84F"/>
              </a:gs>
              <a:gs pos="100000">
                <a:srgbClr val="38761D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935837" y="1928819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3977512" y="1731144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4018587" y="1533469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4060862" y="1335794"/>
            <a:ext cx="131100" cy="152100"/>
          </a:xfrm>
          <a:prstGeom prst="parallelogram">
            <a:avLst>
              <a:gd fmla="val 24408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4191963" y="1533475"/>
            <a:ext cx="836100" cy="152100"/>
          </a:xfrm>
          <a:prstGeom prst="trapezoid">
            <a:avLst>
              <a:gd fmla="val 227580" name="adj"/>
            </a:avLst>
          </a:prstGeom>
          <a:gradFill>
            <a:gsLst>
              <a:gs pos="0">
                <a:srgbClr val="A2C4C9"/>
              </a:gs>
              <a:gs pos="100000">
                <a:srgbClr val="76A5A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-1290576">
            <a:off x="4152264" y="1485641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A2C4C9"/>
              </a:gs>
              <a:gs pos="100000">
                <a:srgbClr val="76A5A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1290576">
            <a:off x="4107614" y="1682891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93C47D"/>
              </a:gs>
              <a:gs pos="100000">
                <a:srgbClr val="6AA84F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-1290576">
            <a:off x="4062364" y="1880566"/>
            <a:ext cx="415647" cy="128633"/>
          </a:xfrm>
          <a:prstGeom prst="triangle">
            <a:avLst>
              <a:gd fmla="val 21127" name="adj"/>
            </a:avLst>
          </a:prstGeom>
          <a:gradFill>
            <a:gsLst>
              <a:gs pos="0">
                <a:srgbClr val="6AA84F"/>
              </a:gs>
              <a:gs pos="100000">
                <a:srgbClr val="38761D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" type="body"/>
          </p:nvPr>
        </p:nvSpPr>
        <p:spPr>
          <a:xfrm>
            <a:off x="387900" y="1233375"/>
            <a:ext cx="83682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4823500"/>
            <a:ext cx="9144000" cy="320100"/>
          </a:xfrm>
          <a:prstGeom prst="rect">
            <a:avLst/>
          </a:prstGeom>
          <a:gradFill>
            <a:gsLst>
              <a:gs pos="0">
                <a:srgbClr val="FFFFFF">
                  <a:alpha val="67450"/>
                </a:srgbClr>
              </a:gs>
              <a:gs pos="100000">
                <a:srgbClr val="BEBEBE">
                  <a:alpha val="6745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0" y="289875"/>
            <a:ext cx="8265600" cy="6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265606" y="289875"/>
            <a:ext cx="695400" cy="6954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8472445" y="556575"/>
            <a:ext cx="3666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1230300" y="294525"/>
            <a:ext cx="7035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9400"/>
            <a:ext cx="1002575" cy="4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/>
        </p:nvSpPr>
        <p:spPr>
          <a:xfrm>
            <a:off x="3599625" y="4823500"/>
            <a:ext cx="205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Presenter Name</a:t>
            </a:r>
            <a:b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Presenter email</a:t>
            </a:r>
            <a:endParaRPr sz="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" name="Google Shape;55;p4"/>
          <p:cNvCxnSpPr/>
          <p:nvPr/>
        </p:nvCxnSpPr>
        <p:spPr>
          <a:xfrm>
            <a:off x="2" y="4823489"/>
            <a:ext cx="913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6" name="Google Shape;56;p4"/>
          <p:cNvCxnSpPr/>
          <p:nvPr/>
        </p:nvCxnSpPr>
        <p:spPr>
          <a:xfrm rot="10800000">
            <a:off x="1062875" y="530525"/>
            <a:ext cx="0" cy="22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 rot="-5400000">
            <a:off x="924293" y="63756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 txBox="1"/>
          <p:nvPr/>
        </p:nvSpPr>
        <p:spPr>
          <a:xfrm>
            <a:off x="0" y="4823500"/>
            <a:ext cx="1136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Logo or conference</a:t>
            </a:r>
            <a:endParaRPr sz="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999800" y="4823500"/>
            <a:ext cx="1136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Logo or conference</a:t>
            </a:r>
            <a:endParaRPr sz="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87900" y="1207975"/>
            <a:ext cx="39999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756200" y="1207975"/>
            <a:ext cx="39999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0" y="289875"/>
            <a:ext cx="8265600" cy="6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8265606" y="289875"/>
            <a:ext cx="695400" cy="6954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/>
        </p:nvSpPr>
        <p:spPr>
          <a:xfrm>
            <a:off x="8472445" y="556575"/>
            <a:ext cx="3666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rgbClr val="4242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0" y="4823500"/>
            <a:ext cx="9144000" cy="320100"/>
          </a:xfrm>
          <a:prstGeom prst="rect">
            <a:avLst/>
          </a:prstGeom>
          <a:gradFill>
            <a:gsLst>
              <a:gs pos="0">
                <a:srgbClr val="FFFFFF">
                  <a:alpha val="67450"/>
                </a:srgbClr>
              </a:gs>
              <a:gs pos="100000">
                <a:srgbClr val="BEBEBE">
                  <a:alpha val="6745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3599625" y="4823500"/>
            <a:ext cx="205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Presenter Name</a:t>
            </a:r>
            <a:b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Presenter email</a:t>
            </a:r>
            <a:endParaRPr sz="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" name="Google Shape;69;p5"/>
          <p:cNvCxnSpPr/>
          <p:nvPr/>
        </p:nvCxnSpPr>
        <p:spPr>
          <a:xfrm>
            <a:off x="2" y="4823489"/>
            <a:ext cx="913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0" name="Google Shape;70;p5"/>
          <p:cNvSpPr txBox="1"/>
          <p:nvPr>
            <p:ph type="title"/>
          </p:nvPr>
        </p:nvSpPr>
        <p:spPr>
          <a:xfrm>
            <a:off x="1230300" y="294525"/>
            <a:ext cx="7035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71" name="Google Shape;7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9400"/>
            <a:ext cx="1002575" cy="4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5"/>
          <p:cNvCxnSpPr/>
          <p:nvPr/>
        </p:nvCxnSpPr>
        <p:spPr>
          <a:xfrm rot="10800000">
            <a:off x="1062875" y="530525"/>
            <a:ext cx="0" cy="22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5"/>
          <p:cNvCxnSpPr/>
          <p:nvPr/>
        </p:nvCxnSpPr>
        <p:spPr>
          <a:xfrm rot="-5400000">
            <a:off x="924293" y="63756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0" y="4823500"/>
            <a:ext cx="1136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Logo or conference</a:t>
            </a:r>
            <a:endParaRPr sz="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999800" y="4823500"/>
            <a:ext cx="1136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Logo or conference</a:t>
            </a:r>
            <a:endParaRPr sz="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>
                <a:solidFill>
                  <a:srgbClr val="CCCCCC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Roboto"/>
              <a:buNone/>
              <a:defRPr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387900" y="1233375"/>
            <a:ext cx="83682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1230300" y="294525"/>
            <a:ext cx="7035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Week#1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460950" y="302620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