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421" autoAdjust="0"/>
  </p:normalViewPr>
  <p:slideViewPr>
    <p:cSldViewPr snapToGrid="0">
      <p:cViewPr>
        <p:scale>
          <a:sx n="100" d="100"/>
          <a:sy n="100" d="100"/>
        </p:scale>
        <p:origin x="17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B0D3F-7458-4DB9-B0F2-61E9D16609D1}" type="datetimeFigureOut">
              <a:rPr lang="en-US" smtClean="0"/>
              <a:t>24-Mar-15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D913-2A08-440E-B5C8-5E5497327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Goal: I</a:t>
            </a:r>
            <a:r>
              <a:rPr lang="en-US" baseline="0" noProof="0" dirty="0" smtClean="0"/>
              <a:t> plan to use convolutional networks on </a:t>
            </a:r>
            <a:r>
              <a:rPr lang="en-US" baseline="0" noProof="0" dirty="0" err="1" smtClean="0"/>
              <a:t>x’ray</a:t>
            </a:r>
            <a:r>
              <a:rPr lang="en-US" baseline="0" noProof="0" dirty="0" smtClean="0"/>
              <a:t> mammograms for early detection and diagnosis of breast cancer.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D913-2A08-440E-B5C8-5E5497327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0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Besides skin cancer, breast cancer is one of the most commonly diagnosed cancer among American women.</a:t>
            </a:r>
            <a:r>
              <a:rPr lang="en-US" dirty="0" smtClean="0"/>
              <a:t>  Just under 30% of cancers in women are breast cancers. </a:t>
            </a:r>
          </a:p>
          <a:p>
            <a:r>
              <a:rPr lang="en-US" dirty="0" smtClean="0"/>
              <a:t>About 1 in 8 U.S., UK women will develop invasive breast cancer.</a:t>
            </a:r>
          </a:p>
          <a:p>
            <a:r>
              <a:rPr lang="en-US" dirty="0" smtClean="0"/>
              <a:t>higher than those for any other cancer, besides lung cancer.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D913-2A08-440E-B5C8-5E54973273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5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Mammography</a:t>
            </a:r>
            <a:r>
              <a:rPr lang="en-US" sz="1200" baseline="0" dirty="0" smtClean="0"/>
              <a:t> is the main tool to detect early breast cancer. </a:t>
            </a:r>
            <a:r>
              <a:rPr lang="en-US" sz="1200" baseline="0" dirty="0" err="1" smtClean="0"/>
              <a:t>Microcalcifications</a:t>
            </a:r>
            <a:r>
              <a:rPr lang="en-US" sz="1200" baseline="0" dirty="0" smtClean="0"/>
              <a:t> and masses.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Using mammography, an expert radiologist can detect 90% of positive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D913-2A08-440E-B5C8-5E54973273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4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</a:t>
            </a:r>
            <a:r>
              <a:rPr lang="en-US" noProof="0" dirty="0" err="1" smtClean="0"/>
              <a:t>assical</a:t>
            </a:r>
            <a:r>
              <a:rPr lang="es-EC" baseline="0" dirty="0" smtClean="0"/>
              <a:t> </a:t>
            </a:r>
            <a:r>
              <a:rPr lang="es-EC" baseline="0" dirty="0" err="1" smtClean="0"/>
              <a:t>way</a:t>
            </a:r>
            <a:r>
              <a:rPr lang="es-EC" baseline="0" dirty="0" smtClean="0"/>
              <a:t>. </a:t>
            </a:r>
            <a:r>
              <a:rPr lang="es-EC" baseline="0" dirty="0" err="1" smtClean="0"/>
              <a:t>Image</a:t>
            </a:r>
            <a:r>
              <a:rPr lang="es-EC" baseline="0" dirty="0" smtClean="0"/>
              <a:t> visión </a:t>
            </a:r>
            <a:r>
              <a:rPr lang="es-EC" baseline="0" dirty="0" err="1" smtClean="0"/>
              <a:t>specialized</a:t>
            </a:r>
            <a:r>
              <a:rPr lang="es-EC" baseline="0" dirty="0" smtClean="0"/>
              <a:t> </a:t>
            </a:r>
            <a:r>
              <a:rPr lang="es-EC" baseline="0" dirty="0" err="1" smtClean="0"/>
              <a:t>techniques</a:t>
            </a:r>
            <a:endParaRPr lang="en-US" dirty="0" smtClean="0"/>
          </a:p>
          <a:p>
            <a:r>
              <a:rPr lang="en-US" dirty="0" smtClean="0"/>
              <a:t>Handcrafted</a:t>
            </a:r>
            <a:r>
              <a:rPr lang="en-US" baseline="0" dirty="0" smtClean="0"/>
              <a:t> features.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D913-2A08-440E-B5C8-5E54973273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7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err="1" smtClean="0"/>
              <a:t>Not</a:t>
            </a:r>
            <a:r>
              <a:rPr lang="es-EC" baseline="0" dirty="0" smtClean="0"/>
              <a:t> </a:t>
            </a:r>
            <a:r>
              <a:rPr lang="es-EC" baseline="0" dirty="0" err="1" smtClean="0"/>
              <a:t>talk</a:t>
            </a:r>
            <a:r>
              <a:rPr lang="es-EC" baseline="0" dirty="0" smtClean="0"/>
              <a:t> </a:t>
            </a:r>
            <a:r>
              <a:rPr lang="es-EC" baseline="0" dirty="0" err="1" smtClean="0"/>
              <a:t>abouts</a:t>
            </a:r>
            <a:r>
              <a:rPr lang="es-EC" baseline="0" smtClean="0"/>
              <a:t> specific</a:t>
            </a:r>
            <a:endParaRPr lang="es-EC" baseline="0" dirty="0" smtClean="0"/>
          </a:p>
          <a:p>
            <a:r>
              <a:rPr lang="es-EC" baseline="0" dirty="0" smtClean="0"/>
              <a:t>Point </a:t>
            </a:r>
            <a:r>
              <a:rPr lang="es-EC" baseline="0" dirty="0" err="1" smtClean="0"/>
              <a:t>similarity</a:t>
            </a:r>
            <a:r>
              <a:rPr lang="es-EC" baseline="0" dirty="0" smtClean="0"/>
              <a:t> </a:t>
            </a:r>
            <a:r>
              <a:rPr lang="es-EC" baseline="0" dirty="0" err="1" smtClean="0"/>
              <a:t>with</a:t>
            </a:r>
            <a:r>
              <a:rPr lang="es-EC" baseline="0" dirty="0" smtClean="0"/>
              <a:t> visual </a:t>
            </a:r>
            <a:r>
              <a:rPr lang="es-EC" baseline="0" dirty="0" err="1" smtClean="0"/>
              <a:t>cortex</a:t>
            </a:r>
            <a:r>
              <a:rPr lang="es-EC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D913-2A08-440E-B5C8-5E54973273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ImageNet</a:t>
            </a:r>
            <a:r>
              <a:rPr lang="en-US" dirty="0" smtClean="0"/>
              <a:t>, Google, … Standard in</a:t>
            </a:r>
            <a:r>
              <a:rPr lang="en-US" baseline="0" dirty="0" smtClean="0"/>
              <a:t> imaging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D913-2A08-440E-B5C8-5E54973273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8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68FDC1-A8AB-403F-BF7F-2663CCCAABC8}" type="datetime1">
              <a:rPr lang="en-US" smtClean="0"/>
              <a:t>24-Mar-15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5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3632-06C9-4206-9267-D4A5D2DAAAB0}" type="datetime1">
              <a:rPr lang="en-US" smtClean="0"/>
              <a:t>24-Mar-15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2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C6C-F264-41B5-AA0E-6A1DA92CF4F5}" type="datetime1">
              <a:rPr lang="en-US" smtClean="0"/>
              <a:t>24-Mar-15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6F3B-B405-40F5-B201-345701941FC3}" type="datetime1">
              <a:rPr lang="en-US" smtClean="0"/>
              <a:t>24-Mar-15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9EE8-6101-4C8E-9134-38F6ED02D519}" type="datetime1">
              <a:rPr lang="en-US" smtClean="0"/>
              <a:t>24-Mar-15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1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A0B7-D81B-4920-B7B8-75B2C18F7F8B}" type="datetime1">
              <a:rPr lang="en-US" smtClean="0"/>
              <a:t>24-Mar-15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7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2CC5-B3DD-4661-9E78-FCE080A973C4}" type="datetime1">
              <a:rPr lang="en-US" smtClean="0"/>
              <a:t>24-Mar-15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3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734-D9DD-47ED-961B-439740573DC2}" type="datetime1">
              <a:rPr lang="en-US" smtClean="0"/>
              <a:t>24-Mar-15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0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F95C-3F9D-41E6-97A7-ECED5D4732A1}" type="datetime1">
              <a:rPr lang="en-US" smtClean="0"/>
              <a:t>24-Mar-15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6322-DE6A-4C46-A9E2-D02A6B1612D9}" type="datetime1">
              <a:rPr lang="en-US" smtClean="0"/>
              <a:t>24-Mar-15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2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0CC2224-C131-4175-B5B9-4A2E75DFFA73}" type="datetime1">
              <a:rPr lang="en-US" smtClean="0"/>
              <a:t>24-Mar-15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15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52C2CD4-1CEE-4545-ADA0-A4F2160C0837}" type="datetime1">
              <a:rPr lang="en-US" smtClean="0"/>
              <a:t>24-Mar-15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2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Detecting breast cancer using convolutional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Erick Cobos Tandazo</a:t>
            </a:r>
          </a:p>
          <a:p>
            <a:r>
              <a:rPr lang="en-US" dirty="0" smtClean="0"/>
              <a:t>March 2015</a:t>
            </a:r>
          </a:p>
        </p:txBody>
      </p:sp>
    </p:spTree>
    <p:extLst>
      <p:ext uri="{BB962C8B-B14F-4D97-AF65-F5344CB8AC3E}">
        <p14:creationId xmlns:p14="http://schemas.microsoft.com/office/powerpoint/2010/main" val="8736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breast cancer?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654" y="2291787"/>
            <a:ext cx="9549114" cy="3486078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2600" dirty="0" smtClean="0"/>
              <a:t>Breast cancer is one of the most commonly diagnosed cancer among women.</a:t>
            </a:r>
          </a:p>
          <a:p>
            <a:pPr algn="just">
              <a:spcBef>
                <a:spcPts val="1800"/>
              </a:spcBef>
            </a:pPr>
            <a:r>
              <a:rPr lang="en-US" sz="2600" dirty="0" smtClean="0"/>
              <a:t>For women, death rates are the second highest of any cancer.</a:t>
            </a:r>
          </a:p>
          <a:p>
            <a:pPr algn="just">
              <a:spcBef>
                <a:spcPts val="1800"/>
              </a:spcBef>
            </a:pPr>
            <a:r>
              <a:rPr lang="en-US" sz="2600" dirty="0" smtClean="0"/>
              <a:t>Survival rate when detected early is close to 100%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2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1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</p:spPr>
        <p:txBody>
          <a:bodyPr/>
          <a:lstStyle/>
          <a:p>
            <a:r>
              <a:rPr lang="en-US" dirty="0" smtClean="0"/>
              <a:t>Breast cancer signs</a:t>
            </a:r>
            <a:endParaRPr lang="en-US" dirty="0"/>
          </a:p>
        </p:txBody>
      </p:sp>
      <p:pic>
        <p:nvPicPr>
          <p:cNvPr id="2056" name="Picture 8" descr="http://posterng.netkey.at/esr/viewing/index.php?module=viewimage&amp;task=&amp;mediafile_id=548259&amp;2014012314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6" y="1690687"/>
            <a:ext cx="3474877" cy="450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10" y="1774353"/>
            <a:ext cx="1585024" cy="16323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2323028" y="3227943"/>
            <a:ext cx="594912" cy="109066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http://www.breastimaging.vcu.edu/images/photos/diagnostic/wsHMmlo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98" y="1690687"/>
            <a:ext cx="2825840" cy="450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lubbockonline.com/sites/default/files/imagecache/superphoto/11-08-10%20Chou%20micro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0" t="22742" r="15518" b="31286"/>
          <a:stretch/>
        </p:blipFill>
        <p:spPr bwMode="auto">
          <a:xfrm>
            <a:off x="4974886" y="1690687"/>
            <a:ext cx="2555444" cy="20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members.tripod.com/givemewingsofhope/tumor_opacities_0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" t="5705" r="4191" b="5432"/>
          <a:stretch/>
        </p:blipFill>
        <p:spPr bwMode="auto">
          <a:xfrm>
            <a:off x="4974886" y="3927752"/>
            <a:ext cx="2555444" cy="226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detect them?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70" y="1678328"/>
            <a:ext cx="4111768" cy="461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260" y="1696454"/>
            <a:ext cx="6126554" cy="459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plan to do?</a:t>
            </a:r>
            <a:endParaRPr lang="en-US" dirty="0"/>
          </a:p>
        </p:txBody>
      </p:sp>
      <p:pic>
        <p:nvPicPr>
          <p:cNvPr id="3074" name="Picture 2" descr="http://cs231n.github.io/assets/cnn/weights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78"/>
          <a:stretch/>
        </p:blipFill>
        <p:spPr bwMode="auto">
          <a:xfrm>
            <a:off x="838200" y="4733827"/>
            <a:ext cx="5528252" cy="110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_images/mylen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4485"/>
            <a:ext cx="10299853" cy="240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m.eet.com/media/1160839/googlecatface3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371" y="4528253"/>
            <a:ext cx="1751682" cy="151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i.telegraph.co.uk/multimedia/archive/02259/face_2259240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69" y="4528253"/>
            <a:ext cx="2346592" cy="151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convolutional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676" y="2303362"/>
            <a:ext cx="9120851" cy="3472405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2600" dirty="0" err="1" smtClean="0"/>
              <a:t>Convnets</a:t>
            </a:r>
            <a:r>
              <a:rPr lang="en-US" sz="2600" dirty="0" smtClean="0"/>
              <a:t> have showed great results in image classification tasks.</a:t>
            </a:r>
          </a:p>
          <a:p>
            <a:pPr algn="just">
              <a:spcBef>
                <a:spcPts val="1800"/>
              </a:spcBef>
            </a:pPr>
            <a:r>
              <a:rPr lang="en-US" sz="2600" dirty="0" err="1" smtClean="0"/>
              <a:t>Convnets</a:t>
            </a:r>
            <a:r>
              <a:rPr lang="en-US" sz="2600" dirty="0"/>
              <a:t> </a:t>
            </a:r>
            <a:r>
              <a:rPr lang="en-US" sz="2600" dirty="0" smtClean="0"/>
              <a:t>learn which features are important for the classification. </a:t>
            </a:r>
          </a:p>
          <a:p>
            <a:pPr algn="just">
              <a:spcBef>
                <a:spcPts val="1800"/>
              </a:spcBef>
            </a:pPr>
            <a:r>
              <a:rPr lang="en-US" sz="2600" dirty="0" smtClean="0"/>
              <a:t>We don’t need experts to carefully handcraft and select features.</a:t>
            </a:r>
          </a:p>
          <a:p>
            <a:pPr algn="just">
              <a:spcBef>
                <a:spcPts val="1800"/>
              </a:spcBef>
            </a:pPr>
            <a:endParaRPr lang="en-US" dirty="0" smtClean="0"/>
          </a:p>
          <a:p>
            <a:pPr algn="just">
              <a:spcBef>
                <a:spcPts val="1800"/>
              </a:spcBef>
            </a:pPr>
            <a:endParaRPr lang="en-US" dirty="0" smtClean="0"/>
          </a:p>
          <a:p>
            <a:r>
              <a:rPr lang="en-US" dirty="0" smtClean="0"/>
              <a:t>Cons: Needs processing power,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Thanks</a:t>
            </a:r>
            <a:r>
              <a:rPr lang="es-EC" dirty="0" smtClean="0"/>
              <a:t>!</a:t>
            </a:r>
            <a:endParaRPr lang="en-US" dirty="0"/>
          </a:p>
        </p:txBody>
      </p:sp>
      <p:pic>
        <p:nvPicPr>
          <p:cNvPr id="4098" name="Picture 2" descr="https://encrypted-tbn3.gstatic.com/images?q=tbn:ANd9GcQ2uwtEytCpn3cjaKg_LKr9sE0XHCj0ydYEpfIVTN2e4fBDMKDN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390" y="1971265"/>
            <a:ext cx="1859720" cy="260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5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673</TotalTime>
  <Words>247</Words>
  <Application>Microsoft Office PowerPoint</Application>
  <PresentationFormat>Widescreen</PresentationFormat>
  <Paragraphs>36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Metropolitan</vt:lpstr>
      <vt:lpstr> Detecting breast cancer using convolutional neural networks</vt:lpstr>
      <vt:lpstr>Why breast cancer?</vt:lpstr>
      <vt:lpstr>Breast cancer signs</vt:lpstr>
      <vt:lpstr>How do we detect them?</vt:lpstr>
      <vt:lpstr>What do I plan to do?</vt:lpstr>
      <vt:lpstr>Why convolutional networks?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Early detection and diagnosis of breast cancer lesions using (deep) convolutional neural networks in digital mammographic images</dc:title>
  <dc:creator>Michael Cobos</dc:creator>
  <cp:lastModifiedBy>Michael Cobos</cp:lastModifiedBy>
  <cp:revision>33</cp:revision>
  <dcterms:created xsi:type="dcterms:W3CDTF">2015-03-24T22:20:33Z</dcterms:created>
  <dcterms:modified xsi:type="dcterms:W3CDTF">2015-03-25T09:34:08Z</dcterms:modified>
</cp:coreProperties>
</file>