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1F6E-C4AE-4686-B2DA-DE5175C7C2D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1BE0-35AF-452D-A1F7-49BA0096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9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1F6E-C4AE-4686-B2DA-DE5175C7C2D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1BE0-35AF-452D-A1F7-49BA0096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0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1F6E-C4AE-4686-B2DA-DE5175C7C2D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1BE0-35AF-452D-A1F7-49BA0096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9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1F6E-C4AE-4686-B2DA-DE5175C7C2D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1BE0-35AF-452D-A1F7-49BA0096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9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1F6E-C4AE-4686-B2DA-DE5175C7C2D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1BE0-35AF-452D-A1F7-49BA0096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1F6E-C4AE-4686-B2DA-DE5175C7C2D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1BE0-35AF-452D-A1F7-49BA0096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8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1F6E-C4AE-4686-B2DA-DE5175C7C2D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1BE0-35AF-452D-A1F7-49BA0096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3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1F6E-C4AE-4686-B2DA-DE5175C7C2D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1BE0-35AF-452D-A1F7-49BA0096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5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1F6E-C4AE-4686-B2DA-DE5175C7C2D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1BE0-35AF-452D-A1F7-49BA0096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7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1F6E-C4AE-4686-B2DA-DE5175C7C2D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1BE0-35AF-452D-A1F7-49BA0096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9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1F6E-C4AE-4686-B2DA-DE5175C7C2D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1BE0-35AF-452D-A1F7-49BA0096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5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51F6E-C4AE-4686-B2DA-DE5175C7C2D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91BE0-35AF-452D-A1F7-49BA0096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1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hr-HR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A.B. Chess</a:t>
            </a:r>
            <a:r>
              <a:rPr lang="hr-HR" sz="6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hr-HR" sz="6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hr-HR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(Šah)</a:t>
            </a:r>
            <a:endParaRPr lang="en-US" sz="6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5638800"/>
            <a:ext cx="4582886" cy="1219200"/>
          </a:xfrm>
        </p:spPr>
        <p:txBody>
          <a:bodyPr>
            <a:normAutofit/>
          </a:bodyPr>
          <a:lstStyle/>
          <a:p>
            <a:r>
              <a:rPr lang="hr-HR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Ante Zelenika 3.F</a:t>
            </a:r>
          </a:p>
          <a:p>
            <a:r>
              <a:rPr lang="hr-HR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Boris Bebić 3.F</a:t>
            </a:r>
          </a:p>
          <a:p>
            <a:r>
              <a:rPr lang="hr-HR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Srednja strukovna škola Samobor</a:t>
            </a:r>
            <a:endParaRPr lang="en-US" sz="1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67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Podrijetlo šaha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Iako nema pouzdanog dokaza o tome od kuda šah dolazi, možemo se osloniti na malu pričicu iz Indije</a:t>
            </a:r>
          </a:p>
          <a:p>
            <a:r>
              <a:rPr lang="hr-HR" dirty="0" smtClean="0"/>
              <a:t>Neki vjeruju da je došao iz Kine, prošao Indiju, i preko Arapa, s njihovim brojevnim sistemom, došao u Europu</a:t>
            </a:r>
          </a:p>
          <a:p>
            <a:r>
              <a:rPr lang="hr-HR" dirty="0" smtClean="0"/>
              <a:t>Šah je danas jedna od najpopularnijih  strateških igara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8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Pravila šaha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Igra</a:t>
            </a:r>
            <a:r>
              <a:rPr lang="hr-HR" dirty="0" smtClean="0"/>
              <a:t> se</a:t>
            </a:r>
            <a:r>
              <a:rPr lang="en-US" dirty="0" smtClean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kvadratnoj</a:t>
            </a:r>
            <a:r>
              <a:rPr lang="en-US" dirty="0"/>
              <a:t> </a:t>
            </a:r>
            <a:r>
              <a:rPr lang="hr-HR" dirty="0" smtClean="0"/>
              <a:t>ploči</a:t>
            </a:r>
            <a:r>
              <a:rPr lang="en-US" dirty="0" smtClean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osam</a:t>
            </a:r>
            <a:r>
              <a:rPr lang="en-US" dirty="0"/>
              <a:t> </a:t>
            </a:r>
            <a:r>
              <a:rPr lang="en-US" dirty="0" err="1"/>
              <a:t>redova</a:t>
            </a:r>
            <a:r>
              <a:rPr lang="en-US" dirty="0"/>
              <a:t> (</a:t>
            </a:r>
            <a:r>
              <a:rPr lang="en-US" dirty="0" err="1"/>
              <a:t>označenih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brojevima</a:t>
            </a:r>
            <a:r>
              <a:rPr lang="en-US" dirty="0"/>
              <a:t> od 1 do 8)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osam</a:t>
            </a:r>
            <a:r>
              <a:rPr lang="en-US" dirty="0"/>
              <a:t> </a:t>
            </a:r>
            <a:r>
              <a:rPr lang="hr-HR" dirty="0" smtClean="0"/>
              <a:t>stupaca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označenih</a:t>
            </a:r>
            <a:r>
              <a:rPr lang="en-US" dirty="0"/>
              <a:t> </a:t>
            </a:r>
            <a:r>
              <a:rPr lang="en-US" dirty="0" err="1"/>
              <a:t>latiničnim</a:t>
            </a:r>
            <a:r>
              <a:rPr lang="en-US" dirty="0"/>
              <a:t> </a:t>
            </a:r>
            <a:r>
              <a:rPr lang="en-US" dirty="0" err="1"/>
              <a:t>slovima</a:t>
            </a:r>
            <a:r>
              <a:rPr lang="en-US" dirty="0"/>
              <a:t> a do h</a:t>
            </a:r>
            <a:r>
              <a:rPr lang="en-US" dirty="0" smtClean="0"/>
              <a:t>)</a:t>
            </a:r>
            <a:endParaRPr lang="hr-HR" dirty="0" smtClean="0"/>
          </a:p>
          <a:p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igrač</a:t>
            </a:r>
            <a:r>
              <a:rPr lang="en-US" dirty="0"/>
              <a:t> </a:t>
            </a:r>
            <a:r>
              <a:rPr lang="en-US" dirty="0" err="1"/>
              <a:t>počinje</a:t>
            </a:r>
            <a:r>
              <a:rPr lang="en-US" dirty="0"/>
              <a:t> </a:t>
            </a:r>
            <a:r>
              <a:rPr lang="en-US" dirty="0" err="1"/>
              <a:t>igru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16 </a:t>
            </a:r>
            <a:r>
              <a:rPr lang="en-US" dirty="0" err="1" smtClean="0"/>
              <a:t>figura</a:t>
            </a:r>
            <a:endParaRPr lang="hr-HR" dirty="0" smtClean="0"/>
          </a:p>
          <a:p>
            <a:r>
              <a:rPr lang="en-US" dirty="0"/>
              <a:t>Pod </a:t>
            </a:r>
            <a:r>
              <a:rPr lang="en-US" dirty="0" err="1"/>
              <a:t>nazivom</a:t>
            </a:r>
            <a:r>
              <a:rPr lang="en-US" dirty="0"/>
              <a:t> </a:t>
            </a:r>
            <a:r>
              <a:rPr lang="en-US" dirty="0" err="1"/>
              <a:t>teške</a:t>
            </a:r>
            <a:r>
              <a:rPr lang="en-US" dirty="0"/>
              <a:t> figure </a:t>
            </a:r>
            <a:r>
              <a:rPr lang="en-US" dirty="0" err="1"/>
              <a:t>podrazumijevaju</a:t>
            </a:r>
            <a:r>
              <a:rPr lang="en-US" dirty="0"/>
              <a:t> se </a:t>
            </a:r>
            <a:r>
              <a:rPr lang="en-US" dirty="0" err="1"/>
              <a:t>dama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topovi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lake figure </a:t>
            </a:r>
            <a:r>
              <a:rPr lang="en-US" dirty="0" err="1"/>
              <a:t>skakači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lovci</a:t>
            </a:r>
            <a:endParaRPr lang="hr-HR" dirty="0" smtClean="0"/>
          </a:p>
          <a:p>
            <a:r>
              <a:rPr lang="hr-HR" dirty="0" smtClean="0"/>
              <a:t>Kralj(K), Dama(Q), Top(R), Lovac(B), Konj(K), Pijun(P)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54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Cilj igre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3600" b="1" u="sng" dirty="0" err="1" smtClean="0"/>
              <a:t>Cilj</a:t>
            </a:r>
            <a:r>
              <a:rPr lang="fr-FR" sz="3600" b="1" u="sng" dirty="0" smtClean="0"/>
              <a:t> </a:t>
            </a:r>
            <a:r>
              <a:rPr lang="fr-FR" sz="3600" b="1" u="sng" dirty="0" err="1"/>
              <a:t>igre</a:t>
            </a:r>
            <a:r>
              <a:rPr lang="fr-FR" sz="3600" b="1" u="sng" dirty="0"/>
              <a:t> je </a:t>
            </a:r>
            <a:r>
              <a:rPr lang="fr-FR" sz="3600" b="1" u="sng" dirty="0" err="1"/>
              <a:t>matirati</a:t>
            </a:r>
            <a:r>
              <a:rPr lang="fr-FR" sz="3600" b="1" u="sng" dirty="0"/>
              <a:t> </a:t>
            </a:r>
            <a:r>
              <a:rPr lang="fr-FR" sz="3600" b="1" u="sng" dirty="0" err="1" smtClean="0"/>
              <a:t>protivnika</a:t>
            </a:r>
            <a:endParaRPr lang="hr-HR" sz="3600" b="1" u="sng" dirty="0" smtClean="0"/>
          </a:p>
          <a:p>
            <a:endParaRPr lang="hr-HR" sz="2400" dirty="0" smtClean="0"/>
          </a:p>
          <a:p>
            <a:r>
              <a:rPr lang="hr-HR" sz="2400" dirty="0" smtClean="0"/>
              <a:t>Mat-</a:t>
            </a:r>
            <a:r>
              <a:rPr lang="en-US" sz="2400" dirty="0" err="1"/>
              <a:t>situacija</a:t>
            </a:r>
            <a:r>
              <a:rPr lang="en-US" sz="2400" dirty="0"/>
              <a:t> </a:t>
            </a:r>
            <a:r>
              <a:rPr lang="en-US" sz="2400" dirty="0" err="1"/>
              <a:t>kad</a:t>
            </a:r>
            <a:r>
              <a:rPr lang="en-US" sz="2400" dirty="0"/>
              <a:t> je </a:t>
            </a:r>
            <a:r>
              <a:rPr lang="en-US" sz="2400" dirty="0" err="1"/>
              <a:t>nakon</a:t>
            </a:r>
            <a:r>
              <a:rPr lang="en-US" sz="2400" dirty="0"/>
              <a:t> </a:t>
            </a:r>
            <a:r>
              <a:rPr lang="en-US" sz="2400" dirty="0" err="1"/>
              <a:t>našeg</a:t>
            </a:r>
            <a:r>
              <a:rPr lang="en-US" sz="2400" dirty="0"/>
              <a:t> </a:t>
            </a:r>
            <a:r>
              <a:rPr lang="en-US" sz="2400" dirty="0" err="1"/>
              <a:t>posljednjeg</a:t>
            </a:r>
            <a:r>
              <a:rPr lang="en-US" sz="2400" dirty="0"/>
              <a:t> </a:t>
            </a:r>
            <a:r>
              <a:rPr lang="en-US" sz="2400" dirty="0" err="1"/>
              <a:t>poteza</a:t>
            </a:r>
            <a:r>
              <a:rPr lang="en-US" sz="2400" dirty="0"/>
              <a:t> </a:t>
            </a:r>
            <a:r>
              <a:rPr lang="en-US" sz="2400" dirty="0" err="1"/>
              <a:t>suparnički</a:t>
            </a:r>
            <a:r>
              <a:rPr lang="en-US" sz="2400" dirty="0"/>
              <a:t> </a:t>
            </a:r>
            <a:r>
              <a:rPr lang="en-US" sz="2400" dirty="0" err="1"/>
              <a:t>kralj</a:t>
            </a:r>
            <a:r>
              <a:rPr lang="en-US" sz="2400" dirty="0"/>
              <a:t> </a:t>
            </a:r>
            <a:r>
              <a:rPr lang="en-US" sz="2400" dirty="0" err="1"/>
              <a:t>napadnut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takav</a:t>
            </a:r>
            <a:r>
              <a:rPr lang="en-US" sz="2400" dirty="0"/>
              <a:t> </a:t>
            </a:r>
            <a:r>
              <a:rPr lang="en-US" sz="2400" dirty="0" err="1"/>
              <a:t>način</a:t>
            </a:r>
            <a:r>
              <a:rPr lang="en-US" sz="2400" dirty="0"/>
              <a:t> da se ne </a:t>
            </a:r>
            <a:r>
              <a:rPr lang="en-US" sz="2400" dirty="0" err="1"/>
              <a:t>može</a:t>
            </a:r>
            <a:r>
              <a:rPr lang="en-US" sz="2400" dirty="0"/>
              <a:t> </a:t>
            </a:r>
            <a:r>
              <a:rPr lang="en-US" sz="2400" dirty="0" err="1" smtClean="0"/>
              <a:t>obraniti</a:t>
            </a:r>
            <a:endParaRPr lang="hr-HR" sz="2400" dirty="0" smtClean="0"/>
          </a:p>
          <a:p>
            <a:r>
              <a:rPr lang="hr-HR" sz="2400" dirty="0" smtClean="0"/>
              <a:t>Ako kralj može biti obranjen na jedan od sljedećih načina, partija nije gotova : </a:t>
            </a:r>
          </a:p>
          <a:p>
            <a:pPr marL="0" indent="0">
              <a:buNone/>
            </a:pPr>
            <a:r>
              <a:rPr lang="hr-HR" sz="2400" dirty="0"/>
              <a:t>	</a:t>
            </a:r>
            <a:r>
              <a:rPr lang="hr-HR" sz="2000" dirty="0" smtClean="0"/>
              <a:t>1</a:t>
            </a:r>
            <a:r>
              <a:rPr lang="hr-HR" sz="2400" dirty="0" smtClean="0"/>
              <a:t>. </a:t>
            </a:r>
            <a:r>
              <a:rPr lang="hr-HR" sz="2000" dirty="0"/>
              <a:t>U</a:t>
            </a:r>
            <a:r>
              <a:rPr lang="en-US" sz="2000" dirty="0" err="1" smtClean="0"/>
              <a:t>zeti</a:t>
            </a:r>
            <a:r>
              <a:rPr lang="en-US" sz="2000" dirty="0" smtClean="0"/>
              <a:t> </a:t>
            </a:r>
            <a:r>
              <a:rPr lang="en-US" sz="2000" dirty="0" err="1"/>
              <a:t>napadačku</a:t>
            </a:r>
            <a:r>
              <a:rPr lang="en-US" sz="2000" dirty="0"/>
              <a:t> </a:t>
            </a:r>
            <a:r>
              <a:rPr lang="en-US" sz="2000" dirty="0" err="1"/>
              <a:t>figuru</a:t>
            </a:r>
            <a:endParaRPr lang="en-US" sz="2000" dirty="0"/>
          </a:p>
          <a:p>
            <a:pPr marL="0" indent="0">
              <a:buNone/>
            </a:pPr>
            <a:r>
              <a:rPr lang="hr-HR" sz="2000" dirty="0" smtClean="0"/>
              <a:t>	2. </a:t>
            </a:r>
            <a:r>
              <a:rPr lang="hr-HR" sz="2000" dirty="0" err="1"/>
              <a:t>P</a:t>
            </a:r>
            <a:r>
              <a:rPr lang="en-US" sz="2000" dirty="0" err="1" smtClean="0"/>
              <a:t>ostaviti</a:t>
            </a:r>
            <a:r>
              <a:rPr lang="en-US" sz="2000" dirty="0" smtClean="0"/>
              <a:t> </a:t>
            </a:r>
            <a:r>
              <a:rPr lang="en-US" sz="2000" dirty="0" err="1"/>
              <a:t>neku</a:t>
            </a:r>
            <a:r>
              <a:rPr lang="en-US" sz="2000" dirty="0"/>
              <a:t> </a:t>
            </a:r>
            <a:r>
              <a:rPr lang="en-US" sz="2000" dirty="0" err="1"/>
              <a:t>svoju</a:t>
            </a:r>
            <a:r>
              <a:rPr lang="en-US" sz="2000" dirty="0"/>
              <a:t> </a:t>
            </a:r>
            <a:r>
              <a:rPr lang="en-US" sz="2000" dirty="0" err="1"/>
              <a:t>figuru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liniju</a:t>
            </a:r>
            <a:r>
              <a:rPr lang="en-US" sz="2000" dirty="0"/>
              <a:t> </a:t>
            </a:r>
            <a:r>
              <a:rPr lang="en-US" sz="2000" dirty="0" err="1"/>
              <a:t>napada</a:t>
            </a:r>
            <a:r>
              <a:rPr lang="en-US" sz="2000" dirty="0"/>
              <a:t> (</a:t>
            </a:r>
            <a:r>
              <a:rPr lang="en-US" sz="2000" dirty="0" err="1"/>
              <a:t>ako</a:t>
            </a:r>
            <a:r>
              <a:rPr lang="en-US" sz="2000" dirty="0"/>
              <a:t> </a:t>
            </a:r>
            <a:r>
              <a:rPr lang="en-US" sz="2000" dirty="0" err="1"/>
              <a:t>nije</a:t>
            </a:r>
            <a:r>
              <a:rPr lang="en-US" sz="2000" dirty="0"/>
              <a:t> </a:t>
            </a:r>
            <a:r>
              <a:rPr lang="en-US" sz="2000" dirty="0" err="1"/>
              <a:t>napadnut</a:t>
            </a:r>
            <a:r>
              <a:rPr lang="en-US" sz="2000" dirty="0"/>
              <a:t> od </a:t>
            </a:r>
            <a:r>
              <a:rPr lang="hr-HR" sz="2000" dirty="0" smtClean="0"/>
              <a:t>	     </a:t>
            </a:r>
            <a:r>
              <a:rPr lang="en-US" sz="2000" dirty="0" err="1" smtClean="0"/>
              <a:t>skakača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hr-HR" sz="2000" dirty="0" smtClean="0"/>
              <a:t>	3. </a:t>
            </a:r>
            <a:r>
              <a:rPr lang="hr-HR" sz="2000" dirty="0" err="1"/>
              <a:t>I</a:t>
            </a:r>
            <a:r>
              <a:rPr lang="en-US" sz="2000" dirty="0" err="1" smtClean="0"/>
              <a:t>zmaknuti</a:t>
            </a:r>
            <a:r>
              <a:rPr lang="en-US" sz="2000" dirty="0" smtClean="0"/>
              <a:t> </a:t>
            </a:r>
            <a:r>
              <a:rPr lang="en-US" sz="2000" dirty="0" err="1"/>
              <a:t>kraljem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polje</a:t>
            </a:r>
            <a:r>
              <a:rPr lang="en-US" sz="2000" dirty="0"/>
              <a:t> </a:t>
            </a:r>
            <a:r>
              <a:rPr lang="en-US" sz="2000" dirty="0" err="1"/>
              <a:t>koje</a:t>
            </a:r>
            <a:r>
              <a:rPr lang="en-US" sz="2000" dirty="0"/>
              <a:t> </a:t>
            </a:r>
            <a:r>
              <a:rPr lang="en-US" sz="2000" dirty="0" err="1"/>
              <a:t>nije</a:t>
            </a:r>
            <a:r>
              <a:rPr lang="en-US" sz="2000" dirty="0"/>
              <a:t> pod </a:t>
            </a:r>
            <a:r>
              <a:rPr lang="en-US" sz="2000" dirty="0" err="1" smtClean="0"/>
              <a:t>napadom</a:t>
            </a:r>
            <a:endParaRPr lang="en-US" sz="2000" dirty="0"/>
          </a:p>
          <a:p>
            <a:endParaRPr lang="hr-HR" sz="2400" dirty="0" smtClean="0"/>
          </a:p>
          <a:p>
            <a:pPr marL="0" indent="0" algn="ctr">
              <a:buNone/>
            </a:pPr>
            <a:endParaRPr 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29362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Chess 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Na ploči su postavljene figure</a:t>
            </a:r>
          </a:p>
          <a:p>
            <a:r>
              <a:rPr lang="hr-HR" dirty="0" smtClean="0"/>
              <a:t>Potrebno je matirati protivnika u odredenom broju poteza</a:t>
            </a:r>
          </a:p>
          <a:p>
            <a:r>
              <a:rPr lang="hr-HR" sz="2800" dirty="0" smtClean="0"/>
              <a:t>Bijeli da crnom mat</a:t>
            </a:r>
          </a:p>
          <a:p>
            <a:pPr marL="0" indent="0">
              <a:buNone/>
            </a:pPr>
            <a:r>
              <a:rPr lang="hr-HR" sz="2800" dirty="0" smtClean="0"/>
              <a:t>    u samo dva poteza</a:t>
            </a:r>
          </a:p>
          <a:p>
            <a:pPr marL="0" indent="0">
              <a:buNone/>
            </a:pPr>
            <a:r>
              <a:rPr lang="hr-HR" dirty="0"/>
              <a:t> </a:t>
            </a:r>
            <a:endParaRPr lang="hr-HR" dirty="0" smtClean="0"/>
          </a:p>
          <a:p>
            <a:endParaRPr lang="hr-H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lh4.googleusercontent.com/Kb7rzIUYXq-QgyzqHOHZ0fGXmWQKW6XoIuoOeIqjII7wn9rrGwXRtnvFeyy8SqwJJ86B1hklx7ePhhO9D0yQKiUE06tZF2fk2mc5diGGnVfkQRgHoEgV4G9rqB6cnTiZocglLR-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57" y="2743201"/>
            <a:ext cx="343635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70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7000">
              <a:schemeClr val="tx2">
                <a:lumMod val="40000"/>
                <a:lumOff val="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Prezentacija programa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799" y="2032890"/>
            <a:ext cx="705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Sada ćemo vam pokazati kako naš program radi , opustite se i uživajte!</a:t>
            </a:r>
            <a:endParaRPr lang="en-US" b="1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6705600" cy="36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3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6000">
              <a:schemeClr val="tx2">
                <a:lumMod val="40000"/>
                <a:lumOff val="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BRAVO BORIS!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4800600"/>
          </a:xfrm>
        </p:spPr>
      </p:pic>
    </p:spTree>
    <p:extLst>
      <p:ext uri="{BB962C8B-B14F-4D97-AF65-F5344CB8AC3E}">
        <p14:creationId xmlns:p14="http://schemas.microsoft.com/office/powerpoint/2010/main" val="31971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216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A.B. Chess (Šah)</vt:lpstr>
      <vt:lpstr>Podrijetlo šaha </vt:lpstr>
      <vt:lpstr>Pravila šaha</vt:lpstr>
      <vt:lpstr>Cilj igre</vt:lpstr>
      <vt:lpstr>Chess Puzzle</vt:lpstr>
      <vt:lpstr>Prezentacija programa</vt:lpstr>
      <vt:lpstr>BRAVO BORIS!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A.B. Chess (Šah)</dc:title>
  <dc:creator>40B 06</dc:creator>
  <cp:lastModifiedBy>40B 06</cp:lastModifiedBy>
  <cp:revision>8</cp:revision>
  <dcterms:created xsi:type="dcterms:W3CDTF">2017-12-14T08:46:43Z</dcterms:created>
  <dcterms:modified xsi:type="dcterms:W3CDTF">2017-12-14T10:06:16Z</dcterms:modified>
</cp:coreProperties>
</file>