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4"/>
  </p:notesMasterIdLst>
  <p:sldIdLst>
    <p:sldId id="492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3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43E9"/>
    <a:srgbClr val="FF5151"/>
    <a:srgbClr val="FF0000"/>
    <a:srgbClr val="161E2D"/>
    <a:srgbClr val="BF0816"/>
    <a:srgbClr val="3F8624"/>
    <a:srgbClr val="4D27AA"/>
    <a:srgbClr val="BE1558"/>
    <a:srgbClr val="0862C1"/>
    <a:srgbClr val="007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9"/>
    <p:restoredTop sz="97026"/>
  </p:normalViewPr>
  <p:slideViewPr>
    <p:cSldViewPr snapToGrid="0" snapToObjects="1">
      <p:cViewPr varScale="1">
        <p:scale>
          <a:sx n="131" d="100"/>
          <a:sy n="131" d="100"/>
        </p:scale>
        <p:origin x="360" y="184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12/15/22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87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  <p:sldLayoutId id="2147483817" r:id="rId34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029182-D340-5982-4644-9C12845B7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36E29F-FFC1-2C49-8243-4EDCBA2AC99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B3871-FBB2-5362-3536-3B1F77E9920C}"/>
              </a:ext>
            </a:extLst>
          </p:cNvPr>
          <p:cNvSpPr/>
          <p:nvPr/>
        </p:nvSpPr>
        <p:spPr>
          <a:xfrm>
            <a:off x="413577" y="242887"/>
            <a:ext cx="11050740" cy="54834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3DF9746-320C-A3A1-4FBA-B4CB54680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3577" y="242887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8A66EE-AD82-2FF7-78ED-F8B3C68F81BD}"/>
              </a:ext>
            </a:extLst>
          </p:cNvPr>
          <p:cNvSpPr/>
          <p:nvPr/>
        </p:nvSpPr>
        <p:spPr>
          <a:xfrm>
            <a:off x="3126285" y="406215"/>
            <a:ext cx="3408459" cy="5243653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712404B-D538-7CD0-D47F-93FF84D5E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5809" y="399723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66B7FE-BFB9-90CF-3065-EF9AC1BEA5F5}"/>
              </a:ext>
            </a:extLst>
          </p:cNvPr>
          <p:cNvSpPr/>
          <p:nvPr/>
        </p:nvSpPr>
        <p:spPr>
          <a:xfrm>
            <a:off x="6936285" y="406215"/>
            <a:ext cx="3408459" cy="524365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36B68BF-119A-589C-1829-45804CA49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5809" y="399723"/>
            <a:ext cx="381000" cy="381000"/>
          </a:xfrm>
          <a:prstGeom prst="rect">
            <a:avLst/>
          </a:prstGeom>
        </p:spPr>
      </p:pic>
      <p:sp>
        <p:nvSpPr>
          <p:cNvPr id="12" name="TextBox 15">
            <a:extLst>
              <a:ext uri="{FF2B5EF4-FFF2-40B4-BE49-F238E27FC236}">
                <a16:creationId xmlns:a16="http://schemas.microsoft.com/office/drawing/2014/main" id="{D767D5CF-1CA8-720A-0857-A8BC4568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23" y="1173082"/>
            <a:ext cx="8372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Segment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DFD9046-9845-0BFC-07CA-6AA5237E27BE}"/>
              </a:ext>
            </a:extLst>
          </p:cNvPr>
          <p:cNvSpPr/>
          <p:nvPr/>
        </p:nvSpPr>
        <p:spPr>
          <a:xfrm>
            <a:off x="2528348" y="2198223"/>
            <a:ext cx="8181892" cy="1496886"/>
          </a:xfrm>
          <a:prstGeom prst="roundRect">
            <a:avLst/>
          </a:prstGeom>
          <a:solidFill>
            <a:srgbClr val="9F4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4841F8F1-4DCB-01D1-99CF-6F8EAF4B7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2148539" y="18172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90EA5690-37B6-7AD2-D01A-A20ED2D7E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188" y="1552181"/>
            <a:ext cx="14150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 WAN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475519E-E567-93FF-A651-21A372B8D874}"/>
              </a:ext>
            </a:extLst>
          </p:cNvPr>
          <p:cNvSpPr/>
          <p:nvPr/>
        </p:nvSpPr>
        <p:spPr>
          <a:xfrm>
            <a:off x="3083391" y="2245222"/>
            <a:ext cx="7483725" cy="28533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nonprod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978ED57-43C0-62FD-92FB-D76ACD348D9C}"/>
              </a:ext>
            </a:extLst>
          </p:cNvPr>
          <p:cNvSpPr/>
          <p:nvPr/>
        </p:nvSpPr>
        <p:spPr>
          <a:xfrm>
            <a:off x="3083391" y="2561214"/>
            <a:ext cx="7483725" cy="2853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prod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568C7F5-FBB5-E378-262B-69B022FD68F1}"/>
              </a:ext>
            </a:extLst>
          </p:cNvPr>
          <p:cNvSpPr/>
          <p:nvPr/>
        </p:nvSpPr>
        <p:spPr>
          <a:xfrm>
            <a:off x="3083391" y="2882269"/>
            <a:ext cx="7483725" cy="2853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sharedservices</a:t>
            </a:r>
          </a:p>
        </p:txBody>
      </p:sp>
      <p:pic>
        <p:nvPicPr>
          <p:cNvPr id="14" name="Graphic 6">
            <a:extLst>
              <a:ext uri="{FF2B5EF4-FFF2-40B4-BE49-F238E27FC236}">
                <a16:creationId xmlns:a16="http://schemas.microsoft.com/office/drawing/2014/main" id="{2505910E-0CBC-293E-71B6-D8EC6B3BE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3063778" y="2208752"/>
            <a:ext cx="358558" cy="35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6">
            <a:extLst>
              <a:ext uri="{FF2B5EF4-FFF2-40B4-BE49-F238E27FC236}">
                <a16:creationId xmlns:a16="http://schemas.microsoft.com/office/drawing/2014/main" id="{44A07B50-B814-7F0F-80EE-34CCF2601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3050613" y="2527567"/>
            <a:ext cx="358558" cy="35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">
            <a:extLst>
              <a:ext uri="{FF2B5EF4-FFF2-40B4-BE49-F238E27FC236}">
                <a16:creationId xmlns:a16="http://schemas.microsoft.com/office/drawing/2014/main" id="{6C20516C-1BC2-201A-8735-EE588A7A3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3049241" y="2853045"/>
            <a:ext cx="358558" cy="35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">
            <a:extLst>
              <a:ext uri="{FF2B5EF4-FFF2-40B4-BE49-F238E27FC236}">
                <a16:creationId xmlns:a16="http://schemas.microsoft.com/office/drawing/2014/main" id="{C8377B53-DA40-081A-9D67-59522CD7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918618" y="683543"/>
            <a:ext cx="493897" cy="493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93B2FB7-7AEF-0780-E749-45DE8DC1E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4610388" y="35018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89F32CA-606D-32BC-E974-53CE0BA24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8417273" y="35018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EAC4C30-303C-BD97-65E0-047D7A34B0BF}"/>
              </a:ext>
            </a:extLst>
          </p:cNvPr>
          <p:cNvSpPr/>
          <p:nvPr/>
        </p:nvSpPr>
        <p:spPr>
          <a:xfrm>
            <a:off x="3272631" y="4258622"/>
            <a:ext cx="1474130" cy="115564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Inspection VPC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7188BDF-8827-C1CD-D4D1-963E49DB5B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72631" y="4260210"/>
            <a:ext cx="323490" cy="323490"/>
          </a:xfrm>
          <a:prstGeom prst="rect">
            <a:avLst/>
          </a:prstGeom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9EE760DC-7DC6-3538-C7C3-C4957A5E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58" y="2217390"/>
            <a:ext cx="167549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78A643E4-DEF7-4D25-B3A8-92E67A0E1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866399" y="1691858"/>
            <a:ext cx="569128" cy="56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2223EED-4C8E-4402-5211-57605A8539E2}"/>
              </a:ext>
            </a:extLst>
          </p:cNvPr>
          <p:cNvSpPr/>
          <p:nvPr/>
        </p:nvSpPr>
        <p:spPr>
          <a:xfrm>
            <a:off x="8726328" y="4266522"/>
            <a:ext cx="1474130" cy="115564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Inspection VPC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36EF9BE9-B8CD-B2A0-C644-2E8E9E55FB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26328" y="4268110"/>
            <a:ext cx="323490" cy="3234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E8CAB0B-CDFC-A780-E859-629C36D536C3}"/>
              </a:ext>
            </a:extLst>
          </p:cNvPr>
          <p:cNvSpPr/>
          <p:nvPr/>
        </p:nvSpPr>
        <p:spPr>
          <a:xfrm>
            <a:off x="3256769" y="899153"/>
            <a:ext cx="1474130" cy="115564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24EB515-E806-275E-C5CB-78D571C18E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56769" y="900741"/>
            <a:ext cx="323490" cy="323490"/>
          </a:xfrm>
          <a:prstGeom prst="rect">
            <a:avLst/>
          </a:prstGeom>
        </p:spPr>
      </p:pic>
      <p:pic>
        <p:nvPicPr>
          <p:cNvPr id="43" name="Graphic 5">
            <a:extLst>
              <a:ext uri="{FF2B5EF4-FFF2-40B4-BE49-F238E27FC236}">
                <a16:creationId xmlns:a16="http://schemas.microsoft.com/office/drawing/2014/main" id="{BEF50E72-BE66-3404-9860-627020040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707" y="1275183"/>
            <a:ext cx="4154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5">
            <a:extLst>
              <a:ext uri="{FF2B5EF4-FFF2-40B4-BE49-F238E27FC236}">
                <a16:creationId xmlns:a16="http://schemas.microsoft.com/office/drawing/2014/main" id="{0219279C-CA27-CC2E-2B7E-94FE5957A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179" y="1682206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instances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6598FD5B-80A5-787C-7397-495E70FDDD9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52380" y="4647574"/>
            <a:ext cx="428524" cy="428524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3D026D59-684B-457C-19AF-52CD7CBFDF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49131" y="4650169"/>
            <a:ext cx="428524" cy="428524"/>
          </a:xfrm>
          <a:prstGeom prst="rect">
            <a:avLst/>
          </a:prstGeom>
        </p:spPr>
      </p:pic>
      <p:sp>
        <p:nvSpPr>
          <p:cNvPr id="49" name="TextBox 15">
            <a:extLst>
              <a:ext uri="{FF2B5EF4-FFF2-40B4-BE49-F238E27FC236}">
                <a16:creationId xmlns:a16="http://schemas.microsoft.com/office/drawing/2014/main" id="{70521D9F-166C-6143-33F8-277D55559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399" y="5051424"/>
            <a:ext cx="983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Network Firewall</a:t>
            </a:r>
          </a:p>
        </p:txBody>
      </p:sp>
      <p:sp>
        <p:nvSpPr>
          <p:cNvPr id="50" name="TextBox 15">
            <a:extLst>
              <a:ext uri="{FF2B5EF4-FFF2-40B4-BE49-F238E27FC236}">
                <a16:creationId xmlns:a16="http://schemas.microsoft.com/office/drawing/2014/main" id="{949136C9-2F77-7845-B14D-5FB79FF6A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1428" y="5059324"/>
            <a:ext cx="983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Network Firewall</a:t>
            </a:r>
          </a:p>
        </p:txBody>
      </p:sp>
      <p:pic>
        <p:nvPicPr>
          <p:cNvPr id="55" name="Graphic 29">
            <a:extLst>
              <a:ext uri="{FF2B5EF4-FFF2-40B4-BE49-F238E27FC236}">
                <a16:creationId xmlns:a16="http://schemas.microsoft.com/office/drawing/2014/main" id="{CAB4B7B7-D570-53A7-6214-B0AFA2E5B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51" y="12483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5">
            <a:extLst>
              <a:ext uri="{FF2B5EF4-FFF2-40B4-BE49-F238E27FC236}">
                <a16:creationId xmlns:a16="http://schemas.microsoft.com/office/drawing/2014/main" id="{B42B80DD-8E0D-1256-8BF0-34504CD12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451" y="1666623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endpoints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F7F61C-E505-1AD1-0E9C-6223E8854506}"/>
              </a:ext>
            </a:extLst>
          </p:cNvPr>
          <p:cNvSpPr/>
          <p:nvPr/>
        </p:nvSpPr>
        <p:spPr>
          <a:xfrm>
            <a:off x="4879650" y="900917"/>
            <a:ext cx="1474130" cy="115564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B3D4A4A0-1A6F-FC78-1DC0-B6AEE54F64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79650" y="902505"/>
            <a:ext cx="323490" cy="323490"/>
          </a:xfrm>
          <a:prstGeom prst="rect">
            <a:avLst/>
          </a:prstGeom>
        </p:spPr>
      </p:pic>
      <p:pic>
        <p:nvPicPr>
          <p:cNvPr id="59" name="Graphic 5">
            <a:extLst>
              <a:ext uri="{FF2B5EF4-FFF2-40B4-BE49-F238E27FC236}">
                <a16:creationId xmlns:a16="http://schemas.microsoft.com/office/drawing/2014/main" id="{116F486A-30E6-2D94-7738-D3569C73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588" y="1276947"/>
            <a:ext cx="4154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5">
            <a:extLst>
              <a:ext uri="{FF2B5EF4-FFF2-40B4-BE49-F238E27FC236}">
                <a16:creationId xmlns:a16="http://schemas.microsoft.com/office/drawing/2014/main" id="{36DCC6A9-0369-D7FE-C1A7-85753D190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0060" y="1683970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instances</a:t>
            </a:r>
          </a:p>
        </p:txBody>
      </p:sp>
      <p:pic>
        <p:nvPicPr>
          <p:cNvPr id="61" name="Graphic 29">
            <a:extLst>
              <a:ext uri="{FF2B5EF4-FFF2-40B4-BE49-F238E27FC236}">
                <a16:creationId xmlns:a16="http://schemas.microsoft.com/office/drawing/2014/main" id="{9D090F6C-A25B-4C2C-5A34-D8C84F46D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32" y="12501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5">
            <a:extLst>
              <a:ext uri="{FF2B5EF4-FFF2-40B4-BE49-F238E27FC236}">
                <a16:creationId xmlns:a16="http://schemas.microsoft.com/office/drawing/2014/main" id="{76110530-9C92-0C96-DECF-CF1D2B6DC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32" y="1668387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endpoints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1E4640-BE26-7E43-AB0F-B52DE60CD126}"/>
              </a:ext>
            </a:extLst>
          </p:cNvPr>
          <p:cNvSpPr/>
          <p:nvPr/>
        </p:nvSpPr>
        <p:spPr>
          <a:xfrm>
            <a:off x="7093037" y="905791"/>
            <a:ext cx="1474130" cy="115564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F346D9E0-B5F1-295D-3B26-6E1E75CF58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93037" y="907379"/>
            <a:ext cx="323490" cy="323490"/>
          </a:xfrm>
          <a:prstGeom prst="rect">
            <a:avLst/>
          </a:prstGeom>
        </p:spPr>
      </p:pic>
      <p:pic>
        <p:nvPicPr>
          <p:cNvPr id="65" name="Graphic 5">
            <a:extLst>
              <a:ext uri="{FF2B5EF4-FFF2-40B4-BE49-F238E27FC236}">
                <a16:creationId xmlns:a16="http://schemas.microsoft.com/office/drawing/2014/main" id="{352F5897-E183-8112-C507-A966F6044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975" y="1281821"/>
            <a:ext cx="4154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5">
            <a:extLst>
              <a:ext uri="{FF2B5EF4-FFF2-40B4-BE49-F238E27FC236}">
                <a16:creationId xmlns:a16="http://schemas.microsoft.com/office/drawing/2014/main" id="{59D15018-62F5-8D66-6056-C0A511976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3447" y="1688844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instances</a:t>
            </a:r>
          </a:p>
        </p:txBody>
      </p:sp>
      <p:pic>
        <p:nvPicPr>
          <p:cNvPr id="67" name="Graphic 29">
            <a:extLst>
              <a:ext uri="{FF2B5EF4-FFF2-40B4-BE49-F238E27FC236}">
                <a16:creationId xmlns:a16="http://schemas.microsoft.com/office/drawing/2014/main" id="{5A8D3D59-3D8F-5A60-3E0B-CD0B5CFC8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119" y="12550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5">
            <a:extLst>
              <a:ext uri="{FF2B5EF4-FFF2-40B4-BE49-F238E27FC236}">
                <a16:creationId xmlns:a16="http://schemas.microsoft.com/office/drawing/2014/main" id="{E77F0FAF-9381-BEF3-9DE4-F8FA5AB8F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719" y="1673261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endpoints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8F59725-F6B2-B189-FA8A-8A9E271598D6}"/>
              </a:ext>
            </a:extLst>
          </p:cNvPr>
          <p:cNvSpPr/>
          <p:nvPr/>
        </p:nvSpPr>
        <p:spPr>
          <a:xfrm>
            <a:off x="8715918" y="907555"/>
            <a:ext cx="1474130" cy="115564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F3F38A3D-D32B-5C17-5349-CF7F1FDD05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15918" y="909143"/>
            <a:ext cx="323490" cy="323490"/>
          </a:xfrm>
          <a:prstGeom prst="rect">
            <a:avLst/>
          </a:prstGeom>
        </p:spPr>
      </p:pic>
      <p:pic>
        <p:nvPicPr>
          <p:cNvPr id="71" name="Graphic 5">
            <a:extLst>
              <a:ext uri="{FF2B5EF4-FFF2-40B4-BE49-F238E27FC236}">
                <a16:creationId xmlns:a16="http://schemas.microsoft.com/office/drawing/2014/main" id="{5EDB5AD6-4B08-A490-83A7-804F381D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856" y="1283585"/>
            <a:ext cx="4154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5">
            <a:extLst>
              <a:ext uri="{FF2B5EF4-FFF2-40B4-BE49-F238E27FC236}">
                <a16:creationId xmlns:a16="http://schemas.microsoft.com/office/drawing/2014/main" id="{DAC56E91-0A73-3ABD-612A-BA701848F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6328" y="1690608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instances</a:t>
            </a:r>
          </a:p>
        </p:txBody>
      </p:sp>
      <p:pic>
        <p:nvPicPr>
          <p:cNvPr id="73" name="Graphic 29">
            <a:extLst>
              <a:ext uri="{FF2B5EF4-FFF2-40B4-BE49-F238E27FC236}">
                <a16:creationId xmlns:a16="http://schemas.microsoft.com/office/drawing/2014/main" id="{56303E4E-8856-1A15-11C9-3A9D53BB0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000" y="12567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5">
            <a:extLst>
              <a:ext uri="{FF2B5EF4-FFF2-40B4-BE49-F238E27FC236}">
                <a16:creationId xmlns:a16="http://schemas.microsoft.com/office/drawing/2014/main" id="{91F90A79-1281-C34E-8B25-152488391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1600" y="1675025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endpoints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0B8DC60-632A-D5FF-B44D-A94FDD95F65F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3993834" y="2054795"/>
            <a:ext cx="0" cy="2061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62DC39-E1A6-1387-807B-08227B56030F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5616715" y="2056559"/>
            <a:ext cx="0" cy="5194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F0F5664-8FE5-36D1-2334-DE695645D6BD}"/>
              </a:ext>
            </a:extLst>
          </p:cNvPr>
          <p:cNvCxnSpPr>
            <a:cxnSpLocks/>
          </p:cNvCxnSpPr>
          <p:nvPr/>
        </p:nvCxnSpPr>
        <p:spPr>
          <a:xfrm>
            <a:off x="7865447" y="2058176"/>
            <a:ext cx="0" cy="202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0A4172E-E379-3895-E651-8B3F804B68B3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52983" y="2063197"/>
            <a:ext cx="0" cy="526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Graphic 12">
            <a:extLst>
              <a:ext uri="{FF2B5EF4-FFF2-40B4-BE49-F238E27FC236}">
                <a16:creationId xmlns:a16="http://schemas.microsoft.com/office/drawing/2014/main" id="{622ACBB4-DF1D-1FE3-ED3B-5C99491CA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118" y="460069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12">
            <a:extLst>
              <a:ext uri="{FF2B5EF4-FFF2-40B4-BE49-F238E27FC236}">
                <a16:creationId xmlns:a16="http://schemas.microsoft.com/office/drawing/2014/main" id="{5AEE2A90-00B8-A820-7FDE-A20E772FD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554" y="46115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9">
            <a:extLst>
              <a:ext uri="{FF2B5EF4-FFF2-40B4-BE49-F238E27FC236}">
                <a16:creationId xmlns:a16="http://schemas.microsoft.com/office/drawing/2014/main" id="{13A8DDAC-278B-6CD5-8E3B-14A833960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8115" y="4954145"/>
            <a:ext cx="749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03" name="TextBox 9">
            <a:extLst>
              <a:ext uri="{FF2B5EF4-FFF2-40B4-BE49-F238E27FC236}">
                <a16:creationId xmlns:a16="http://schemas.microsoft.com/office/drawing/2014/main" id="{DA12F318-D8DC-8C61-00FE-9E9D0934F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6476" y="5000071"/>
            <a:ext cx="749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626ECF9-8101-9DA3-F934-D7A13C8F1AB7}"/>
              </a:ext>
            </a:extLst>
          </p:cNvPr>
          <p:cNvCxnSpPr>
            <a:cxnSpLocks/>
            <a:stCxn id="27" idx="1"/>
            <a:endCxn id="100" idx="3"/>
          </p:cNvCxnSpPr>
          <p:nvPr/>
        </p:nvCxnSpPr>
        <p:spPr>
          <a:xfrm flipH="1" flipV="1">
            <a:off x="2658018" y="4835644"/>
            <a:ext cx="614613" cy="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F0D33EC-29DE-9400-C54E-E87F47B54259}"/>
              </a:ext>
            </a:extLst>
          </p:cNvPr>
          <p:cNvCxnSpPr>
            <a:cxnSpLocks/>
            <a:stCxn id="101" idx="1"/>
            <a:endCxn id="33" idx="3"/>
          </p:cNvCxnSpPr>
          <p:nvPr/>
        </p:nvCxnSpPr>
        <p:spPr>
          <a:xfrm flipH="1" flipV="1">
            <a:off x="10200458" y="4844343"/>
            <a:ext cx="511096" cy="21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5BE0959-4D02-E724-3282-7C0D000A328F}"/>
              </a:ext>
            </a:extLst>
          </p:cNvPr>
          <p:cNvSpPr/>
          <p:nvPr/>
        </p:nvSpPr>
        <p:spPr>
          <a:xfrm>
            <a:off x="3063778" y="3209390"/>
            <a:ext cx="7483725" cy="2853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legacy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41809C9-52A6-8AA3-7314-8379FCC0889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009696" y="3177336"/>
            <a:ext cx="0" cy="10812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AA966FF-314C-D691-2149-0BB3E4FD0DE8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9452983" y="3177336"/>
            <a:ext cx="10410" cy="1089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Graphic 6">
            <a:extLst>
              <a:ext uri="{FF2B5EF4-FFF2-40B4-BE49-F238E27FC236}">
                <a16:creationId xmlns:a16="http://schemas.microsoft.com/office/drawing/2014/main" id="{8026D5C2-7181-4127-8666-63DBB6992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3047869" y="3171860"/>
            <a:ext cx="358558" cy="35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9175722-56D5-9C7E-0CFF-F091A536B425}"/>
              </a:ext>
            </a:extLst>
          </p:cNvPr>
          <p:cNvSpPr/>
          <p:nvPr/>
        </p:nvSpPr>
        <p:spPr>
          <a:xfrm>
            <a:off x="5063667" y="4583700"/>
            <a:ext cx="1296918" cy="10040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VPC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ACA6AEFE-A1D8-FBEB-DFE1-756FEE5B1E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63667" y="4585288"/>
            <a:ext cx="323490" cy="323490"/>
          </a:xfrm>
          <a:prstGeom prst="rect">
            <a:avLst/>
          </a:prstGeom>
        </p:spPr>
      </p:pic>
      <p:pic>
        <p:nvPicPr>
          <p:cNvPr id="35" name="Graphic 5">
            <a:extLst>
              <a:ext uri="{FF2B5EF4-FFF2-40B4-BE49-F238E27FC236}">
                <a16:creationId xmlns:a16="http://schemas.microsoft.com/office/drawing/2014/main" id="{C75BAE04-5A37-2728-E773-62AD0350C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103" y="4979580"/>
            <a:ext cx="293334" cy="29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5">
            <a:extLst>
              <a:ext uri="{FF2B5EF4-FFF2-40B4-BE49-F238E27FC236}">
                <a16:creationId xmlns:a16="http://schemas.microsoft.com/office/drawing/2014/main" id="{A9145BF0-D1F6-25AA-985C-1A9220A32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682" y="5287062"/>
            <a:ext cx="76200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instances</a:t>
            </a:r>
          </a:p>
        </p:txBody>
      </p:sp>
      <p:pic>
        <p:nvPicPr>
          <p:cNvPr id="37" name="Graphic 29">
            <a:extLst>
              <a:ext uri="{FF2B5EF4-FFF2-40B4-BE49-F238E27FC236}">
                <a16:creationId xmlns:a16="http://schemas.microsoft.com/office/drawing/2014/main" id="{691AFFC7-5165-F30B-A50B-C9AE0F198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96" y="4927777"/>
            <a:ext cx="369632" cy="36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15">
            <a:extLst>
              <a:ext uri="{FF2B5EF4-FFF2-40B4-BE49-F238E27FC236}">
                <a16:creationId xmlns:a16="http://schemas.microsoft.com/office/drawing/2014/main" id="{0842E271-A5C3-CBED-CF2F-1AE9C8368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012" y="5279979"/>
            <a:ext cx="76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endpoints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26F803-AF44-17F5-52DC-18D2DDAE8E97}"/>
              </a:ext>
            </a:extLst>
          </p:cNvPr>
          <p:cNvSpPr/>
          <p:nvPr/>
        </p:nvSpPr>
        <p:spPr>
          <a:xfrm>
            <a:off x="7103447" y="4599553"/>
            <a:ext cx="1296918" cy="10040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VPC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0202C402-0548-B6FA-72A0-A57F60BAA5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03447" y="4601141"/>
            <a:ext cx="323490" cy="323490"/>
          </a:xfrm>
          <a:prstGeom prst="rect">
            <a:avLst/>
          </a:prstGeom>
        </p:spPr>
      </p:pic>
      <p:pic>
        <p:nvPicPr>
          <p:cNvPr id="44" name="Graphic 5">
            <a:extLst>
              <a:ext uri="{FF2B5EF4-FFF2-40B4-BE49-F238E27FC236}">
                <a16:creationId xmlns:a16="http://schemas.microsoft.com/office/drawing/2014/main" id="{6B6FDD1B-247E-7877-260D-3B2DA3DEC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237" y="4994669"/>
            <a:ext cx="293334" cy="29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5">
            <a:extLst>
              <a:ext uri="{FF2B5EF4-FFF2-40B4-BE49-F238E27FC236}">
                <a16:creationId xmlns:a16="http://schemas.microsoft.com/office/drawing/2014/main" id="{E3A201AB-B9F8-15BD-9267-1BA93C68E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5720" y="5282111"/>
            <a:ext cx="76200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instances</a:t>
            </a:r>
          </a:p>
        </p:txBody>
      </p:sp>
      <p:pic>
        <p:nvPicPr>
          <p:cNvPr id="51" name="Graphic 29">
            <a:extLst>
              <a:ext uri="{FF2B5EF4-FFF2-40B4-BE49-F238E27FC236}">
                <a16:creationId xmlns:a16="http://schemas.microsoft.com/office/drawing/2014/main" id="{BA285AE3-3398-670F-5736-8E5996C89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976" y="4943630"/>
            <a:ext cx="369632" cy="36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5">
            <a:extLst>
              <a:ext uri="{FF2B5EF4-FFF2-40B4-BE49-F238E27FC236}">
                <a16:creationId xmlns:a16="http://schemas.microsoft.com/office/drawing/2014/main" id="{A82D403A-AEAA-F641-5DB3-69020F3FC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8792" y="5295832"/>
            <a:ext cx="76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endpoints</a:t>
            </a:r>
          </a:p>
        </p:txBody>
      </p:sp>
      <p:pic>
        <p:nvPicPr>
          <p:cNvPr id="53" name="Graphic 7">
            <a:extLst>
              <a:ext uri="{FF2B5EF4-FFF2-40B4-BE49-F238E27FC236}">
                <a16:creationId xmlns:a16="http://schemas.microsoft.com/office/drawing/2014/main" id="{14DFB263-EC28-E942-6180-FD44F3581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60" y="3851907"/>
            <a:ext cx="485154" cy="48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7">
            <a:extLst>
              <a:ext uri="{FF2B5EF4-FFF2-40B4-BE49-F238E27FC236}">
                <a16:creationId xmlns:a16="http://schemas.microsoft.com/office/drawing/2014/main" id="{3EA3C675-69BA-E689-4C03-0D462AD15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329" y="3846931"/>
            <a:ext cx="485154" cy="48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946779A-A117-06FB-FC99-7389A853FC57}"/>
              </a:ext>
            </a:extLst>
          </p:cNvPr>
          <p:cNvCxnSpPr>
            <a:cxnSpLocks/>
            <a:stCxn id="53" idx="2"/>
            <a:endCxn id="29" idx="0"/>
          </p:cNvCxnSpPr>
          <p:nvPr/>
        </p:nvCxnSpPr>
        <p:spPr>
          <a:xfrm>
            <a:off x="5710637" y="4337061"/>
            <a:ext cx="1489" cy="246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FABFBF2-6D42-5C09-9D0F-4EF9E3BB3361}"/>
              </a:ext>
            </a:extLst>
          </p:cNvPr>
          <p:cNvCxnSpPr>
            <a:cxnSpLocks/>
            <a:stCxn id="54" idx="2"/>
            <a:endCxn id="41" idx="0"/>
          </p:cNvCxnSpPr>
          <p:nvPr/>
        </p:nvCxnSpPr>
        <p:spPr>
          <a:xfrm>
            <a:off x="7751906" y="4332085"/>
            <a:ext cx="0" cy="2674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EA70B2B-FA7A-1AE8-ECCB-25C1D8045D5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710637" y="3484453"/>
            <a:ext cx="0" cy="3674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6834275-1714-F7A7-5B2B-62657A4C265B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7751906" y="3494729"/>
            <a:ext cx="0" cy="3522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11244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662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66358</TotalTime>
  <Words>62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Title-and-Content</vt:lpstr>
      <vt:lpstr>Title-and-content_DB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2133</cp:revision>
  <dcterms:created xsi:type="dcterms:W3CDTF">2020-03-23T21:46:17Z</dcterms:created>
  <dcterms:modified xsi:type="dcterms:W3CDTF">2022-12-15T10:06:25Z</dcterms:modified>
</cp:coreProperties>
</file>