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Black"/>
      <p:bold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Vazirmatn SemiBold"/>
      <p:regular r:id="rId26"/>
      <p:bold r:id="rId27"/>
    </p:embeddedFont>
    <p:embeddedFont>
      <p:font typeface="Roboto Light"/>
      <p:regular r:id="rId28"/>
      <p:bold r:id="rId29"/>
      <p:italic r:id="rId30"/>
      <p:boldItalic r:id="rId31"/>
    </p:embeddedFont>
    <p:embeddedFont>
      <p:font typeface="Sor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Black-bold.fntdata"/><Relationship Id="rId22" Type="http://schemas.openxmlformats.org/officeDocument/2006/relationships/font" Target="fonts/Lato-regular.fntdata"/><Relationship Id="rId21" Type="http://schemas.openxmlformats.org/officeDocument/2006/relationships/font" Target="fonts/RobotoBlack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VazirmatnSemiBold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RobotoLight-regular.fntdata"/><Relationship Id="rId27" Type="http://schemas.openxmlformats.org/officeDocument/2006/relationships/font" Target="fonts/Vazirmatn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Light-boldItalic.fntdata"/><Relationship Id="rId30" Type="http://schemas.openxmlformats.org/officeDocument/2006/relationships/font" Target="fonts/RobotoLight-italic.fntdata"/><Relationship Id="rId11" Type="http://schemas.openxmlformats.org/officeDocument/2006/relationships/slide" Target="slides/slide7.xml"/><Relationship Id="rId33" Type="http://schemas.openxmlformats.org/officeDocument/2006/relationships/font" Target="fonts/Sora-bold.fntdata"/><Relationship Id="rId10" Type="http://schemas.openxmlformats.org/officeDocument/2006/relationships/slide" Target="slides/slide6.xml"/><Relationship Id="rId32" Type="http://schemas.openxmlformats.org/officeDocument/2006/relationships/font" Target="fonts/Sora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d419fe1c16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d419fe1c16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d1bf8d60a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d1bf8d60a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1bf8d60a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1bf8d60a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d419fe1c16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2d419fe1c16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d419fe1c16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d419fe1c16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d419fe1c16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d419fe1c16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d1bf8d60a4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d1bf8d60a4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d419fe1c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d419fe1c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d419fe1c16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d419fe1c16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d419fe1c16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d419fe1c16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d1bf8d60a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d1bf8d60a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d419fe1c16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d419fe1c16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d419fe1c16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d419fe1c16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d1bf8d60a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d1bf8d60a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0f41e192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0f41e192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157700" y="1061225"/>
            <a:ext cx="4260000" cy="17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157700" y="2997200"/>
            <a:ext cx="42600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13" name="Google Shape;13;p2"/>
              <p:cNvCxnSpPr/>
              <p:nvPr/>
            </p:nvCxnSpPr>
            <p:spPr>
              <a:xfrm flipH="1" rot="5400000">
                <a:off x="-1093800" y="3815900"/>
                <a:ext cx="3045000" cy="3318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flipH="1" rot="5400000">
                <a:off x="-1327875" y="4449875"/>
                <a:ext cx="3325500" cy="317400"/>
              </a:xfrm>
              <a:prstGeom prst="bentConnector3">
                <a:avLst>
                  <a:gd fmla="val 64575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5" name="Google Shape;15;p2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16" name="Google Shape;16;p2"/>
              <p:cNvCxnSpPr/>
              <p:nvPr/>
            </p:nvCxnSpPr>
            <p:spPr>
              <a:xfrm flipH="1" rot="10800000">
                <a:off x="-709225" y="4185350"/>
                <a:ext cx="7895400" cy="1147500"/>
              </a:xfrm>
              <a:prstGeom prst="bentConnector3">
                <a:avLst>
                  <a:gd fmla="val 71221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 rot="10800000">
                <a:off x="2953025" y="4367125"/>
                <a:ext cx="3567000" cy="1794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8" name="Google Shape;18;p2"/>
            <p:cNvGrpSpPr/>
            <p:nvPr/>
          </p:nvGrpSpPr>
          <p:grpSpPr>
            <a:xfrm>
              <a:off x="8417700" y="2020450"/>
              <a:ext cx="1277000" cy="2568900"/>
              <a:chOff x="8417700" y="2020450"/>
              <a:chExt cx="1277000" cy="2568900"/>
            </a:xfrm>
          </p:grpSpPr>
          <p:cxnSp>
            <p:nvCxnSpPr>
              <p:cNvPr id="19" name="Google Shape;19;p2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fmla="val 4494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8417700" y="3180050"/>
                <a:ext cx="359700" cy="1051800"/>
              </a:xfrm>
              <a:prstGeom prst="bentConnector2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22" name="Google Shape;22;p2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23" name="Google Shape;23;p2"/>
            <p:cNvSpPr/>
            <p:nvPr/>
          </p:nvSpPr>
          <p:spPr>
            <a:xfrm>
              <a:off x="84278" y="2240873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77403" y="4814673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hasCustomPrompt="1" type="title"/>
          </p:nvPr>
        </p:nvSpPr>
        <p:spPr>
          <a:xfrm>
            <a:off x="1284000" y="1555613"/>
            <a:ext cx="6576000" cy="1360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9" name="Google Shape;99;p11"/>
          <p:cNvSpPr txBox="1"/>
          <p:nvPr>
            <p:ph idx="1" type="subTitle"/>
          </p:nvPr>
        </p:nvSpPr>
        <p:spPr>
          <a:xfrm>
            <a:off x="1284000" y="3090788"/>
            <a:ext cx="65760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0" name="Google Shape;100;p11"/>
          <p:cNvGrpSpPr/>
          <p:nvPr/>
        </p:nvGrpSpPr>
        <p:grpSpPr>
          <a:xfrm>
            <a:off x="-135425" y="-190387"/>
            <a:ext cx="9421725" cy="5232813"/>
            <a:chOff x="-135425" y="-190387"/>
            <a:chExt cx="9421725" cy="5232813"/>
          </a:xfrm>
        </p:grpSpPr>
        <p:cxnSp>
          <p:nvCxnSpPr>
            <p:cNvPr id="101" name="Google Shape;101;p11"/>
            <p:cNvCxnSpPr/>
            <p:nvPr/>
          </p:nvCxnSpPr>
          <p:spPr>
            <a:xfrm flipH="1" rot="-5400000">
              <a:off x="-380550" y="571163"/>
              <a:ext cx="2426100" cy="903000"/>
            </a:xfrm>
            <a:prstGeom prst="bentConnector2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02" name="Google Shape;102;p11"/>
            <p:cNvCxnSpPr/>
            <p:nvPr/>
          </p:nvCxnSpPr>
          <p:spPr>
            <a:xfrm flipH="1" rot="-5400000">
              <a:off x="-924000" y="1419413"/>
              <a:ext cx="3439500" cy="5247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03" name="Google Shape;103;p11"/>
            <p:cNvCxnSpPr/>
            <p:nvPr/>
          </p:nvCxnSpPr>
          <p:spPr>
            <a:xfrm rot="5400000">
              <a:off x="7914850" y="2156275"/>
              <a:ext cx="1491900" cy="12510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04" name="Google Shape;104;p11"/>
            <p:cNvCxnSpPr/>
            <p:nvPr/>
          </p:nvCxnSpPr>
          <p:spPr>
            <a:xfrm>
              <a:off x="-123950" y="4755625"/>
              <a:ext cx="9146400" cy="286800"/>
            </a:xfrm>
            <a:prstGeom prst="bentConnector3">
              <a:avLst>
                <a:gd fmla="val 51191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05" name="Google Shape;105;p11"/>
            <p:cNvCxnSpPr/>
            <p:nvPr/>
          </p:nvCxnSpPr>
          <p:spPr>
            <a:xfrm flipH="1" rot="10800000">
              <a:off x="-135425" y="4399725"/>
              <a:ext cx="8882400" cy="252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06" name="Google Shape;106;p11"/>
          <p:cNvGrpSpPr/>
          <p:nvPr/>
        </p:nvGrpSpPr>
        <p:grpSpPr>
          <a:xfrm rot="-5400000">
            <a:off x="8438575" y="4204225"/>
            <a:ext cx="882599" cy="403555"/>
            <a:chOff x="7884075" y="238975"/>
            <a:chExt cx="882599" cy="403555"/>
          </a:xfrm>
        </p:grpSpPr>
        <p:sp>
          <p:nvSpPr>
            <p:cNvPr id="107" name="Google Shape;107;p11"/>
            <p:cNvSpPr/>
            <p:nvPr/>
          </p:nvSpPr>
          <p:spPr>
            <a:xfrm>
              <a:off x="8255437" y="436475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7884075" y="238975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8626800" y="378850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" type="subTitle"/>
          </p:nvPr>
        </p:nvSpPr>
        <p:spPr>
          <a:xfrm>
            <a:off x="2917223" y="1661100"/>
            <a:ext cx="4240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2" type="subTitle"/>
          </p:nvPr>
        </p:nvSpPr>
        <p:spPr>
          <a:xfrm>
            <a:off x="2917223" y="2479450"/>
            <a:ext cx="4240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3" type="subTitle"/>
          </p:nvPr>
        </p:nvSpPr>
        <p:spPr>
          <a:xfrm>
            <a:off x="2917223" y="3297775"/>
            <a:ext cx="4240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4" type="subTitle"/>
          </p:nvPr>
        </p:nvSpPr>
        <p:spPr>
          <a:xfrm>
            <a:off x="2917223" y="4116100"/>
            <a:ext cx="4240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hasCustomPrompt="1" idx="5" type="title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hasCustomPrompt="1" idx="6" type="title"/>
          </p:nvPr>
        </p:nvSpPr>
        <p:spPr>
          <a:xfrm>
            <a:off x="1986273" y="3037983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/>
          <p:nvPr>
            <p:ph hasCustomPrompt="1" idx="7" type="title"/>
          </p:nvPr>
        </p:nvSpPr>
        <p:spPr>
          <a:xfrm>
            <a:off x="1986273" y="2219667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hasCustomPrompt="1" idx="8" type="title"/>
          </p:nvPr>
        </p:nvSpPr>
        <p:spPr>
          <a:xfrm>
            <a:off x="1986273" y="385630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/>
          <p:nvPr>
            <p:ph idx="9" type="subTitle"/>
          </p:nvPr>
        </p:nvSpPr>
        <p:spPr>
          <a:xfrm>
            <a:off x="2917223" y="1401350"/>
            <a:ext cx="42405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13" type="subTitle"/>
          </p:nvPr>
        </p:nvSpPr>
        <p:spPr>
          <a:xfrm>
            <a:off x="2917227" y="2219700"/>
            <a:ext cx="42405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4" type="subTitle"/>
          </p:nvPr>
        </p:nvSpPr>
        <p:spPr>
          <a:xfrm>
            <a:off x="2917223" y="3037976"/>
            <a:ext cx="42405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15" type="subTitle"/>
          </p:nvPr>
        </p:nvSpPr>
        <p:spPr>
          <a:xfrm>
            <a:off x="2917227" y="3856301"/>
            <a:ext cx="42405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25" name="Google Shape;125;p13"/>
          <p:cNvGrpSpPr/>
          <p:nvPr/>
        </p:nvGrpSpPr>
        <p:grpSpPr>
          <a:xfrm>
            <a:off x="8113600" y="227500"/>
            <a:ext cx="882599" cy="403555"/>
            <a:chOff x="7884075" y="238975"/>
            <a:chExt cx="882599" cy="403555"/>
          </a:xfrm>
        </p:grpSpPr>
        <p:sp>
          <p:nvSpPr>
            <p:cNvPr id="126" name="Google Shape;126;p13"/>
            <p:cNvSpPr/>
            <p:nvPr/>
          </p:nvSpPr>
          <p:spPr>
            <a:xfrm>
              <a:off x="8255437" y="436475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7884075" y="238975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8626800" y="378850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13"/>
          <p:cNvGrpSpPr/>
          <p:nvPr/>
        </p:nvGrpSpPr>
        <p:grpSpPr>
          <a:xfrm>
            <a:off x="378100" y="-216500"/>
            <a:ext cx="8131200" cy="5239200"/>
            <a:chOff x="378100" y="-216500"/>
            <a:chExt cx="8131200" cy="5239200"/>
          </a:xfrm>
        </p:grpSpPr>
        <p:cxnSp>
          <p:nvCxnSpPr>
            <p:cNvPr id="130" name="Google Shape;130;p13"/>
            <p:cNvCxnSpPr/>
            <p:nvPr/>
          </p:nvCxnSpPr>
          <p:spPr>
            <a:xfrm>
              <a:off x="378100" y="-216500"/>
              <a:ext cx="7978800" cy="5086800"/>
            </a:xfrm>
            <a:prstGeom prst="bentConnector3">
              <a:avLst>
                <a:gd fmla="val -97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31" name="Google Shape;131;p13"/>
            <p:cNvCxnSpPr/>
            <p:nvPr/>
          </p:nvCxnSpPr>
          <p:spPr>
            <a:xfrm>
              <a:off x="530500" y="-64100"/>
              <a:ext cx="7978800" cy="5086800"/>
            </a:xfrm>
            <a:prstGeom prst="bentConnector3">
              <a:avLst>
                <a:gd fmla="val -97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4" name="Google Shape;134;p14"/>
          <p:cNvGrpSpPr/>
          <p:nvPr/>
        </p:nvGrpSpPr>
        <p:grpSpPr>
          <a:xfrm>
            <a:off x="199188" y="123990"/>
            <a:ext cx="422946" cy="368845"/>
            <a:chOff x="8576588" y="4496315"/>
            <a:chExt cx="422946" cy="368845"/>
          </a:xfrm>
        </p:grpSpPr>
        <p:sp>
          <p:nvSpPr>
            <p:cNvPr id="135" name="Google Shape;135;p14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4"/>
          <p:cNvGrpSpPr/>
          <p:nvPr/>
        </p:nvGrpSpPr>
        <p:grpSpPr>
          <a:xfrm rot="10800000">
            <a:off x="25225" y="282300"/>
            <a:ext cx="9157800" cy="5003500"/>
            <a:chOff x="-116175" y="-984534"/>
            <a:chExt cx="9157800" cy="5003500"/>
          </a:xfrm>
        </p:grpSpPr>
        <p:cxnSp>
          <p:nvCxnSpPr>
            <p:cNvPr id="138" name="Google Shape;138;p14"/>
            <p:cNvCxnSpPr/>
            <p:nvPr/>
          </p:nvCxnSpPr>
          <p:spPr>
            <a:xfrm>
              <a:off x="-116175" y="-605834"/>
              <a:ext cx="9157800" cy="4624800"/>
            </a:xfrm>
            <a:prstGeom prst="bentConnector3">
              <a:avLst>
                <a:gd fmla="val 3258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39" name="Google Shape;139;p14"/>
            <p:cNvCxnSpPr/>
            <p:nvPr/>
          </p:nvCxnSpPr>
          <p:spPr>
            <a:xfrm flipH="1" rot="-5400000">
              <a:off x="-2164550" y="1408116"/>
              <a:ext cx="4877100" cy="91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2" name="Google Shape;142;p15"/>
          <p:cNvGrpSpPr/>
          <p:nvPr/>
        </p:nvGrpSpPr>
        <p:grpSpPr>
          <a:xfrm>
            <a:off x="8430763" y="-10"/>
            <a:ext cx="422946" cy="368845"/>
            <a:chOff x="8576588" y="4496315"/>
            <a:chExt cx="422946" cy="368845"/>
          </a:xfrm>
        </p:grpSpPr>
        <p:sp>
          <p:nvSpPr>
            <p:cNvPr id="143" name="Google Shape;143;p15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 flipH="1" rot="10800000">
            <a:off x="25325" y="282383"/>
            <a:ext cx="8974200" cy="5003417"/>
            <a:chOff x="67325" y="-984534"/>
            <a:chExt cx="8974200" cy="5003417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67325" y="-592117"/>
              <a:ext cx="8974200" cy="4611000"/>
            </a:xfrm>
            <a:prstGeom prst="bentConnector3">
              <a:avLst>
                <a:gd fmla="val 434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47" name="Google Shape;147;p15"/>
            <p:cNvCxnSpPr/>
            <p:nvPr/>
          </p:nvCxnSpPr>
          <p:spPr>
            <a:xfrm flipH="1" rot="-5400000">
              <a:off x="-2164550" y="1408116"/>
              <a:ext cx="4877100" cy="91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1851163" y="3797875"/>
            <a:ext cx="32331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713225" y="945625"/>
            <a:ext cx="4371300" cy="27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51" name="Google Shape;151;p16"/>
          <p:cNvGrpSpPr/>
          <p:nvPr/>
        </p:nvGrpSpPr>
        <p:grpSpPr>
          <a:xfrm>
            <a:off x="259568" y="1973966"/>
            <a:ext cx="6622142" cy="3013471"/>
            <a:chOff x="7553711" y="-2334286"/>
            <a:chExt cx="7534579" cy="3428684"/>
          </a:xfrm>
        </p:grpSpPr>
        <p:sp>
          <p:nvSpPr>
            <p:cNvPr id="152" name="Google Shape;152;p16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4882235" y="888343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458900" y="-674125"/>
            <a:ext cx="10001150" cy="5624875"/>
            <a:chOff x="458900" y="-674125"/>
            <a:chExt cx="10001150" cy="5624875"/>
          </a:xfrm>
        </p:grpSpPr>
        <p:cxnSp>
          <p:nvCxnSpPr>
            <p:cNvPr id="156" name="Google Shape;156;p16"/>
            <p:cNvCxnSpPr/>
            <p:nvPr/>
          </p:nvCxnSpPr>
          <p:spPr>
            <a:xfrm rot="5400000">
              <a:off x="-510550" y="295325"/>
              <a:ext cx="2648100" cy="709200"/>
            </a:xfrm>
            <a:prstGeom prst="bentConnector3">
              <a:avLst>
                <a:gd fmla="val 40711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57" name="Google Shape;157;p16"/>
            <p:cNvCxnSpPr/>
            <p:nvPr/>
          </p:nvCxnSpPr>
          <p:spPr>
            <a:xfrm rot="5400000">
              <a:off x="-358150" y="447725"/>
              <a:ext cx="2648100" cy="709200"/>
            </a:xfrm>
            <a:prstGeom prst="bentConnector3">
              <a:avLst>
                <a:gd fmla="val 40711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58" name="Google Shape;158;p16"/>
            <p:cNvCxnSpPr/>
            <p:nvPr/>
          </p:nvCxnSpPr>
          <p:spPr>
            <a:xfrm flipH="1">
              <a:off x="6956600" y="3734250"/>
              <a:ext cx="3431400" cy="987000"/>
            </a:xfrm>
            <a:prstGeom prst="bentConnector3">
              <a:avLst>
                <a:gd fmla="val 4548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59" name="Google Shape;159;p16"/>
            <p:cNvCxnSpPr/>
            <p:nvPr/>
          </p:nvCxnSpPr>
          <p:spPr>
            <a:xfrm flipH="1">
              <a:off x="7656850" y="3932550"/>
              <a:ext cx="2803200" cy="10182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4827974" y="1602925"/>
            <a:ext cx="3318600" cy="19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2" type="subTitle"/>
          </p:nvPr>
        </p:nvSpPr>
        <p:spPr>
          <a:xfrm>
            <a:off x="997425" y="1602925"/>
            <a:ext cx="3318600" cy="19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4" name="Google Shape;164;p17"/>
          <p:cNvGrpSpPr/>
          <p:nvPr/>
        </p:nvGrpSpPr>
        <p:grpSpPr>
          <a:xfrm>
            <a:off x="-320650" y="-762725"/>
            <a:ext cx="9327075" cy="7125850"/>
            <a:chOff x="-320650" y="-762725"/>
            <a:chExt cx="9327075" cy="7125850"/>
          </a:xfrm>
        </p:grpSpPr>
        <p:cxnSp>
          <p:nvCxnSpPr>
            <p:cNvPr id="165" name="Google Shape;165;p17"/>
            <p:cNvCxnSpPr/>
            <p:nvPr/>
          </p:nvCxnSpPr>
          <p:spPr>
            <a:xfrm flipH="1" rot="-5400000">
              <a:off x="6857075" y="1775500"/>
              <a:ext cx="4097100" cy="187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66" name="Google Shape;166;p17"/>
            <p:cNvCxnSpPr/>
            <p:nvPr/>
          </p:nvCxnSpPr>
          <p:spPr>
            <a:xfrm flipH="1" rot="10800000">
              <a:off x="667900" y="4271400"/>
              <a:ext cx="2765700" cy="9639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67" name="Google Shape;167;p17"/>
            <p:cNvCxnSpPr/>
            <p:nvPr/>
          </p:nvCxnSpPr>
          <p:spPr>
            <a:xfrm flipH="1" rot="5400000">
              <a:off x="7318025" y="3907700"/>
              <a:ext cx="3045000" cy="331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68" name="Google Shape;168;p17"/>
            <p:cNvCxnSpPr/>
            <p:nvPr/>
          </p:nvCxnSpPr>
          <p:spPr>
            <a:xfrm flipH="1" rot="5400000">
              <a:off x="7083950" y="4541675"/>
              <a:ext cx="3325500" cy="317400"/>
            </a:xfrm>
            <a:prstGeom prst="bentConnector3">
              <a:avLst>
                <a:gd fmla="val 6457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69" name="Google Shape;169;p17"/>
            <p:cNvCxnSpPr/>
            <p:nvPr/>
          </p:nvCxnSpPr>
          <p:spPr>
            <a:xfrm flipH="1" rot="10800000">
              <a:off x="-320650" y="4087825"/>
              <a:ext cx="5808300" cy="8787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70" name="Google Shape;170;p17"/>
            <p:cNvCxnSpPr/>
            <p:nvPr/>
          </p:nvCxnSpPr>
          <p:spPr>
            <a:xfrm rot="5400000">
              <a:off x="-237850" y="222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71" name="Google Shape;171;p17"/>
            <p:cNvCxnSpPr/>
            <p:nvPr/>
          </p:nvCxnSpPr>
          <p:spPr>
            <a:xfrm rot="5400000">
              <a:off x="-317750" y="-13272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72" name="Google Shape;172;p17"/>
          <p:cNvGrpSpPr/>
          <p:nvPr/>
        </p:nvGrpSpPr>
        <p:grpSpPr>
          <a:xfrm>
            <a:off x="179243" y="1771891"/>
            <a:ext cx="400449" cy="2933146"/>
            <a:chOff x="7553711" y="-2334286"/>
            <a:chExt cx="455625" cy="3337292"/>
          </a:xfrm>
        </p:grpSpPr>
        <p:sp>
          <p:nvSpPr>
            <p:cNvPr id="173" name="Google Shape;173;p17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6124" y="796950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720000" y="1784150"/>
            <a:ext cx="3597900" cy="6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1" type="subTitle"/>
          </p:nvPr>
        </p:nvSpPr>
        <p:spPr>
          <a:xfrm>
            <a:off x="720000" y="2449450"/>
            <a:ext cx="35979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9" name="Google Shape;179;p18"/>
          <p:cNvGrpSpPr/>
          <p:nvPr/>
        </p:nvGrpSpPr>
        <p:grpSpPr>
          <a:xfrm>
            <a:off x="-313975" y="-235500"/>
            <a:ext cx="8764375" cy="5229850"/>
            <a:chOff x="-313975" y="-235500"/>
            <a:chExt cx="8764375" cy="5229850"/>
          </a:xfrm>
        </p:grpSpPr>
        <p:cxnSp>
          <p:nvCxnSpPr>
            <p:cNvPr id="180" name="Google Shape;180;p18"/>
            <p:cNvCxnSpPr/>
            <p:nvPr/>
          </p:nvCxnSpPr>
          <p:spPr>
            <a:xfrm>
              <a:off x="-122100" y="-12395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81" name="Google Shape;181;p18"/>
            <p:cNvCxnSpPr/>
            <p:nvPr/>
          </p:nvCxnSpPr>
          <p:spPr>
            <a:xfrm>
              <a:off x="-313975" y="-23550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82" name="Google Shape;182;p18"/>
          <p:cNvGrpSpPr/>
          <p:nvPr/>
        </p:nvGrpSpPr>
        <p:grpSpPr>
          <a:xfrm>
            <a:off x="8576588" y="4496315"/>
            <a:ext cx="422946" cy="368845"/>
            <a:chOff x="8576588" y="4496315"/>
            <a:chExt cx="422946" cy="368845"/>
          </a:xfrm>
        </p:grpSpPr>
        <p:sp>
          <p:nvSpPr>
            <p:cNvPr id="183" name="Google Shape;183;p18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19"/>
          <p:cNvSpPr txBox="1"/>
          <p:nvPr>
            <p:ph idx="1" type="subTitle"/>
          </p:nvPr>
        </p:nvSpPr>
        <p:spPr>
          <a:xfrm>
            <a:off x="720000" y="1268825"/>
            <a:ext cx="7704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8" name="Google Shape;188;p19"/>
          <p:cNvGrpSpPr/>
          <p:nvPr/>
        </p:nvGrpSpPr>
        <p:grpSpPr>
          <a:xfrm>
            <a:off x="8217450" y="-781975"/>
            <a:ext cx="1124700" cy="6431700"/>
            <a:chOff x="8217450" y="-781975"/>
            <a:chExt cx="1124700" cy="6431700"/>
          </a:xfrm>
        </p:grpSpPr>
        <p:cxnSp>
          <p:nvCxnSpPr>
            <p:cNvPr id="189" name="Google Shape;189;p19"/>
            <p:cNvCxnSpPr/>
            <p:nvPr/>
          </p:nvCxnSpPr>
          <p:spPr>
            <a:xfrm rot="5400000">
              <a:off x="7864150" y="-10562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90" name="Google Shape;190;p19"/>
            <p:cNvCxnSpPr/>
            <p:nvPr/>
          </p:nvCxnSpPr>
          <p:spPr>
            <a:xfrm rot="5400000">
              <a:off x="8105550" y="-4412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91" name="Google Shape;191;p19"/>
            <p:cNvCxnSpPr/>
            <p:nvPr/>
          </p:nvCxnSpPr>
          <p:spPr>
            <a:xfrm rot="-5400000">
              <a:off x="7613150" y="424377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92" name="Google Shape;192;p19"/>
            <p:cNvCxnSpPr/>
            <p:nvPr/>
          </p:nvCxnSpPr>
          <p:spPr>
            <a:xfrm rot="-5400000">
              <a:off x="7587450" y="430527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93" name="Google Shape;193;p19"/>
          <p:cNvGrpSpPr/>
          <p:nvPr/>
        </p:nvGrpSpPr>
        <p:grpSpPr>
          <a:xfrm>
            <a:off x="8618643" y="1192466"/>
            <a:ext cx="400449" cy="2933146"/>
            <a:chOff x="7553711" y="-2334286"/>
            <a:chExt cx="455625" cy="3337292"/>
          </a:xfrm>
        </p:grpSpPr>
        <p:sp>
          <p:nvSpPr>
            <p:cNvPr id="194" name="Google Shape;194;p19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7766124" y="796950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idx="1" type="subTitle"/>
          </p:nvPr>
        </p:nvSpPr>
        <p:spPr>
          <a:xfrm>
            <a:off x="2185575" y="2009825"/>
            <a:ext cx="52491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0" name="Google Shape;200;p20"/>
          <p:cNvSpPr txBox="1"/>
          <p:nvPr>
            <p:ph idx="2" type="subTitle"/>
          </p:nvPr>
        </p:nvSpPr>
        <p:spPr>
          <a:xfrm>
            <a:off x="2185575" y="3459225"/>
            <a:ext cx="52491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1" name="Google Shape;201;p20"/>
          <p:cNvSpPr txBox="1"/>
          <p:nvPr>
            <p:ph idx="3" type="subTitle"/>
          </p:nvPr>
        </p:nvSpPr>
        <p:spPr>
          <a:xfrm>
            <a:off x="2185575" y="1636925"/>
            <a:ext cx="5249100" cy="3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2" name="Google Shape;202;p20"/>
          <p:cNvSpPr txBox="1"/>
          <p:nvPr>
            <p:ph idx="4" type="subTitle"/>
          </p:nvPr>
        </p:nvSpPr>
        <p:spPr>
          <a:xfrm>
            <a:off x="2185575" y="3089325"/>
            <a:ext cx="5249100" cy="3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03" name="Google Shape;203;p20"/>
          <p:cNvGrpSpPr/>
          <p:nvPr/>
        </p:nvGrpSpPr>
        <p:grpSpPr>
          <a:xfrm>
            <a:off x="-215750" y="-592117"/>
            <a:ext cx="9367675" cy="5637900"/>
            <a:chOff x="-215750" y="-592117"/>
            <a:chExt cx="9367675" cy="5637900"/>
          </a:xfrm>
        </p:grpSpPr>
        <p:grpSp>
          <p:nvGrpSpPr>
            <p:cNvPr id="204" name="Google Shape;204;p20"/>
            <p:cNvGrpSpPr/>
            <p:nvPr/>
          </p:nvGrpSpPr>
          <p:grpSpPr>
            <a:xfrm>
              <a:off x="-215750" y="-592117"/>
              <a:ext cx="9215275" cy="5485500"/>
              <a:chOff x="-215750" y="-592117"/>
              <a:chExt cx="9215275" cy="5485500"/>
            </a:xfrm>
          </p:grpSpPr>
          <p:cxnSp>
            <p:nvCxnSpPr>
              <p:cNvPr id="205" name="Google Shape;205;p20"/>
              <p:cNvCxnSpPr/>
              <p:nvPr/>
            </p:nvCxnSpPr>
            <p:spPr>
              <a:xfrm>
                <a:off x="67325" y="-592117"/>
                <a:ext cx="8932200" cy="5485500"/>
              </a:xfrm>
              <a:prstGeom prst="bentConnector3">
                <a:avLst>
                  <a:gd fmla="val 814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06" name="Google Shape;206;p20"/>
              <p:cNvCxnSpPr/>
              <p:nvPr/>
            </p:nvCxnSpPr>
            <p:spPr>
              <a:xfrm>
                <a:off x="-215750" y="165250"/>
                <a:ext cx="9111900" cy="1260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cxnSp>
          <p:nvCxnSpPr>
            <p:cNvPr id="207" name="Google Shape;207;p20"/>
            <p:cNvCxnSpPr/>
            <p:nvPr/>
          </p:nvCxnSpPr>
          <p:spPr>
            <a:xfrm>
              <a:off x="-63350" y="317650"/>
              <a:ext cx="9111900" cy="126000"/>
            </a:xfrm>
            <a:prstGeom prst="bentConnector3">
              <a:avLst>
                <a:gd fmla="val 46942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08" name="Google Shape;208;p20"/>
            <p:cNvCxnSpPr/>
            <p:nvPr/>
          </p:nvCxnSpPr>
          <p:spPr>
            <a:xfrm>
              <a:off x="219725" y="-439717"/>
              <a:ext cx="8932200" cy="5485500"/>
            </a:xfrm>
            <a:prstGeom prst="bentConnector3">
              <a:avLst>
                <a:gd fmla="val 81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09" name="Google Shape;209;p20"/>
          <p:cNvGrpSpPr/>
          <p:nvPr/>
        </p:nvGrpSpPr>
        <p:grpSpPr>
          <a:xfrm>
            <a:off x="8430781" y="-10172"/>
            <a:ext cx="568753" cy="4875332"/>
            <a:chOff x="8430781" y="-10172"/>
            <a:chExt cx="568753" cy="4875332"/>
          </a:xfrm>
        </p:grpSpPr>
        <p:grpSp>
          <p:nvGrpSpPr>
            <p:cNvPr id="210" name="Google Shape;210;p20"/>
            <p:cNvGrpSpPr/>
            <p:nvPr/>
          </p:nvGrpSpPr>
          <p:grpSpPr>
            <a:xfrm>
              <a:off x="8576588" y="4496315"/>
              <a:ext cx="422946" cy="368845"/>
              <a:chOff x="8576588" y="4496315"/>
              <a:chExt cx="422946" cy="368845"/>
            </a:xfrm>
          </p:grpSpPr>
          <p:sp>
            <p:nvSpPr>
              <p:cNvPr id="211" name="Google Shape;211;p20"/>
              <p:cNvSpPr/>
              <p:nvPr/>
            </p:nvSpPr>
            <p:spPr>
              <a:xfrm rot="-5400000">
                <a:off x="8576580" y="4720848"/>
                <a:ext cx="144320" cy="144304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 rot="-5400000">
                <a:off x="8775019" y="4496328"/>
                <a:ext cx="224528" cy="224503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" name="Google Shape;213;p20"/>
            <p:cNvGrpSpPr/>
            <p:nvPr/>
          </p:nvGrpSpPr>
          <p:grpSpPr>
            <a:xfrm>
              <a:off x="8430781" y="-10172"/>
              <a:ext cx="290111" cy="925970"/>
              <a:chOff x="8430781" y="3939190"/>
              <a:chExt cx="290111" cy="925970"/>
            </a:xfrm>
          </p:grpSpPr>
          <p:sp>
            <p:nvSpPr>
              <p:cNvPr id="214" name="Google Shape;214;p20"/>
              <p:cNvSpPr/>
              <p:nvPr/>
            </p:nvSpPr>
            <p:spPr>
              <a:xfrm rot="-5400000">
                <a:off x="8576580" y="4720848"/>
                <a:ext cx="144320" cy="144304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0"/>
              <p:cNvSpPr/>
              <p:nvPr/>
            </p:nvSpPr>
            <p:spPr>
              <a:xfrm rot="-5400000">
                <a:off x="8430769" y="3939203"/>
                <a:ext cx="224528" cy="224503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2" type="title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" name="Google Shape;29;p3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0" name="Google Shape;30;p3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1" name="Google Shape;31;p3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2" name="Google Shape;32;p3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21"/>
          <p:cNvSpPr txBox="1"/>
          <p:nvPr>
            <p:ph idx="1" type="subTitle"/>
          </p:nvPr>
        </p:nvSpPr>
        <p:spPr>
          <a:xfrm>
            <a:off x="946900" y="1391225"/>
            <a:ext cx="3655800" cy="27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9" name="Google Shape;219;p21"/>
          <p:cNvSpPr txBox="1"/>
          <p:nvPr>
            <p:ph idx="2" type="subTitle"/>
          </p:nvPr>
        </p:nvSpPr>
        <p:spPr>
          <a:xfrm>
            <a:off x="4768200" y="1391225"/>
            <a:ext cx="3655800" cy="27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21"/>
          <p:cNvGrpSpPr/>
          <p:nvPr/>
        </p:nvGrpSpPr>
        <p:grpSpPr>
          <a:xfrm>
            <a:off x="151350" y="-3269025"/>
            <a:ext cx="9343200" cy="7939700"/>
            <a:chOff x="151350" y="-3269025"/>
            <a:chExt cx="9343200" cy="7939700"/>
          </a:xfrm>
        </p:grpSpPr>
        <p:cxnSp>
          <p:nvCxnSpPr>
            <p:cNvPr id="221" name="Google Shape;221;p21"/>
            <p:cNvCxnSpPr/>
            <p:nvPr/>
          </p:nvCxnSpPr>
          <p:spPr>
            <a:xfrm rot="5400000">
              <a:off x="7864150" y="-10562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2" name="Google Shape;222;p21"/>
            <p:cNvCxnSpPr/>
            <p:nvPr/>
          </p:nvCxnSpPr>
          <p:spPr>
            <a:xfrm rot="5400000">
              <a:off x="8105550" y="-4412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3" name="Google Shape;223;p21"/>
            <p:cNvCxnSpPr/>
            <p:nvPr/>
          </p:nvCxnSpPr>
          <p:spPr>
            <a:xfrm flipH="1" rot="-5400000">
              <a:off x="6680600" y="1389250"/>
              <a:ext cx="3956400" cy="30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4" name="Google Shape;224;p21"/>
            <p:cNvCxnSpPr/>
            <p:nvPr/>
          </p:nvCxnSpPr>
          <p:spPr>
            <a:xfrm rot="5400000">
              <a:off x="6559050" y="1735175"/>
              <a:ext cx="5192400" cy="678600"/>
            </a:xfrm>
            <a:prstGeom prst="bentConnector3">
              <a:avLst>
                <a:gd fmla="val 3546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5" name="Google Shape;225;p21"/>
            <p:cNvCxnSpPr/>
            <p:nvPr/>
          </p:nvCxnSpPr>
          <p:spPr>
            <a:xfrm rot="5400000">
              <a:off x="-1267400" y="-1712325"/>
              <a:ext cx="3789900" cy="676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6" name="Google Shape;226;p21"/>
            <p:cNvCxnSpPr/>
            <p:nvPr/>
          </p:nvCxnSpPr>
          <p:spPr>
            <a:xfrm rot="5400000">
              <a:off x="-1476000" y="-1533825"/>
              <a:ext cx="4141200" cy="886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7" name="Google Shape;227;p21"/>
            <p:cNvCxnSpPr/>
            <p:nvPr/>
          </p:nvCxnSpPr>
          <p:spPr>
            <a:xfrm flipH="1" rot="-5400000">
              <a:off x="-1623700" y="-1097800"/>
              <a:ext cx="3956400" cy="30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8" name="Google Shape;228;p21"/>
            <p:cNvCxnSpPr/>
            <p:nvPr/>
          </p:nvCxnSpPr>
          <p:spPr>
            <a:xfrm rot="5400000">
              <a:off x="-1745250" y="-751875"/>
              <a:ext cx="5192400" cy="678600"/>
            </a:xfrm>
            <a:prstGeom prst="bentConnector3">
              <a:avLst>
                <a:gd fmla="val 3546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29" name="Google Shape;229;p21"/>
          <p:cNvGrpSpPr/>
          <p:nvPr/>
        </p:nvGrpSpPr>
        <p:grpSpPr>
          <a:xfrm>
            <a:off x="151475" y="1703025"/>
            <a:ext cx="8644525" cy="3344075"/>
            <a:chOff x="151475" y="1703025"/>
            <a:chExt cx="8644525" cy="3344075"/>
          </a:xfrm>
        </p:grpSpPr>
        <p:sp>
          <p:nvSpPr>
            <p:cNvPr id="230" name="Google Shape;230;p21"/>
            <p:cNvSpPr/>
            <p:nvPr/>
          </p:nvSpPr>
          <p:spPr>
            <a:xfrm>
              <a:off x="151475" y="17030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335075" y="2612825"/>
              <a:ext cx="83400" cy="8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235000" y="2880000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335075" y="3371175"/>
              <a:ext cx="83400" cy="8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8612400" y="4863500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>
            <p:ph idx="1" type="subTitle"/>
          </p:nvPr>
        </p:nvSpPr>
        <p:spPr>
          <a:xfrm>
            <a:off x="937700" y="31387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2"/>
          <p:cNvSpPr txBox="1"/>
          <p:nvPr>
            <p:ph idx="2" type="subTitle"/>
          </p:nvPr>
        </p:nvSpPr>
        <p:spPr>
          <a:xfrm>
            <a:off x="3484422" y="31387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2"/>
          <p:cNvSpPr txBox="1"/>
          <p:nvPr>
            <p:ph idx="3" type="subTitle"/>
          </p:nvPr>
        </p:nvSpPr>
        <p:spPr>
          <a:xfrm>
            <a:off x="6031150" y="31387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0" name="Google Shape;240;p22"/>
          <p:cNvSpPr txBox="1"/>
          <p:nvPr>
            <p:ph idx="4" type="subTitle"/>
          </p:nvPr>
        </p:nvSpPr>
        <p:spPr>
          <a:xfrm>
            <a:off x="937700" y="2828225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5" type="subTitle"/>
          </p:nvPr>
        </p:nvSpPr>
        <p:spPr>
          <a:xfrm>
            <a:off x="3484422" y="2828225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2" name="Google Shape;242;p22"/>
          <p:cNvSpPr txBox="1"/>
          <p:nvPr>
            <p:ph idx="6" type="subTitle"/>
          </p:nvPr>
        </p:nvSpPr>
        <p:spPr>
          <a:xfrm>
            <a:off x="6031150" y="2828225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43" name="Google Shape;243;p22"/>
          <p:cNvGrpSpPr/>
          <p:nvPr/>
        </p:nvGrpSpPr>
        <p:grpSpPr>
          <a:xfrm>
            <a:off x="4047014" y="42573"/>
            <a:ext cx="4967892" cy="427565"/>
            <a:chOff x="4047014" y="42573"/>
            <a:chExt cx="4967892" cy="427565"/>
          </a:xfrm>
        </p:grpSpPr>
        <p:sp>
          <p:nvSpPr>
            <p:cNvPr id="244" name="Google Shape;244;p22"/>
            <p:cNvSpPr/>
            <p:nvPr/>
          </p:nvSpPr>
          <p:spPr>
            <a:xfrm rot="-5400000">
              <a:off x="4047014" y="223696"/>
              <a:ext cx="246441" cy="246441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 rot="-5400000">
              <a:off x="5047357" y="42573"/>
              <a:ext cx="181108" cy="181108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 rot="-5400000">
              <a:off x="8881913" y="280415"/>
              <a:ext cx="132993" cy="132993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22"/>
          <p:cNvGrpSpPr/>
          <p:nvPr/>
        </p:nvGrpSpPr>
        <p:grpSpPr>
          <a:xfrm>
            <a:off x="-491175" y="145189"/>
            <a:ext cx="10284997" cy="4769636"/>
            <a:chOff x="-491175" y="145189"/>
            <a:chExt cx="10284997" cy="4769636"/>
          </a:xfrm>
        </p:grpSpPr>
        <p:cxnSp>
          <p:nvCxnSpPr>
            <p:cNvPr id="248" name="Google Shape;248;p22"/>
            <p:cNvCxnSpPr/>
            <p:nvPr/>
          </p:nvCxnSpPr>
          <p:spPr>
            <a:xfrm rot="10800000">
              <a:off x="4978547" y="271239"/>
              <a:ext cx="4686900" cy="546300"/>
            </a:xfrm>
            <a:prstGeom prst="bentConnector3">
              <a:avLst>
                <a:gd fmla="val 18882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49" name="Google Shape;249;p22"/>
            <p:cNvCxnSpPr/>
            <p:nvPr/>
          </p:nvCxnSpPr>
          <p:spPr>
            <a:xfrm rot="10800000">
              <a:off x="5653822" y="145189"/>
              <a:ext cx="4140000" cy="606600"/>
            </a:xfrm>
            <a:prstGeom prst="bentConnector3">
              <a:avLst>
                <a:gd fmla="val 32793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50" name="Google Shape;250;p22"/>
            <p:cNvCxnSpPr/>
            <p:nvPr/>
          </p:nvCxnSpPr>
          <p:spPr>
            <a:xfrm>
              <a:off x="-491175" y="4640850"/>
              <a:ext cx="8531100" cy="2139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51" name="Google Shape;251;p22"/>
            <p:cNvCxnSpPr/>
            <p:nvPr/>
          </p:nvCxnSpPr>
          <p:spPr>
            <a:xfrm>
              <a:off x="-399350" y="4560525"/>
              <a:ext cx="6630600" cy="354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idx="1" type="subTitle"/>
          </p:nvPr>
        </p:nvSpPr>
        <p:spPr>
          <a:xfrm>
            <a:off x="937700" y="3701348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3"/>
          <p:cNvSpPr txBox="1"/>
          <p:nvPr>
            <p:ph idx="2" type="subTitle"/>
          </p:nvPr>
        </p:nvSpPr>
        <p:spPr>
          <a:xfrm>
            <a:off x="3484422" y="3701348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3"/>
          <p:cNvSpPr txBox="1"/>
          <p:nvPr>
            <p:ph idx="3" type="subTitle"/>
          </p:nvPr>
        </p:nvSpPr>
        <p:spPr>
          <a:xfrm>
            <a:off x="6031150" y="3701348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7" name="Google Shape;257;p23"/>
          <p:cNvSpPr txBox="1"/>
          <p:nvPr>
            <p:ph idx="4" type="subTitle"/>
          </p:nvPr>
        </p:nvSpPr>
        <p:spPr>
          <a:xfrm>
            <a:off x="937700" y="33908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5" type="subTitle"/>
          </p:nvPr>
        </p:nvSpPr>
        <p:spPr>
          <a:xfrm>
            <a:off x="3484422" y="33908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9" name="Google Shape;259;p23"/>
          <p:cNvSpPr txBox="1"/>
          <p:nvPr>
            <p:ph idx="6" type="subTitle"/>
          </p:nvPr>
        </p:nvSpPr>
        <p:spPr>
          <a:xfrm>
            <a:off x="6031150" y="33908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60" name="Google Shape;260;p23"/>
          <p:cNvGrpSpPr/>
          <p:nvPr/>
        </p:nvGrpSpPr>
        <p:grpSpPr>
          <a:xfrm>
            <a:off x="8577868" y="74717"/>
            <a:ext cx="605875" cy="4412242"/>
            <a:chOff x="8577868" y="74717"/>
            <a:chExt cx="605875" cy="4412242"/>
          </a:xfrm>
        </p:grpSpPr>
        <p:sp>
          <p:nvSpPr>
            <p:cNvPr id="261" name="Google Shape;261;p23"/>
            <p:cNvSpPr/>
            <p:nvPr/>
          </p:nvSpPr>
          <p:spPr>
            <a:xfrm>
              <a:off x="8937302" y="74717"/>
              <a:ext cx="246441" cy="246441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8577884" y="2792122"/>
              <a:ext cx="181108" cy="181108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8577868" y="4353966"/>
              <a:ext cx="132993" cy="132993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23"/>
          <p:cNvGrpSpPr/>
          <p:nvPr/>
        </p:nvGrpSpPr>
        <p:grpSpPr>
          <a:xfrm>
            <a:off x="8264950" y="539225"/>
            <a:ext cx="672350" cy="4815275"/>
            <a:chOff x="8264950" y="539225"/>
            <a:chExt cx="672350" cy="4815275"/>
          </a:xfrm>
        </p:grpSpPr>
        <p:cxnSp>
          <p:nvCxnSpPr>
            <p:cNvPr id="265" name="Google Shape;265;p23"/>
            <p:cNvCxnSpPr/>
            <p:nvPr/>
          </p:nvCxnSpPr>
          <p:spPr>
            <a:xfrm rot="-5400000">
              <a:off x="6194650" y="2609525"/>
              <a:ext cx="4686900" cy="546300"/>
            </a:xfrm>
            <a:prstGeom prst="bentConnector3">
              <a:avLst>
                <a:gd fmla="val 9059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66" name="Google Shape;266;p23"/>
            <p:cNvCxnSpPr/>
            <p:nvPr/>
          </p:nvCxnSpPr>
          <p:spPr>
            <a:xfrm rot="-5400000">
              <a:off x="6564000" y="2981200"/>
              <a:ext cx="4140000" cy="606600"/>
            </a:xfrm>
            <a:prstGeom prst="bentConnector3">
              <a:avLst>
                <a:gd fmla="val 9476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9" name="Google Shape;269;p24"/>
          <p:cNvSpPr txBox="1"/>
          <p:nvPr>
            <p:ph idx="1" type="subTitle"/>
          </p:nvPr>
        </p:nvSpPr>
        <p:spPr>
          <a:xfrm>
            <a:off x="1967648" y="20846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4"/>
          <p:cNvSpPr txBox="1"/>
          <p:nvPr>
            <p:ph idx="2" type="subTitle"/>
          </p:nvPr>
        </p:nvSpPr>
        <p:spPr>
          <a:xfrm>
            <a:off x="5198152" y="20846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4"/>
          <p:cNvSpPr txBox="1"/>
          <p:nvPr>
            <p:ph idx="3" type="subTitle"/>
          </p:nvPr>
        </p:nvSpPr>
        <p:spPr>
          <a:xfrm>
            <a:off x="1967648" y="35180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4"/>
          <p:cNvSpPr txBox="1"/>
          <p:nvPr>
            <p:ph idx="4" type="subTitle"/>
          </p:nvPr>
        </p:nvSpPr>
        <p:spPr>
          <a:xfrm>
            <a:off x="5198152" y="35180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4"/>
          <p:cNvSpPr txBox="1"/>
          <p:nvPr>
            <p:ph idx="5" type="subTitle"/>
          </p:nvPr>
        </p:nvSpPr>
        <p:spPr>
          <a:xfrm>
            <a:off x="1967648" y="177872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4" name="Google Shape;274;p24"/>
          <p:cNvSpPr txBox="1"/>
          <p:nvPr>
            <p:ph idx="6" type="subTitle"/>
          </p:nvPr>
        </p:nvSpPr>
        <p:spPr>
          <a:xfrm>
            <a:off x="5198150" y="177872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5" name="Google Shape;275;p24"/>
          <p:cNvSpPr txBox="1"/>
          <p:nvPr>
            <p:ph idx="7" type="subTitle"/>
          </p:nvPr>
        </p:nvSpPr>
        <p:spPr>
          <a:xfrm>
            <a:off x="1967648" y="321217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6" name="Google Shape;276;p24"/>
          <p:cNvSpPr txBox="1"/>
          <p:nvPr>
            <p:ph idx="8" type="subTitle"/>
          </p:nvPr>
        </p:nvSpPr>
        <p:spPr>
          <a:xfrm>
            <a:off x="5198150" y="321217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77" name="Google Shape;277;p24"/>
          <p:cNvGrpSpPr/>
          <p:nvPr/>
        </p:nvGrpSpPr>
        <p:grpSpPr>
          <a:xfrm>
            <a:off x="184960" y="-914261"/>
            <a:ext cx="8511650" cy="5875100"/>
            <a:chOff x="184960" y="-914261"/>
            <a:chExt cx="8511650" cy="5875100"/>
          </a:xfrm>
        </p:grpSpPr>
        <p:cxnSp>
          <p:nvCxnSpPr>
            <p:cNvPr id="278" name="Google Shape;278;p24"/>
            <p:cNvCxnSpPr/>
            <p:nvPr/>
          </p:nvCxnSpPr>
          <p:spPr>
            <a:xfrm rot="5400000">
              <a:off x="-1759290" y="1284414"/>
              <a:ext cx="4686900" cy="546300"/>
            </a:xfrm>
            <a:prstGeom prst="bentConnector3">
              <a:avLst>
                <a:gd fmla="val 18882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79" name="Google Shape;279;p24"/>
            <p:cNvCxnSpPr/>
            <p:nvPr/>
          </p:nvCxnSpPr>
          <p:spPr>
            <a:xfrm rot="5400000">
              <a:off x="-1581740" y="852439"/>
              <a:ext cx="4140000" cy="606600"/>
            </a:xfrm>
            <a:prstGeom prst="bentConnector3">
              <a:avLst>
                <a:gd fmla="val 32793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80" name="Google Shape;280;p24"/>
            <p:cNvCxnSpPr/>
            <p:nvPr/>
          </p:nvCxnSpPr>
          <p:spPr>
            <a:xfrm rot="5400000">
              <a:off x="5885760" y="2149989"/>
              <a:ext cx="5112900" cy="508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81" name="Google Shape;281;p24"/>
            <p:cNvCxnSpPr/>
            <p:nvPr/>
          </p:nvCxnSpPr>
          <p:spPr>
            <a:xfrm rot="5400000">
              <a:off x="5659460" y="1671214"/>
              <a:ext cx="5112900" cy="508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82" name="Google Shape;282;p24"/>
          <p:cNvGrpSpPr/>
          <p:nvPr/>
        </p:nvGrpSpPr>
        <p:grpSpPr>
          <a:xfrm>
            <a:off x="4047014" y="27379"/>
            <a:ext cx="4845881" cy="3896497"/>
            <a:chOff x="4047014" y="27379"/>
            <a:chExt cx="4845881" cy="3896497"/>
          </a:xfrm>
        </p:grpSpPr>
        <p:sp>
          <p:nvSpPr>
            <p:cNvPr id="283" name="Google Shape;283;p24"/>
            <p:cNvSpPr/>
            <p:nvPr/>
          </p:nvSpPr>
          <p:spPr>
            <a:xfrm rot="-5400000">
              <a:off x="4047014" y="223696"/>
              <a:ext cx="246441" cy="246441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rot="-5400000">
              <a:off x="8470281" y="3727561"/>
              <a:ext cx="196332" cy="196299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rot="-5400000">
              <a:off x="8641534" y="2927466"/>
              <a:ext cx="251378" cy="25134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-5400000">
              <a:off x="4391516" y="27388"/>
              <a:ext cx="156245" cy="156228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rot="-5400000">
              <a:off x="8470291" y="2624037"/>
              <a:ext cx="161895" cy="161879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0" name="Google Shape;290;p25"/>
          <p:cNvSpPr txBox="1"/>
          <p:nvPr>
            <p:ph idx="1" type="subTitle"/>
          </p:nvPr>
        </p:nvSpPr>
        <p:spPr>
          <a:xfrm>
            <a:off x="974900" y="21169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5"/>
          <p:cNvSpPr txBox="1"/>
          <p:nvPr>
            <p:ph idx="2" type="subTitle"/>
          </p:nvPr>
        </p:nvSpPr>
        <p:spPr>
          <a:xfrm>
            <a:off x="3578947" y="21169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5"/>
          <p:cNvSpPr txBox="1"/>
          <p:nvPr>
            <p:ph idx="3" type="subTitle"/>
          </p:nvPr>
        </p:nvSpPr>
        <p:spPr>
          <a:xfrm>
            <a:off x="974900" y="39313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5"/>
          <p:cNvSpPr txBox="1"/>
          <p:nvPr>
            <p:ph idx="4" type="subTitle"/>
          </p:nvPr>
        </p:nvSpPr>
        <p:spPr>
          <a:xfrm>
            <a:off x="3578947" y="39313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5"/>
          <p:cNvSpPr txBox="1"/>
          <p:nvPr>
            <p:ph idx="5" type="subTitle"/>
          </p:nvPr>
        </p:nvSpPr>
        <p:spPr>
          <a:xfrm>
            <a:off x="6183000" y="21169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5"/>
          <p:cNvSpPr txBox="1"/>
          <p:nvPr>
            <p:ph idx="6" type="subTitle"/>
          </p:nvPr>
        </p:nvSpPr>
        <p:spPr>
          <a:xfrm>
            <a:off x="6183000" y="39313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5"/>
          <p:cNvSpPr txBox="1"/>
          <p:nvPr>
            <p:ph idx="7" type="subTitle"/>
          </p:nvPr>
        </p:nvSpPr>
        <p:spPr>
          <a:xfrm>
            <a:off x="974900" y="1908247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7" name="Google Shape;297;p25"/>
          <p:cNvSpPr txBox="1"/>
          <p:nvPr>
            <p:ph idx="8" type="subTitle"/>
          </p:nvPr>
        </p:nvSpPr>
        <p:spPr>
          <a:xfrm>
            <a:off x="3578947" y="1908247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8" name="Google Shape;298;p25"/>
          <p:cNvSpPr txBox="1"/>
          <p:nvPr>
            <p:ph idx="9" type="subTitle"/>
          </p:nvPr>
        </p:nvSpPr>
        <p:spPr>
          <a:xfrm>
            <a:off x="974900" y="3722672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9" name="Google Shape;299;p25"/>
          <p:cNvSpPr txBox="1"/>
          <p:nvPr>
            <p:ph idx="13" type="subTitle"/>
          </p:nvPr>
        </p:nvSpPr>
        <p:spPr>
          <a:xfrm>
            <a:off x="3578947" y="3722672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0" name="Google Shape;300;p25"/>
          <p:cNvSpPr txBox="1"/>
          <p:nvPr>
            <p:ph idx="14" type="subTitle"/>
          </p:nvPr>
        </p:nvSpPr>
        <p:spPr>
          <a:xfrm>
            <a:off x="6183000" y="1908247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1" name="Google Shape;301;p25"/>
          <p:cNvSpPr txBox="1"/>
          <p:nvPr>
            <p:ph idx="15" type="subTitle"/>
          </p:nvPr>
        </p:nvSpPr>
        <p:spPr>
          <a:xfrm>
            <a:off x="6183000" y="3722672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302" name="Google Shape;302;p25"/>
          <p:cNvGrpSpPr/>
          <p:nvPr/>
        </p:nvGrpSpPr>
        <p:grpSpPr>
          <a:xfrm>
            <a:off x="378100" y="-216500"/>
            <a:ext cx="8131200" cy="5239200"/>
            <a:chOff x="378100" y="-216500"/>
            <a:chExt cx="8131200" cy="52392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378100" y="-216500"/>
              <a:ext cx="5878500" cy="5155800"/>
            </a:xfrm>
            <a:prstGeom prst="bentConnector3">
              <a:avLst>
                <a:gd fmla="val -366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530500" y="-64100"/>
              <a:ext cx="7978800" cy="5086800"/>
            </a:xfrm>
            <a:prstGeom prst="bentConnector3">
              <a:avLst>
                <a:gd fmla="val -97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05" name="Google Shape;305;p25"/>
          <p:cNvGrpSpPr/>
          <p:nvPr/>
        </p:nvGrpSpPr>
        <p:grpSpPr>
          <a:xfrm rot="-5400000">
            <a:off x="8411975" y="4406800"/>
            <a:ext cx="882599" cy="403555"/>
            <a:chOff x="7884075" y="238975"/>
            <a:chExt cx="882599" cy="403555"/>
          </a:xfrm>
        </p:grpSpPr>
        <p:sp>
          <p:nvSpPr>
            <p:cNvPr id="306" name="Google Shape;306;p25"/>
            <p:cNvSpPr/>
            <p:nvPr/>
          </p:nvSpPr>
          <p:spPr>
            <a:xfrm>
              <a:off x="8255437" y="436475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7884075" y="238975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8626800" y="378850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/>
          <p:nvPr>
            <p:ph hasCustomPrompt="1" type="title"/>
          </p:nvPr>
        </p:nvSpPr>
        <p:spPr>
          <a:xfrm>
            <a:off x="2223600" y="748174"/>
            <a:ext cx="4696800" cy="656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1" name="Google Shape;311;p26"/>
          <p:cNvSpPr txBox="1"/>
          <p:nvPr>
            <p:ph idx="1" type="subTitle"/>
          </p:nvPr>
        </p:nvSpPr>
        <p:spPr>
          <a:xfrm>
            <a:off x="2223600" y="1441695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2" name="Google Shape;312;p26"/>
          <p:cNvSpPr txBox="1"/>
          <p:nvPr>
            <p:ph hasCustomPrompt="1" idx="2" type="title"/>
          </p:nvPr>
        </p:nvSpPr>
        <p:spPr>
          <a:xfrm>
            <a:off x="2223600" y="2044979"/>
            <a:ext cx="4696800" cy="658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6"/>
          <p:cNvSpPr txBox="1"/>
          <p:nvPr>
            <p:ph idx="3" type="subTitle"/>
          </p:nvPr>
        </p:nvSpPr>
        <p:spPr>
          <a:xfrm>
            <a:off x="2223600" y="2740391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4" name="Google Shape;314;p26"/>
          <p:cNvSpPr txBox="1"/>
          <p:nvPr>
            <p:ph hasCustomPrompt="1" idx="4" type="title"/>
          </p:nvPr>
        </p:nvSpPr>
        <p:spPr>
          <a:xfrm>
            <a:off x="2223600" y="3343583"/>
            <a:ext cx="4696800" cy="658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6"/>
          <p:cNvSpPr txBox="1"/>
          <p:nvPr>
            <p:ph idx="5" type="subTitle"/>
          </p:nvPr>
        </p:nvSpPr>
        <p:spPr>
          <a:xfrm>
            <a:off x="2223600" y="4039087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16" name="Google Shape;316;p26"/>
          <p:cNvGrpSpPr/>
          <p:nvPr/>
        </p:nvGrpSpPr>
        <p:grpSpPr>
          <a:xfrm>
            <a:off x="269722" y="1778"/>
            <a:ext cx="8607902" cy="5090199"/>
            <a:chOff x="269722" y="1778"/>
            <a:chExt cx="8607902" cy="5090199"/>
          </a:xfrm>
        </p:grpSpPr>
        <p:grpSp>
          <p:nvGrpSpPr>
            <p:cNvPr id="317" name="Google Shape;317;p26"/>
            <p:cNvGrpSpPr/>
            <p:nvPr/>
          </p:nvGrpSpPr>
          <p:grpSpPr>
            <a:xfrm rot="-5400000">
              <a:off x="8120892" y="4335245"/>
              <a:ext cx="595437" cy="918027"/>
              <a:chOff x="7884075" y="238975"/>
              <a:chExt cx="595437" cy="918027"/>
            </a:xfrm>
          </p:grpSpPr>
          <p:sp>
            <p:nvSpPr>
              <p:cNvPr id="318" name="Google Shape;318;p26"/>
              <p:cNvSpPr/>
              <p:nvPr/>
            </p:nvSpPr>
            <p:spPr>
              <a:xfrm>
                <a:off x="7884075" y="238975"/>
                <a:ext cx="139874" cy="139874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6"/>
              <p:cNvSpPr/>
              <p:nvPr/>
            </p:nvSpPr>
            <p:spPr>
              <a:xfrm>
                <a:off x="8255441" y="918206"/>
                <a:ext cx="224071" cy="238796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" name="Google Shape;320;p26"/>
            <p:cNvGrpSpPr/>
            <p:nvPr/>
          </p:nvGrpSpPr>
          <p:grpSpPr>
            <a:xfrm rot="-5400000">
              <a:off x="816778" y="-545278"/>
              <a:ext cx="511237" cy="1605349"/>
              <a:chOff x="8255437" y="378850"/>
              <a:chExt cx="511237" cy="1605349"/>
            </a:xfrm>
          </p:grpSpPr>
          <p:sp>
            <p:nvSpPr>
              <p:cNvPr id="321" name="Google Shape;321;p26"/>
              <p:cNvSpPr/>
              <p:nvPr/>
            </p:nvSpPr>
            <p:spPr>
              <a:xfrm>
                <a:off x="8255437" y="436475"/>
                <a:ext cx="206055" cy="20605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8288525" y="1844325"/>
                <a:ext cx="139874" cy="139874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8626800" y="378850"/>
                <a:ext cx="139874" cy="139874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 txBox="1"/>
          <p:nvPr>
            <p:ph type="title"/>
          </p:nvPr>
        </p:nvSpPr>
        <p:spPr>
          <a:xfrm>
            <a:off x="713264" y="685100"/>
            <a:ext cx="46293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6" name="Google Shape;326;p27"/>
          <p:cNvSpPr txBox="1"/>
          <p:nvPr>
            <p:ph idx="1" type="subTitle"/>
          </p:nvPr>
        </p:nvSpPr>
        <p:spPr>
          <a:xfrm>
            <a:off x="713225" y="1722730"/>
            <a:ext cx="46293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27"/>
          <p:cNvSpPr txBox="1"/>
          <p:nvPr/>
        </p:nvSpPr>
        <p:spPr>
          <a:xfrm>
            <a:off x="713277" y="3611950"/>
            <a:ext cx="46293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includes icons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2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28" name="Google Shape;328;p27"/>
          <p:cNvGrpSpPr/>
          <p:nvPr/>
        </p:nvGrpSpPr>
        <p:grpSpPr>
          <a:xfrm>
            <a:off x="179243" y="1771891"/>
            <a:ext cx="400449" cy="2933146"/>
            <a:chOff x="7553711" y="-2334286"/>
            <a:chExt cx="455625" cy="3337292"/>
          </a:xfrm>
        </p:grpSpPr>
        <p:sp>
          <p:nvSpPr>
            <p:cNvPr id="329" name="Google Shape;329;p27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7766124" y="796950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27"/>
          <p:cNvGrpSpPr/>
          <p:nvPr/>
        </p:nvGrpSpPr>
        <p:grpSpPr>
          <a:xfrm>
            <a:off x="312250" y="-762725"/>
            <a:ext cx="855850" cy="2170900"/>
            <a:chOff x="312250" y="-762725"/>
            <a:chExt cx="855850" cy="2170900"/>
          </a:xfrm>
        </p:grpSpPr>
        <p:cxnSp>
          <p:nvCxnSpPr>
            <p:cNvPr id="333" name="Google Shape;333;p27"/>
            <p:cNvCxnSpPr/>
            <p:nvPr/>
          </p:nvCxnSpPr>
          <p:spPr>
            <a:xfrm rot="5400000">
              <a:off x="-237850" y="222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34" name="Google Shape;334;p27"/>
            <p:cNvCxnSpPr/>
            <p:nvPr/>
          </p:nvCxnSpPr>
          <p:spPr>
            <a:xfrm rot="5400000">
              <a:off x="-317750" y="-13272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8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337" name="Google Shape;337;p28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338" name="Google Shape;338;p28"/>
              <p:cNvCxnSpPr/>
              <p:nvPr/>
            </p:nvCxnSpPr>
            <p:spPr>
              <a:xfrm flipH="1" rot="5400000">
                <a:off x="-1093800" y="3815900"/>
                <a:ext cx="3045000" cy="3318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39" name="Google Shape;339;p28"/>
              <p:cNvCxnSpPr/>
              <p:nvPr/>
            </p:nvCxnSpPr>
            <p:spPr>
              <a:xfrm flipH="1" rot="5400000">
                <a:off x="-1327875" y="4449875"/>
                <a:ext cx="3325500" cy="317400"/>
              </a:xfrm>
              <a:prstGeom prst="bentConnector3">
                <a:avLst>
                  <a:gd fmla="val 64575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340" name="Google Shape;340;p28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341" name="Google Shape;341;p28"/>
              <p:cNvCxnSpPr/>
              <p:nvPr/>
            </p:nvCxnSpPr>
            <p:spPr>
              <a:xfrm flipH="1" rot="10800000">
                <a:off x="-709225" y="4185350"/>
                <a:ext cx="7895400" cy="1147500"/>
              </a:xfrm>
              <a:prstGeom prst="bentConnector3">
                <a:avLst>
                  <a:gd fmla="val 71221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42" name="Google Shape;342;p28"/>
              <p:cNvCxnSpPr/>
              <p:nvPr/>
            </p:nvCxnSpPr>
            <p:spPr>
              <a:xfrm flipH="1" rot="10800000">
                <a:off x="2953025" y="4367125"/>
                <a:ext cx="3567000" cy="1794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343" name="Google Shape;343;p28"/>
            <p:cNvGrpSpPr/>
            <p:nvPr/>
          </p:nvGrpSpPr>
          <p:grpSpPr>
            <a:xfrm>
              <a:off x="8878450" y="2020450"/>
              <a:ext cx="816250" cy="2568900"/>
              <a:chOff x="8878450" y="2020450"/>
              <a:chExt cx="816250" cy="2568900"/>
            </a:xfrm>
          </p:grpSpPr>
          <p:cxnSp>
            <p:nvCxnSpPr>
              <p:cNvPr id="344" name="Google Shape;344;p28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fmla="val 4494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45" name="Google Shape;345;p28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346" name="Google Shape;346;p28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347" name="Google Shape;347;p28"/>
            <p:cNvSpPr/>
            <p:nvPr/>
          </p:nvSpPr>
          <p:spPr>
            <a:xfrm>
              <a:off x="84278" y="2240873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8777403" y="4814673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9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51" name="Google Shape;351;p29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52" name="Google Shape;352;p29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53" name="Google Shape;353;p29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54" name="Google Shape;354;p29"/>
          <p:cNvGrpSpPr/>
          <p:nvPr/>
        </p:nvGrpSpPr>
        <p:grpSpPr>
          <a:xfrm>
            <a:off x="64493" y="394791"/>
            <a:ext cx="400449" cy="2933146"/>
            <a:chOff x="7553711" y="-2334286"/>
            <a:chExt cx="455625" cy="3337292"/>
          </a:xfrm>
        </p:grpSpPr>
        <p:sp>
          <p:nvSpPr>
            <p:cNvPr id="355" name="Google Shape;355;p29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7766124" y="796950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215751"/>
            <a:ext cx="77040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lphaLcPeriod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romanLcPeriod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rabicPeriod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lphaLcPeriod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romanLcPeriod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rabicPeriod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lphaLcPeriod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romanLcPeriod"/>
              <a:defRPr/>
            </a:lvl9pPr>
          </a:lstStyle>
          <a:p/>
        </p:txBody>
      </p:sp>
      <p:cxnSp>
        <p:nvCxnSpPr>
          <p:cNvPr id="36" name="Google Shape;36;p4"/>
          <p:cNvCxnSpPr/>
          <p:nvPr/>
        </p:nvCxnSpPr>
        <p:spPr>
          <a:xfrm flipH="1" rot="-5400000">
            <a:off x="-1741502" y="1903025"/>
            <a:ext cx="4581000" cy="3420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37" name="Google Shape;37;p4"/>
          <p:cNvGrpSpPr/>
          <p:nvPr/>
        </p:nvGrpSpPr>
        <p:grpSpPr>
          <a:xfrm>
            <a:off x="378000" y="4579925"/>
            <a:ext cx="7970450" cy="273800"/>
            <a:chOff x="378000" y="4579925"/>
            <a:chExt cx="7970450" cy="273800"/>
          </a:xfrm>
        </p:grpSpPr>
        <p:sp>
          <p:nvSpPr>
            <p:cNvPr id="38" name="Google Shape;38;p4"/>
            <p:cNvSpPr/>
            <p:nvPr/>
          </p:nvSpPr>
          <p:spPr>
            <a:xfrm>
              <a:off x="378000" y="45799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164850" y="46701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6756550" y="4670125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5040058" y="3057025"/>
            <a:ext cx="25605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1543450" y="3057025"/>
            <a:ext cx="25605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5040058" y="2662226"/>
            <a:ext cx="25605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4" type="subTitle"/>
          </p:nvPr>
        </p:nvSpPr>
        <p:spPr>
          <a:xfrm>
            <a:off x="1543450" y="2662226"/>
            <a:ext cx="25605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>
            <a:off x="65750" y="123192"/>
            <a:ext cx="9078236" cy="5947020"/>
            <a:chOff x="65750" y="123192"/>
            <a:chExt cx="9078236" cy="5947020"/>
          </a:xfrm>
        </p:grpSpPr>
        <p:cxnSp>
          <p:nvCxnSpPr>
            <p:cNvPr id="48" name="Google Shape;48;p5"/>
            <p:cNvCxnSpPr/>
            <p:nvPr/>
          </p:nvCxnSpPr>
          <p:spPr>
            <a:xfrm rot="-5400000">
              <a:off x="6194650" y="2609525"/>
              <a:ext cx="4686900" cy="546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9" name="Google Shape;49;p5"/>
            <p:cNvCxnSpPr/>
            <p:nvPr/>
          </p:nvCxnSpPr>
          <p:spPr>
            <a:xfrm rot="-5400000">
              <a:off x="6564000" y="2981200"/>
              <a:ext cx="41400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50" name="Google Shape;50;p5"/>
            <p:cNvCxnSpPr/>
            <p:nvPr/>
          </p:nvCxnSpPr>
          <p:spPr>
            <a:xfrm rot="-5400000">
              <a:off x="-2013300" y="3409838"/>
              <a:ext cx="4697700" cy="366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-5400000">
              <a:off x="-1700950" y="3696913"/>
              <a:ext cx="41400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244996" y="123192"/>
              <a:ext cx="8898990" cy="3904742"/>
              <a:chOff x="244996" y="123192"/>
              <a:chExt cx="8898990" cy="3904742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8307552" y="123192"/>
                <a:ext cx="246441" cy="246441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8554009" y="836635"/>
                <a:ext cx="181108" cy="181108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9010993" y="3894941"/>
                <a:ext cx="132993" cy="132993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244996" y="1750985"/>
                <a:ext cx="181108" cy="181108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9" name="Google Shape;59;p6"/>
          <p:cNvGrpSpPr/>
          <p:nvPr/>
        </p:nvGrpSpPr>
        <p:grpSpPr>
          <a:xfrm>
            <a:off x="8576588" y="4496315"/>
            <a:ext cx="422946" cy="368845"/>
            <a:chOff x="8576588" y="4496315"/>
            <a:chExt cx="422946" cy="368845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6"/>
          <p:cNvGrpSpPr/>
          <p:nvPr/>
        </p:nvGrpSpPr>
        <p:grpSpPr>
          <a:xfrm>
            <a:off x="67325" y="-592117"/>
            <a:ext cx="8932200" cy="5485500"/>
            <a:chOff x="67325" y="-592117"/>
            <a:chExt cx="8932200" cy="5485500"/>
          </a:xfrm>
        </p:grpSpPr>
        <p:cxnSp>
          <p:nvCxnSpPr>
            <p:cNvPr id="63" name="Google Shape;63;p6"/>
            <p:cNvCxnSpPr/>
            <p:nvPr/>
          </p:nvCxnSpPr>
          <p:spPr>
            <a:xfrm>
              <a:off x="67325" y="-592117"/>
              <a:ext cx="8932200" cy="5485500"/>
            </a:xfrm>
            <a:prstGeom prst="bentConnector3">
              <a:avLst>
                <a:gd fmla="val 81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64" name="Google Shape;64;p6"/>
            <p:cNvCxnSpPr/>
            <p:nvPr/>
          </p:nvCxnSpPr>
          <p:spPr>
            <a:xfrm flipH="1" rot="-5400000">
              <a:off x="-2079325" y="1859333"/>
              <a:ext cx="4747800" cy="1497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idx="1" type="subTitle"/>
          </p:nvPr>
        </p:nvSpPr>
        <p:spPr>
          <a:xfrm>
            <a:off x="2375775" y="2379467"/>
            <a:ext cx="32475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alphaLcPeriod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romanLcPeriod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arabicPeriod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AutoNum type="alphaLcPeriod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AutoNum type="romanLcPeriod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AutoNum type="arabicPeriod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AutoNum type="alphaLcPeriod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AutoNum type="romanLcPeriod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8" name="Google Shape;68;p7"/>
          <p:cNvGrpSpPr/>
          <p:nvPr/>
        </p:nvGrpSpPr>
        <p:grpSpPr>
          <a:xfrm>
            <a:off x="144288" y="147077"/>
            <a:ext cx="454046" cy="1101386"/>
            <a:chOff x="144288" y="147077"/>
            <a:chExt cx="454046" cy="1101386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144280" y="147085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193389" y="1068025"/>
              <a:ext cx="180450" cy="180425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 rot="-5400000">
              <a:off x="211443" y="746585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 rot="-5400000">
              <a:off x="373819" y="291403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7"/>
          <p:cNvGrpSpPr/>
          <p:nvPr/>
        </p:nvGrpSpPr>
        <p:grpSpPr>
          <a:xfrm>
            <a:off x="569675" y="183250"/>
            <a:ext cx="8764375" cy="5229850"/>
            <a:chOff x="569675" y="183250"/>
            <a:chExt cx="8764375" cy="5229850"/>
          </a:xfrm>
        </p:grpSpPr>
        <p:cxnSp>
          <p:nvCxnSpPr>
            <p:cNvPr id="74" name="Google Shape;74;p7"/>
            <p:cNvCxnSpPr/>
            <p:nvPr/>
          </p:nvCxnSpPr>
          <p:spPr>
            <a:xfrm rot="10800000">
              <a:off x="569675" y="18325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75" name="Google Shape;75;p7"/>
            <p:cNvCxnSpPr/>
            <p:nvPr/>
          </p:nvCxnSpPr>
          <p:spPr>
            <a:xfrm rot="10800000">
              <a:off x="761550" y="29480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type="title"/>
          </p:nvPr>
        </p:nvSpPr>
        <p:spPr>
          <a:xfrm>
            <a:off x="838650" y="1518450"/>
            <a:ext cx="4151400" cy="21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78" name="Google Shape;78;p8"/>
          <p:cNvGrpSpPr/>
          <p:nvPr/>
        </p:nvGrpSpPr>
        <p:grpSpPr>
          <a:xfrm>
            <a:off x="-950200" y="-235500"/>
            <a:ext cx="9904500" cy="5229850"/>
            <a:chOff x="-950200" y="-235500"/>
            <a:chExt cx="9904500" cy="5229850"/>
          </a:xfrm>
        </p:grpSpPr>
        <p:cxnSp>
          <p:nvCxnSpPr>
            <p:cNvPr id="79" name="Google Shape;79;p8"/>
            <p:cNvCxnSpPr/>
            <p:nvPr/>
          </p:nvCxnSpPr>
          <p:spPr>
            <a:xfrm>
              <a:off x="-122100" y="-12395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-313975" y="-23550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-766600" y="2793225"/>
              <a:ext cx="9720900" cy="1699500"/>
            </a:xfrm>
            <a:prstGeom prst="bentConnector3">
              <a:avLst>
                <a:gd fmla="val 519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-950200" y="2976850"/>
              <a:ext cx="9712500" cy="1404300"/>
            </a:xfrm>
            <a:prstGeom prst="bentConnector3">
              <a:avLst>
                <a:gd fmla="val 1429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type="title"/>
          </p:nvPr>
        </p:nvSpPr>
        <p:spPr>
          <a:xfrm>
            <a:off x="4906675" y="1132975"/>
            <a:ext cx="3524100" cy="14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" type="subTitle"/>
          </p:nvPr>
        </p:nvSpPr>
        <p:spPr>
          <a:xfrm>
            <a:off x="4906675" y="2724350"/>
            <a:ext cx="35241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86" name="Google Shape;86;p9"/>
          <p:cNvSpPr/>
          <p:nvPr>
            <p:ph idx="2" type="pic"/>
          </p:nvPr>
        </p:nvSpPr>
        <p:spPr>
          <a:xfrm>
            <a:off x="202954" y="388500"/>
            <a:ext cx="4379700" cy="43797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87" name="Google Shape;87;p9"/>
          <p:cNvGrpSpPr/>
          <p:nvPr/>
        </p:nvGrpSpPr>
        <p:grpSpPr>
          <a:xfrm rot="-1395165">
            <a:off x="172631" y="490168"/>
            <a:ext cx="882626" cy="403567"/>
            <a:chOff x="7884075" y="238975"/>
            <a:chExt cx="882599" cy="403555"/>
          </a:xfrm>
        </p:grpSpPr>
        <p:sp>
          <p:nvSpPr>
            <p:cNvPr id="88" name="Google Shape;88;p9"/>
            <p:cNvSpPr/>
            <p:nvPr/>
          </p:nvSpPr>
          <p:spPr>
            <a:xfrm>
              <a:off x="8255437" y="436475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884075" y="238975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8626800" y="378850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9"/>
          <p:cNvGrpSpPr/>
          <p:nvPr/>
        </p:nvGrpSpPr>
        <p:grpSpPr>
          <a:xfrm>
            <a:off x="2422725" y="4313625"/>
            <a:ext cx="7035600" cy="513300"/>
            <a:chOff x="2422725" y="4313625"/>
            <a:chExt cx="7035600" cy="513300"/>
          </a:xfrm>
        </p:grpSpPr>
        <p:cxnSp>
          <p:nvCxnSpPr>
            <p:cNvPr id="92" name="Google Shape;92;p9"/>
            <p:cNvCxnSpPr/>
            <p:nvPr/>
          </p:nvCxnSpPr>
          <p:spPr>
            <a:xfrm rot="10800000">
              <a:off x="3750275" y="4313625"/>
              <a:ext cx="5590200" cy="513300"/>
            </a:xfrm>
            <a:prstGeom prst="bentConnector3">
              <a:avLst>
                <a:gd fmla="val 6414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93" name="Google Shape;93;p9"/>
            <p:cNvCxnSpPr/>
            <p:nvPr/>
          </p:nvCxnSpPr>
          <p:spPr>
            <a:xfrm flipH="1">
              <a:off x="2422725" y="4652400"/>
              <a:ext cx="7035600" cy="115800"/>
            </a:xfrm>
            <a:prstGeom prst="bentConnector4">
              <a:avLst>
                <a:gd fmla="val 34437" name="adj1"/>
                <a:gd fmla="val 305635" name="adj2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0"/>
          <p:cNvSpPr txBox="1"/>
          <p:nvPr>
            <p:ph type="title"/>
          </p:nvPr>
        </p:nvSpPr>
        <p:spPr>
          <a:xfrm>
            <a:off x="5403175" y="3859175"/>
            <a:ext cx="3027600" cy="749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ali@techbend.i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Id8ldI2TCLEMnGUipmC1vzCzQ1jrvFUq/view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020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9"/>
          <p:cNvSpPr/>
          <p:nvPr/>
        </p:nvSpPr>
        <p:spPr>
          <a:xfrm>
            <a:off x="1664050" y="1625500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6" name="Google Shape;566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PGMQ</a:t>
            </a:r>
            <a:endParaRPr/>
          </a:p>
        </p:txBody>
      </p:sp>
      <p:sp>
        <p:nvSpPr>
          <p:cNvPr id="567" name="Google Shape;567;p39"/>
          <p:cNvSpPr txBox="1"/>
          <p:nvPr>
            <p:ph idx="1" type="subTitle"/>
          </p:nvPr>
        </p:nvSpPr>
        <p:spPr>
          <a:xfrm>
            <a:off x="5040049" y="3057025"/>
            <a:ext cx="28443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No extra infrastructure.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Uses existing Postgres.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Handles retries with visibility timeout.</a:t>
            </a:r>
            <a:endParaRPr/>
          </a:p>
        </p:txBody>
      </p:sp>
      <p:sp>
        <p:nvSpPr>
          <p:cNvPr id="568" name="Google Shape;568;p39"/>
          <p:cNvSpPr txBox="1"/>
          <p:nvPr>
            <p:ph idx="2" type="subTitle"/>
          </p:nvPr>
        </p:nvSpPr>
        <p:spPr>
          <a:xfrm>
            <a:off x="1543450" y="3057025"/>
            <a:ext cx="31995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Postgres-based message queue.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external dependencies.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Ensures exactly-once delivery.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9"/>
          <p:cNvSpPr txBox="1"/>
          <p:nvPr>
            <p:ph idx="3" type="subTitle"/>
          </p:nvPr>
        </p:nvSpPr>
        <p:spPr>
          <a:xfrm>
            <a:off x="5040058" y="2662226"/>
            <a:ext cx="25605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570" name="Google Shape;570;p39"/>
          <p:cNvSpPr txBox="1"/>
          <p:nvPr>
            <p:ph idx="4" type="subTitle"/>
          </p:nvPr>
        </p:nvSpPr>
        <p:spPr>
          <a:xfrm>
            <a:off x="1543450" y="2662226"/>
            <a:ext cx="25605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  <p:grpSp>
        <p:nvGrpSpPr>
          <p:cNvPr id="571" name="Google Shape;571;p39"/>
          <p:cNvGrpSpPr/>
          <p:nvPr/>
        </p:nvGrpSpPr>
        <p:grpSpPr>
          <a:xfrm>
            <a:off x="1772037" y="1750963"/>
            <a:ext cx="500435" cy="465474"/>
            <a:chOff x="5434200" y="1498338"/>
            <a:chExt cx="500435" cy="465474"/>
          </a:xfrm>
        </p:grpSpPr>
        <p:sp>
          <p:nvSpPr>
            <p:cNvPr id="572" name="Google Shape;572;p39"/>
            <p:cNvSpPr/>
            <p:nvPr/>
          </p:nvSpPr>
          <p:spPr>
            <a:xfrm>
              <a:off x="5552458" y="1498338"/>
              <a:ext cx="117330" cy="256959"/>
            </a:xfrm>
            <a:custGeom>
              <a:rect b="b" l="l" r="r" t="t"/>
              <a:pathLst>
                <a:path extrusionOk="0" h="9415" w="4299">
                  <a:moveTo>
                    <a:pt x="3600" y="0"/>
                  </a:moveTo>
                  <a:lnTo>
                    <a:pt x="2153" y="336"/>
                  </a:lnTo>
                  <a:lnTo>
                    <a:pt x="2153" y="932"/>
                  </a:lnTo>
                  <a:lnTo>
                    <a:pt x="3229" y="932"/>
                  </a:lnTo>
                  <a:lnTo>
                    <a:pt x="3229" y="3081"/>
                  </a:lnTo>
                  <a:lnTo>
                    <a:pt x="2153" y="3081"/>
                  </a:lnTo>
                  <a:lnTo>
                    <a:pt x="2153" y="2008"/>
                  </a:lnTo>
                  <a:lnTo>
                    <a:pt x="1077" y="2008"/>
                  </a:lnTo>
                  <a:lnTo>
                    <a:pt x="1077" y="3416"/>
                  </a:lnTo>
                  <a:lnTo>
                    <a:pt x="0" y="3952"/>
                  </a:lnTo>
                  <a:lnTo>
                    <a:pt x="0" y="4157"/>
                  </a:lnTo>
                  <a:lnTo>
                    <a:pt x="2146" y="4157"/>
                  </a:lnTo>
                  <a:lnTo>
                    <a:pt x="2146" y="5233"/>
                  </a:lnTo>
                  <a:lnTo>
                    <a:pt x="0" y="5233"/>
                  </a:lnTo>
                  <a:lnTo>
                    <a:pt x="0" y="5435"/>
                  </a:lnTo>
                  <a:lnTo>
                    <a:pt x="1077" y="5974"/>
                  </a:lnTo>
                  <a:lnTo>
                    <a:pt x="1077" y="7382"/>
                  </a:lnTo>
                  <a:lnTo>
                    <a:pt x="2153" y="7382"/>
                  </a:lnTo>
                  <a:lnTo>
                    <a:pt x="2153" y="6310"/>
                  </a:lnTo>
                  <a:lnTo>
                    <a:pt x="3229" y="6310"/>
                  </a:lnTo>
                  <a:lnTo>
                    <a:pt x="3229" y="8459"/>
                  </a:lnTo>
                  <a:lnTo>
                    <a:pt x="2153" y="8459"/>
                  </a:lnTo>
                  <a:lnTo>
                    <a:pt x="2153" y="8769"/>
                  </a:lnTo>
                  <a:lnTo>
                    <a:pt x="2795" y="9415"/>
                  </a:lnTo>
                  <a:lnTo>
                    <a:pt x="4298" y="8660"/>
                  </a:lnTo>
                  <a:lnTo>
                    <a:pt x="4298" y="5233"/>
                  </a:lnTo>
                  <a:lnTo>
                    <a:pt x="3222" y="5233"/>
                  </a:lnTo>
                  <a:lnTo>
                    <a:pt x="3222" y="4157"/>
                  </a:lnTo>
                  <a:lnTo>
                    <a:pt x="4298" y="4157"/>
                  </a:lnTo>
                  <a:lnTo>
                    <a:pt x="4298" y="678"/>
                  </a:lnTo>
                  <a:lnTo>
                    <a:pt x="36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5699046" y="1498338"/>
              <a:ext cx="117522" cy="256959"/>
            </a:xfrm>
            <a:custGeom>
              <a:rect b="b" l="l" r="r" t="t"/>
              <a:pathLst>
                <a:path extrusionOk="0" h="9415" w="4306">
                  <a:moveTo>
                    <a:pt x="706" y="0"/>
                  </a:moveTo>
                  <a:lnTo>
                    <a:pt x="4" y="674"/>
                  </a:lnTo>
                  <a:lnTo>
                    <a:pt x="4" y="4157"/>
                  </a:lnTo>
                  <a:lnTo>
                    <a:pt x="1080" y="4157"/>
                  </a:lnTo>
                  <a:lnTo>
                    <a:pt x="1080" y="5233"/>
                  </a:lnTo>
                  <a:lnTo>
                    <a:pt x="0" y="5233"/>
                  </a:lnTo>
                  <a:lnTo>
                    <a:pt x="0" y="8660"/>
                  </a:lnTo>
                  <a:lnTo>
                    <a:pt x="1503" y="9415"/>
                  </a:lnTo>
                  <a:lnTo>
                    <a:pt x="2149" y="8769"/>
                  </a:lnTo>
                  <a:lnTo>
                    <a:pt x="2149" y="8459"/>
                  </a:lnTo>
                  <a:lnTo>
                    <a:pt x="1076" y="8459"/>
                  </a:lnTo>
                  <a:lnTo>
                    <a:pt x="1076" y="6310"/>
                  </a:lnTo>
                  <a:lnTo>
                    <a:pt x="2153" y="6310"/>
                  </a:lnTo>
                  <a:lnTo>
                    <a:pt x="2153" y="7382"/>
                  </a:lnTo>
                  <a:lnTo>
                    <a:pt x="3229" y="7382"/>
                  </a:lnTo>
                  <a:lnTo>
                    <a:pt x="3229" y="5974"/>
                  </a:lnTo>
                  <a:lnTo>
                    <a:pt x="4305" y="5435"/>
                  </a:lnTo>
                  <a:lnTo>
                    <a:pt x="4305" y="5233"/>
                  </a:lnTo>
                  <a:lnTo>
                    <a:pt x="2156" y="5233"/>
                  </a:lnTo>
                  <a:lnTo>
                    <a:pt x="2156" y="4157"/>
                  </a:lnTo>
                  <a:lnTo>
                    <a:pt x="4305" y="4157"/>
                  </a:lnTo>
                  <a:lnTo>
                    <a:pt x="4305" y="3952"/>
                  </a:lnTo>
                  <a:lnTo>
                    <a:pt x="3229" y="3416"/>
                  </a:lnTo>
                  <a:lnTo>
                    <a:pt x="3229" y="2008"/>
                  </a:lnTo>
                  <a:lnTo>
                    <a:pt x="2153" y="2008"/>
                  </a:lnTo>
                  <a:lnTo>
                    <a:pt x="2153" y="3084"/>
                  </a:lnTo>
                  <a:lnTo>
                    <a:pt x="1076" y="3084"/>
                  </a:lnTo>
                  <a:lnTo>
                    <a:pt x="1076" y="932"/>
                  </a:lnTo>
                  <a:lnTo>
                    <a:pt x="2153" y="932"/>
                  </a:lnTo>
                  <a:lnTo>
                    <a:pt x="2153" y="33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5434282" y="1846399"/>
              <a:ext cx="500353" cy="117412"/>
            </a:xfrm>
            <a:custGeom>
              <a:rect b="b" l="l" r="r" t="t"/>
              <a:pathLst>
                <a:path extrusionOk="0" h="4302" w="18333">
                  <a:moveTo>
                    <a:pt x="1" y="0"/>
                  </a:moveTo>
                  <a:lnTo>
                    <a:pt x="1" y="2149"/>
                  </a:lnTo>
                  <a:lnTo>
                    <a:pt x="7552" y="2149"/>
                  </a:lnTo>
                  <a:lnTo>
                    <a:pt x="7552" y="3225"/>
                  </a:lnTo>
                  <a:lnTo>
                    <a:pt x="5407" y="3225"/>
                  </a:lnTo>
                  <a:lnTo>
                    <a:pt x="5407" y="4302"/>
                  </a:lnTo>
                  <a:lnTo>
                    <a:pt x="12926" y="4302"/>
                  </a:lnTo>
                  <a:lnTo>
                    <a:pt x="12926" y="3225"/>
                  </a:lnTo>
                  <a:lnTo>
                    <a:pt x="10777" y="3225"/>
                  </a:lnTo>
                  <a:lnTo>
                    <a:pt x="10777" y="2149"/>
                  </a:lnTo>
                  <a:lnTo>
                    <a:pt x="18332" y="2149"/>
                  </a:lnTo>
                  <a:lnTo>
                    <a:pt x="18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5434200" y="1523747"/>
              <a:ext cx="500326" cy="293285"/>
            </a:xfrm>
            <a:custGeom>
              <a:rect b="b" l="l" r="r" t="t"/>
              <a:pathLst>
                <a:path extrusionOk="0" h="10746" w="18332">
                  <a:moveTo>
                    <a:pt x="0" y="1"/>
                  </a:moveTo>
                  <a:lnTo>
                    <a:pt x="0" y="10746"/>
                  </a:lnTo>
                  <a:lnTo>
                    <a:pt x="18332" y="10746"/>
                  </a:lnTo>
                  <a:lnTo>
                    <a:pt x="18332" y="1"/>
                  </a:lnTo>
                  <a:lnTo>
                    <a:pt x="14002" y="1"/>
                  </a:lnTo>
                  <a:lnTo>
                    <a:pt x="14002" y="1818"/>
                  </a:lnTo>
                  <a:lnTo>
                    <a:pt x="15075" y="2358"/>
                  </a:lnTo>
                  <a:lnTo>
                    <a:pt x="15075" y="5170"/>
                  </a:lnTo>
                  <a:lnTo>
                    <a:pt x="14002" y="5710"/>
                  </a:lnTo>
                  <a:lnTo>
                    <a:pt x="14002" y="7528"/>
                  </a:lnTo>
                  <a:lnTo>
                    <a:pt x="12926" y="7528"/>
                  </a:lnTo>
                  <a:lnTo>
                    <a:pt x="12926" y="8286"/>
                  </a:lnTo>
                  <a:lnTo>
                    <a:pt x="11419" y="9790"/>
                  </a:lnTo>
                  <a:lnTo>
                    <a:pt x="9164" y="8660"/>
                  </a:lnTo>
                  <a:lnTo>
                    <a:pt x="6913" y="9790"/>
                  </a:lnTo>
                  <a:lnTo>
                    <a:pt x="5406" y="8286"/>
                  </a:lnTo>
                  <a:lnTo>
                    <a:pt x="5406" y="7528"/>
                  </a:lnTo>
                  <a:lnTo>
                    <a:pt x="4330" y="7528"/>
                  </a:lnTo>
                  <a:lnTo>
                    <a:pt x="4330" y="5710"/>
                  </a:lnTo>
                  <a:lnTo>
                    <a:pt x="3254" y="5170"/>
                  </a:lnTo>
                  <a:lnTo>
                    <a:pt x="3254" y="2358"/>
                  </a:lnTo>
                  <a:lnTo>
                    <a:pt x="4330" y="1818"/>
                  </a:lnTo>
                  <a:lnTo>
                    <a:pt x="4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6" name="Google Shape;576;p39"/>
          <p:cNvSpPr/>
          <p:nvPr/>
        </p:nvSpPr>
        <p:spPr>
          <a:xfrm>
            <a:off x="5133825" y="1625500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77" name="Google Shape;577;p39"/>
          <p:cNvGrpSpPr/>
          <p:nvPr/>
        </p:nvGrpSpPr>
        <p:grpSpPr>
          <a:xfrm>
            <a:off x="5241768" y="1733333"/>
            <a:ext cx="500517" cy="500735"/>
            <a:chOff x="6322543" y="4027370"/>
            <a:chExt cx="500517" cy="500735"/>
          </a:xfrm>
        </p:grpSpPr>
        <p:sp>
          <p:nvSpPr>
            <p:cNvPr id="578" name="Google Shape;578;p39"/>
            <p:cNvSpPr/>
            <p:nvPr/>
          </p:nvSpPr>
          <p:spPr>
            <a:xfrm>
              <a:off x="6469895" y="4027370"/>
              <a:ext cx="205622" cy="206604"/>
            </a:xfrm>
            <a:custGeom>
              <a:rect b="b" l="l" r="r" t="t"/>
              <a:pathLst>
                <a:path extrusionOk="0" h="7570" w="7534">
                  <a:moveTo>
                    <a:pt x="4305" y="3268"/>
                  </a:moveTo>
                  <a:lnTo>
                    <a:pt x="4305" y="4348"/>
                  </a:lnTo>
                  <a:lnTo>
                    <a:pt x="3229" y="4348"/>
                  </a:lnTo>
                  <a:lnTo>
                    <a:pt x="3229" y="3268"/>
                  </a:lnTo>
                  <a:close/>
                  <a:moveTo>
                    <a:pt x="2153" y="0"/>
                  </a:moveTo>
                  <a:lnTo>
                    <a:pt x="2153" y="1077"/>
                  </a:lnTo>
                  <a:lnTo>
                    <a:pt x="1076" y="1077"/>
                  </a:lnTo>
                  <a:lnTo>
                    <a:pt x="1076" y="2188"/>
                  </a:lnTo>
                  <a:lnTo>
                    <a:pt x="0" y="2188"/>
                  </a:lnTo>
                  <a:lnTo>
                    <a:pt x="0" y="3264"/>
                  </a:lnTo>
                  <a:lnTo>
                    <a:pt x="1076" y="3264"/>
                  </a:lnTo>
                  <a:lnTo>
                    <a:pt x="1076" y="4341"/>
                  </a:lnTo>
                  <a:lnTo>
                    <a:pt x="0" y="4341"/>
                  </a:lnTo>
                  <a:lnTo>
                    <a:pt x="0" y="5417"/>
                  </a:lnTo>
                  <a:lnTo>
                    <a:pt x="1076" y="5417"/>
                  </a:lnTo>
                  <a:lnTo>
                    <a:pt x="1076" y="6493"/>
                  </a:lnTo>
                  <a:lnTo>
                    <a:pt x="2153" y="6493"/>
                  </a:lnTo>
                  <a:lnTo>
                    <a:pt x="2153" y="7570"/>
                  </a:lnTo>
                  <a:lnTo>
                    <a:pt x="3229" y="7570"/>
                  </a:lnTo>
                  <a:lnTo>
                    <a:pt x="3229" y="6493"/>
                  </a:lnTo>
                  <a:lnTo>
                    <a:pt x="4305" y="6493"/>
                  </a:lnTo>
                  <a:lnTo>
                    <a:pt x="4305" y="7570"/>
                  </a:lnTo>
                  <a:lnTo>
                    <a:pt x="5381" y="7570"/>
                  </a:lnTo>
                  <a:lnTo>
                    <a:pt x="5381" y="6493"/>
                  </a:lnTo>
                  <a:lnTo>
                    <a:pt x="6458" y="6493"/>
                  </a:lnTo>
                  <a:lnTo>
                    <a:pt x="6458" y="5417"/>
                  </a:lnTo>
                  <a:lnTo>
                    <a:pt x="7534" y="5417"/>
                  </a:lnTo>
                  <a:lnTo>
                    <a:pt x="7534" y="4341"/>
                  </a:lnTo>
                  <a:lnTo>
                    <a:pt x="6458" y="4341"/>
                  </a:lnTo>
                  <a:lnTo>
                    <a:pt x="6458" y="3264"/>
                  </a:lnTo>
                  <a:lnTo>
                    <a:pt x="7534" y="3264"/>
                  </a:lnTo>
                  <a:lnTo>
                    <a:pt x="7534" y="2188"/>
                  </a:lnTo>
                  <a:lnTo>
                    <a:pt x="6458" y="2188"/>
                  </a:lnTo>
                  <a:lnTo>
                    <a:pt x="6458" y="1077"/>
                  </a:lnTo>
                  <a:lnTo>
                    <a:pt x="5381" y="1077"/>
                  </a:lnTo>
                  <a:lnTo>
                    <a:pt x="5381" y="0"/>
                  </a:lnTo>
                  <a:lnTo>
                    <a:pt x="4305" y="0"/>
                  </a:lnTo>
                  <a:lnTo>
                    <a:pt x="4305" y="1077"/>
                  </a:lnTo>
                  <a:lnTo>
                    <a:pt x="3229" y="1077"/>
                  </a:lnTo>
                  <a:lnTo>
                    <a:pt x="3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6322543" y="4189924"/>
              <a:ext cx="59634" cy="73335"/>
            </a:xfrm>
            <a:custGeom>
              <a:rect b="b" l="l" r="r" t="t"/>
              <a:pathLst>
                <a:path extrusionOk="0" h="2687" w="2185">
                  <a:moveTo>
                    <a:pt x="0" y="1"/>
                  </a:moveTo>
                  <a:lnTo>
                    <a:pt x="0" y="2686"/>
                  </a:lnTo>
                  <a:lnTo>
                    <a:pt x="2184" y="2686"/>
                  </a:lnTo>
                  <a:lnTo>
                    <a:pt x="21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6322543" y="4087359"/>
              <a:ext cx="59634" cy="73335"/>
            </a:xfrm>
            <a:custGeom>
              <a:rect b="b" l="l" r="r" t="t"/>
              <a:pathLst>
                <a:path extrusionOk="0" h="2687" w="2185">
                  <a:moveTo>
                    <a:pt x="0" y="1"/>
                  </a:moveTo>
                  <a:lnTo>
                    <a:pt x="0" y="2686"/>
                  </a:lnTo>
                  <a:lnTo>
                    <a:pt x="2184" y="2686"/>
                  </a:lnTo>
                  <a:lnTo>
                    <a:pt x="21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6322625" y="4281900"/>
              <a:ext cx="235589" cy="157396"/>
            </a:xfrm>
            <a:custGeom>
              <a:rect b="b" l="l" r="r" t="t"/>
              <a:pathLst>
                <a:path extrusionOk="0" h="5767" w="8632">
                  <a:moveTo>
                    <a:pt x="7231" y="1"/>
                  </a:moveTo>
                  <a:lnTo>
                    <a:pt x="5703" y="1515"/>
                  </a:lnTo>
                  <a:lnTo>
                    <a:pt x="7397" y="3208"/>
                  </a:lnTo>
                  <a:lnTo>
                    <a:pt x="6638" y="3967"/>
                  </a:lnTo>
                  <a:lnTo>
                    <a:pt x="3067" y="392"/>
                  </a:lnTo>
                  <a:lnTo>
                    <a:pt x="1" y="392"/>
                  </a:lnTo>
                  <a:lnTo>
                    <a:pt x="1" y="1342"/>
                  </a:lnTo>
                  <a:lnTo>
                    <a:pt x="3783" y="5767"/>
                  </a:lnTo>
                  <a:lnTo>
                    <a:pt x="8632" y="5767"/>
                  </a:lnTo>
                  <a:lnTo>
                    <a:pt x="8632" y="1402"/>
                  </a:lnTo>
                  <a:lnTo>
                    <a:pt x="7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6646505" y="4214679"/>
              <a:ext cx="87472" cy="87855"/>
            </a:xfrm>
            <a:custGeom>
              <a:rect b="b" l="l" r="r" t="t"/>
              <a:pathLst>
                <a:path extrusionOk="0" h="3219" w="3205">
                  <a:moveTo>
                    <a:pt x="1695" y="1"/>
                  </a:moveTo>
                  <a:lnTo>
                    <a:pt x="1" y="1695"/>
                  </a:lnTo>
                  <a:lnTo>
                    <a:pt x="1518" y="3219"/>
                  </a:lnTo>
                  <a:lnTo>
                    <a:pt x="3205" y="1529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6411326" y="4214679"/>
              <a:ext cx="87582" cy="87855"/>
            </a:xfrm>
            <a:custGeom>
              <a:rect b="b" l="l" r="r" t="t"/>
              <a:pathLst>
                <a:path extrusionOk="0" h="3219" w="3209">
                  <a:moveTo>
                    <a:pt x="1514" y="1"/>
                  </a:moveTo>
                  <a:lnTo>
                    <a:pt x="1" y="1529"/>
                  </a:lnTo>
                  <a:lnTo>
                    <a:pt x="1691" y="3219"/>
                  </a:lnTo>
                  <a:lnTo>
                    <a:pt x="3208" y="1698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6587472" y="4281818"/>
              <a:ext cx="235589" cy="157287"/>
            </a:xfrm>
            <a:custGeom>
              <a:rect b="b" l="l" r="r" t="t"/>
              <a:pathLst>
                <a:path extrusionOk="0" h="5763" w="8632">
                  <a:moveTo>
                    <a:pt x="1405" y="0"/>
                  </a:moveTo>
                  <a:lnTo>
                    <a:pt x="1" y="1401"/>
                  </a:lnTo>
                  <a:lnTo>
                    <a:pt x="1" y="5763"/>
                  </a:lnTo>
                  <a:lnTo>
                    <a:pt x="4849" y="5763"/>
                  </a:lnTo>
                  <a:lnTo>
                    <a:pt x="8632" y="1341"/>
                  </a:lnTo>
                  <a:lnTo>
                    <a:pt x="8632" y="392"/>
                  </a:lnTo>
                  <a:lnTo>
                    <a:pt x="5569" y="392"/>
                  </a:lnTo>
                  <a:lnTo>
                    <a:pt x="1987" y="3970"/>
                  </a:lnTo>
                  <a:lnTo>
                    <a:pt x="1229" y="3211"/>
                  </a:lnTo>
                  <a:lnTo>
                    <a:pt x="2922" y="1518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6587390" y="4468444"/>
              <a:ext cx="117221" cy="59661"/>
            </a:xfrm>
            <a:custGeom>
              <a:rect b="b" l="l" r="r" t="t"/>
              <a:pathLst>
                <a:path extrusionOk="0" h="2186" w="4295">
                  <a:moveTo>
                    <a:pt x="0" y="1"/>
                  </a:moveTo>
                  <a:lnTo>
                    <a:pt x="0" y="2185"/>
                  </a:lnTo>
                  <a:lnTo>
                    <a:pt x="4295" y="2185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6440692" y="4468444"/>
              <a:ext cx="117330" cy="59661"/>
            </a:xfrm>
            <a:custGeom>
              <a:rect b="b" l="l" r="r" t="t"/>
              <a:pathLst>
                <a:path extrusionOk="0" h="2186" w="4299">
                  <a:moveTo>
                    <a:pt x="1" y="1"/>
                  </a:moveTo>
                  <a:lnTo>
                    <a:pt x="1" y="2185"/>
                  </a:lnTo>
                  <a:lnTo>
                    <a:pt x="4299" y="2185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6763235" y="4087359"/>
              <a:ext cx="59634" cy="73335"/>
            </a:xfrm>
            <a:custGeom>
              <a:rect b="b" l="l" r="r" t="t"/>
              <a:pathLst>
                <a:path extrusionOk="0" h="2687" w="2185">
                  <a:moveTo>
                    <a:pt x="1" y="1"/>
                  </a:moveTo>
                  <a:lnTo>
                    <a:pt x="1" y="2686"/>
                  </a:lnTo>
                  <a:lnTo>
                    <a:pt x="2185" y="2686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6763235" y="4189924"/>
              <a:ext cx="59634" cy="73335"/>
            </a:xfrm>
            <a:custGeom>
              <a:rect b="b" l="l" r="r" t="t"/>
              <a:pathLst>
                <a:path extrusionOk="0" h="2687" w="2185">
                  <a:moveTo>
                    <a:pt x="1" y="1"/>
                  </a:moveTo>
                  <a:lnTo>
                    <a:pt x="1" y="2686"/>
                  </a:lnTo>
                  <a:lnTo>
                    <a:pt x="2185" y="2686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0"/>
          <p:cNvSpPr/>
          <p:nvPr/>
        </p:nvSpPr>
        <p:spPr>
          <a:xfrm>
            <a:off x="886950" y="3212163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4" name="Google Shape;594;p40"/>
          <p:cNvSpPr/>
          <p:nvPr/>
        </p:nvSpPr>
        <p:spPr>
          <a:xfrm>
            <a:off x="4122950" y="1756738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5" name="Google Shape;595;p40"/>
          <p:cNvSpPr/>
          <p:nvPr/>
        </p:nvSpPr>
        <p:spPr>
          <a:xfrm>
            <a:off x="886950" y="1756738"/>
            <a:ext cx="716400" cy="716400"/>
          </a:xfrm>
          <a:prstGeom prst="rect">
            <a:avLst/>
          </a:prstGeom>
          <a:solidFill>
            <a:srgbClr val="558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6" name="Google Shape;596;p40"/>
          <p:cNvSpPr/>
          <p:nvPr/>
        </p:nvSpPr>
        <p:spPr>
          <a:xfrm>
            <a:off x="4122950" y="3218338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7" name="Google Shape;597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Core Features That Made the Difference</a:t>
            </a:r>
            <a:endParaRPr/>
          </a:p>
        </p:txBody>
      </p:sp>
      <p:sp>
        <p:nvSpPr>
          <p:cNvPr id="598" name="Google Shape;598;p40"/>
          <p:cNvSpPr txBox="1"/>
          <p:nvPr>
            <p:ph idx="1" type="subTitle"/>
          </p:nvPr>
        </p:nvSpPr>
        <p:spPr>
          <a:xfrm>
            <a:off x="1967648" y="20846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external brokers or workers needed</a:t>
            </a:r>
            <a:endParaRPr/>
          </a:p>
        </p:txBody>
      </p:sp>
      <p:sp>
        <p:nvSpPr>
          <p:cNvPr id="599" name="Google Shape;599;p40"/>
          <p:cNvSpPr txBox="1"/>
          <p:nvPr>
            <p:ph idx="2" type="subTitle"/>
          </p:nvPr>
        </p:nvSpPr>
        <p:spPr>
          <a:xfrm>
            <a:off x="5198152" y="20846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Guarantees exactly-once delivery.</a:t>
            </a:r>
            <a:endParaRPr/>
          </a:p>
        </p:txBody>
      </p:sp>
      <p:sp>
        <p:nvSpPr>
          <p:cNvPr id="600" name="Google Shape;600;p40"/>
          <p:cNvSpPr txBox="1"/>
          <p:nvPr>
            <p:ph idx="3" type="subTitle"/>
          </p:nvPr>
        </p:nvSpPr>
        <p:spPr>
          <a:xfrm>
            <a:off x="1967648" y="35180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Minimal setup, built on Postgres.</a:t>
            </a:r>
            <a:endParaRPr/>
          </a:p>
        </p:txBody>
      </p:sp>
      <p:sp>
        <p:nvSpPr>
          <p:cNvPr id="601" name="Google Shape;601;p40"/>
          <p:cNvSpPr txBox="1"/>
          <p:nvPr>
            <p:ph idx="4" type="subTitle"/>
          </p:nvPr>
        </p:nvSpPr>
        <p:spPr>
          <a:xfrm>
            <a:off x="5198152" y="35180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Easily adapts to various use cases.</a:t>
            </a:r>
            <a:endParaRPr/>
          </a:p>
        </p:txBody>
      </p:sp>
      <p:sp>
        <p:nvSpPr>
          <p:cNvPr id="602" name="Google Shape;602;p40"/>
          <p:cNvSpPr txBox="1"/>
          <p:nvPr>
            <p:ph idx="5" type="subTitle"/>
          </p:nvPr>
        </p:nvSpPr>
        <p:spPr>
          <a:xfrm>
            <a:off x="1967648" y="177872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</a:t>
            </a:r>
            <a:endParaRPr/>
          </a:p>
        </p:txBody>
      </p:sp>
      <p:sp>
        <p:nvSpPr>
          <p:cNvPr id="603" name="Google Shape;603;p40"/>
          <p:cNvSpPr txBox="1"/>
          <p:nvPr>
            <p:ph idx="6" type="subTitle"/>
          </p:nvPr>
        </p:nvSpPr>
        <p:spPr>
          <a:xfrm>
            <a:off x="5198150" y="177872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Reliable</a:t>
            </a:r>
            <a:endParaRPr/>
          </a:p>
        </p:txBody>
      </p:sp>
      <p:sp>
        <p:nvSpPr>
          <p:cNvPr id="604" name="Google Shape;604;p40"/>
          <p:cNvSpPr txBox="1"/>
          <p:nvPr>
            <p:ph idx="7" type="subTitle"/>
          </p:nvPr>
        </p:nvSpPr>
        <p:spPr>
          <a:xfrm>
            <a:off x="1967648" y="321217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Lightweight</a:t>
            </a:r>
            <a:endParaRPr/>
          </a:p>
        </p:txBody>
      </p:sp>
      <p:sp>
        <p:nvSpPr>
          <p:cNvPr id="605" name="Google Shape;605;p40"/>
          <p:cNvSpPr txBox="1"/>
          <p:nvPr>
            <p:ph idx="8" type="subTitle"/>
          </p:nvPr>
        </p:nvSpPr>
        <p:spPr>
          <a:xfrm>
            <a:off x="5198150" y="321217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Flexible</a:t>
            </a:r>
            <a:endParaRPr/>
          </a:p>
        </p:txBody>
      </p:sp>
      <p:grpSp>
        <p:nvGrpSpPr>
          <p:cNvPr id="606" name="Google Shape;606;p40"/>
          <p:cNvGrpSpPr/>
          <p:nvPr/>
        </p:nvGrpSpPr>
        <p:grpSpPr>
          <a:xfrm>
            <a:off x="1010107" y="1864779"/>
            <a:ext cx="470086" cy="500326"/>
            <a:chOff x="4663732" y="1480816"/>
            <a:chExt cx="470086" cy="500326"/>
          </a:xfrm>
        </p:grpSpPr>
        <p:sp>
          <p:nvSpPr>
            <p:cNvPr id="607" name="Google Shape;607;p40"/>
            <p:cNvSpPr/>
            <p:nvPr/>
          </p:nvSpPr>
          <p:spPr>
            <a:xfrm>
              <a:off x="5045882" y="1539550"/>
              <a:ext cx="87855" cy="59634"/>
            </a:xfrm>
            <a:custGeom>
              <a:rect b="b" l="l" r="r" t="t"/>
              <a:pathLst>
                <a:path extrusionOk="0" h="2185" w="3219">
                  <a:moveTo>
                    <a:pt x="0" y="1"/>
                  </a:moveTo>
                  <a:lnTo>
                    <a:pt x="0" y="2185"/>
                  </a:lnTo>
                  <a:lnTo>
                    <a:pt x="3215" y="2185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5050685" y="1833681"/>
              <a:ext cx="79012" cy="120606"/>
            </a:xfrm>
            <a:custGeom>
              <a:rect b="b" l="l" r="r" t="t"/>
              <a:pathLst>
                <a:path extrusionOk="0" h="4419" w="2895">
                  <a:moveTo>
                    <a:pt x="1" y="0"/>
                  </a:moveTo>
                  <a:lnTo>
                    <a:pt x="1433" y="4418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4899185" y="1862856"/>
              <a:ext cx="29421" cy="29394"/>
            </a:xfrm>
            <a:custGeom>
              <a:rect b="b" l="l" r="r" t="t"/>
              <a:pathLst>
                <a:path extrusionOk="0" h="1077" w="1078">
                  <a:moveTo>
                    <a:pt x="541" y="0"/>
                  </a:moveTo>
                  <a:cubicBezTo>
                    <a:pt x="244" y="0"/>
                    <a:pt x="1" y="244"/>
                    <a:pt x="1" y="540"/>
                  </a:cubicBezTo>
                  <a:cubicBezTo>
                    <a:pt x="1" y="837"/>
                    <a:pt x="244" y="1077"/>
                    <a:pt x="541" y="1077"/>
                  </a:cubicBezTo>
                  <a:cubicBezTo>
                    <a:pt x="834" y="1077"/>
                    <a:pt x="1077" y="837"/>
                    <a:pt x="1077" y="540"/>
                  </a:cubicBezTo>
                  <a:cubicBezTo>
                    <a:pt x="1077" y="244"/>
                    <a:pt x="834" y="0"/>
                    <a:pt x="5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4663732" y="1480816"/>
              <a:ext cx="352892" cy="500326"/>
            </a:xfrm>
            <a:custGeom>
              <a:rect b="b" l="l" r="r" t="t"/>
              <a:pathLst>
                <a:path extrusionOk="0" h="18332" w="12930">
                  <a:moveTo>
                    <a:pt x="9387" y="6038"/>
                  </a:moveTo>
                  <a:lnTo>
                    <a:pt x="10145" y="6796"/>
                  </a:lnTo>
                  <a:lnTo>
                    <a:pt x="9387" y="7555"/>
                  </a:lnTo>
                  <a:lnTo>
                    <a:pt x="10145" y="8314"/>
                  </a:lnTo>
                  <a:lnTo>
                    <a:pt x="9387" y="9072"/>
                  </a:lnTo>
                  <a:lnTo>
                    <a:pt x="8628" y="8314"/>
                  </a:lnTo>
                  <a:lnTo>
                    <a:pt x="7869" y="9072"/>
                  </a:lnTo>
                  <a:lnTo>
                    <a:pt x="7111" y="8314"/>
                  </a:lnTo>
                  <a:lnTo>
                    <a:pt x="7869" y="7555"/>
                  </a:lnTo>
                  <a:lnTo>
                    <a:pt x="7111" y="6796"/>
                  </a:lnTo>
                  <a:lnTo>
                    <a:pt x="7869" y="6038"/>
                  </a:lnTo>
                  <a:lnTo>
                    <a:pt x="8628" y="6796"/>
                  </a:lnTo>
                  <a:lnTo>
                    <a:pt x="9387" y="6038"/>
                  </a:lnTo>
                  <a:close/>
                  <a:moveTo>
                    <a:pt x="5092" y="12488"/>
                  </a:moveTo>
                  <a:lnTo>
                    <a:pt x="5851" y="13247"/>
                  </a:lnTo>
                  <a:lnTo>
                    <a:pt x="5092" y="14006"/>
                  </a:lnTo>
                  <a:lnTo>
                    <a:pt x="5851" y="14764"/>
                  </a:lnTo>
                  <a:lnTo>
                    <a:pt x="5092" y="15523"/>
                  </a:lnTo>
                  <a:lnTo>
                    <a:pt x="4333" y="14764"/>
                  </a:lnTo>
                  <a:lnTo>
                    <a:pt x="3575" y="15523"/>
                  </a:lnTo>
                  <a:lnTo>
                    <a:pt x="2816" y="14764"/>
                  </a:lnTo>
                  <a:lnTo>
                    <a:pt x="3575" y="14006"/>
                  </a:lnTo>
                  <a:lnTo>
                    <a:pt x="2816" y="13247"/>
                  </a:lnTo>
                  <a:lnTo>
                    <a:pt x="3575" y="12488"/>
                  </a:lnTo>
                  <a:lnTo>
                    <a:pt x="4333" y="13247"/>
                  </a:lnTo>
                  <a:lnTo>
                    <a:pt x="5092" y="12488"/>
                  </a:lnTo>
                  <a:close/>
                  <a:moveTo>
                    <a:pt x="3797" y="2904"/>
                  </a:moveTo>
                  <a:lnTo>
                    <a:pt x="5840" y="5628"/>
                  </a:lnTo>
                  <a:lnTo>
                    <a:pt x="4979" y="6271"/>
                  </a:lnTo>
                  <a:lnTo>
                    <a:pt x="4337" y="5410"/>
                  </a:lnTo>
                  <a:lnTo>
                    <a:pt x="4337" y="8808"/>
                  </a:lnTo>
                  <a:lnTo>
                    <a:pt x="9708" y="10957"/>
                  </a:lnTo>
                  <a:lnTo>
                    <a:pt x="9708" y="13028"/>
                  </a:lnTo>
                  <a:cubicBezTo>
                    <a:pt x="10332" y="13250"/>
                    <a:pt x="10784" y="13840"/>
                    <a:pt x="10784" y="14542"/>
                  </a:cubicBezTo>
                  <a:cubicBezTo>
                    <a:pt x="10777" y="15428"/>
                    <a:pt x="10054" y="16151"/>
                    <a:pt x="9168" y="16151"/>
                  </a:cubicBezTo>
                  <a:cubicBezTo>
                    <a:pt x="8279" y="16151"/>
                    <a:pt x="7555" y="15428"/>
                    <a:pt x="7555" y="14542"/>
                  </a:cubicBezTo>
                  <a:cubicBezTo>
                    <a:pt x="7555" y="13840"/>
                    <a:pt x="8007" y="13254"/>
                    <a:pt x="8631" y="13028"/>
                  </a:cubicBezTo>
                  <a:lnTo>
                    <a:pt x="8631" y="11684"/>
                  </a:lnTo>
                  <a:lnTo>
                    <a:pt x="3261" y="9535"/>
                  </a:lnTo>
                  <a:lnTo>
                    <a:pt x="3261" y="5410"/>
                  </a:lnTo>
                  <a:lnTo>
                    <a:pt x="2615" y="6271"/>
                  </a:lnTo>
                  <a:lnTo>
                    <a:pt x="1757" y="5628"/>
                  </a:lnTo>
                  <a:lnTo>
                    <a:pt x="3797" y="2904"/>
                  </a:lnTo>
                  <a:close/>
                  <a:moveTo>
                    <a:pt x="0" y="0"/>
                  </a:moveTo>
                  <a:lnTo>
                    <a:pt x="0" y="18332"/>
                  </a:lnTo>
                  <a:lnTo>
                    <a:pt x="12929" y="18332"/>
                  </a:lnTo>
                  <a:lnTo>
                    <a:pt x="12929" y="4337"/>
                  </a:lnTo>
                  <a:lnTo>
                    <a:pt x="8628" y="4337"/>
                  </a:lnTo>
                  <a:lnTo>
                    <a:pt x="86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4928579" y="1489468"/>
              <a:ext cx="79367" cy="80349"/>
            </a:xfrm>
            <a:custGeom>
              <a:rect b="b" l="l" r="r" t="t"/>
              <a:pathLst>
                <a:path extrusionOk="0" h="2944" w="2908">
                  <a:moveTo>
                    <a:pt x="0" y="1"/>
                  </a:moveTo>
                  <a:lnTo>
                    <a:pt x="0" y="2944"/>
                  </a:lnTo>
                  <a:lnTo>
                    <a:pt x="2908" y="29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5045882" y="1628359"/>
              <a:ext cx="87936" cy="175982"/>
            </a:xfrm>
            <a:custGeom>
              <a:rect b="b" l="l" r="r" t="t"/>
              <a:pathLst>
                <a:path extrusionOk="0" h="6448" w="3222">
                  <a:moveTo>
                    <a:pt x="0" y="0"/>
                  </a:moveTo>
                  <a:lnTo>
                    <a:pt x="0" y="6447"/>
                  </a:lnTo>
                  <a:lnTo>
                    <a:pt x="3222" y="6447"/>
                  </a:lnTo>
                  <a:lnTo>
                    <a:pt x="32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40"/>
          <p:cNvGrpSpPr/>
          <p:nvPr/>
        </p:nvGrpSpPr>
        <p:grpSpPr>
          <a:xfrm>
            <a:off x="4230931" y="1867817"/>
            <a:ext cx="500435" cy="500435"/>
            <a:chOff x="1512431" y="2099592"/>
            <a:chExt cx="500435" cy="500435"/>
          </a:xfrm>
        </p:grpSpPr>
        <p:sp>
          <p:nvSpPr>
            <p:cNvPr id="614" name="Google Shape;614;p40"/>
            <p:cNvSpPr/>
            <p:nvPr/>
          </p:nvSpPr>
          <p:spPr>
            <a:xfrm>
              <a:off x="1512431" y="2158134"/>
              <a:ext cx="441784" cy="261107"/>
            </a:xfrm>
            <a:custGeom>
              <a:rect b="b" l="l" r="r" t="t"/>
              <a:pathLst>
                <a:path extrusionOk="0" h="9567" w="16187">
                  <a:moveTo>
                    <a:pt x="0" y="1"/>
                  </a:moveTo>
                  <a:lnTo>
                    <a:pt x="0" y="1077"/>
                  </a:lnTo>
                  <a:lnTo>
                    <a:pt x="4549" y="1077"/>
                  </a:lnTo>
                  <a:lnTo>
                    <a:pt x="6744" y="4302"/>
                  </a:lnTo>
                  <a:lnTo>
                    <a:pt x="2149" y="4302"/>
                  </a:lnTo>
                  <a:lnTo>
                    <a:pt x="2149" y="8632"/>
                  </a:lnTo>
                  <a:lnTo>
                    <a:pt x="4542" y="8632"/>
                  </a:lnTo>
                  <a:lnTo>
                    <a:pt x="6070" y="6306"/>
                  </a:lnTo>
                  <a:lnTo>
                    <a:pt x="7146" y="9567"/>
                  </a:lnTo>
                  <a:lnTo>
                    <a:pt x="7767" y="8632"/>
                  </a:lnTo>
                  <a:lnTo>
                    <a:pt x="9951" y="8632"/>
                  </a:lnTo>
                  <a:lnTo>
                    <a:pt x="11476" y="6306"/>
                  </a:lnTo>
                  <a:lnTo>
                    <a:pt x="12552" y="9567"/>
                  </a:lnTo>
                  <a:lnTo>
                    <a:pt x="13177" y="8628"/>
                  </a:lnTo>
                  <a:lnTo>
                    <a:pt x="16187" y="8628"/>
                  </a:lnTo>
                  <a:lnTo>
                    <a:pt x="16187" y="4299"/>
                  </a:lnTo>
                  <a:lnTo>
                    <a:pt x="8046" y="4299"/>
                  </a:lnTo>
                  <a:lnTo>
                    <a:pt x="51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1570892" y="2397544"/>
              <a:ext cx="383132" cy="143722"/>
            </a:xfrm>
            <a:custGeom>
              <a:rect b="b" l="l" r="r" t="t"/>
              <a:pathLst>
                <a:path extrusionOk="0" h="5266" w="14038">
                  <a:moveTo>
                    <a:pt x="3600" y="1"/>
                  </a:moveTo>
                  <a:lnTo>
                    <a:pt x="2979" y="936"/>
                  </a:lnTo>
                  <a:lnTo>
                    <a:pt x="0" y="936"/>
                  </a:lnTo>
                  <a:lnTo>
                    <a:pt x="0" y="5266"/>
                  </a:lnTo>
                  <a:lnTo>
                    <a:pt x="14038" y="5266"/>
                  </a:lnTo>
                  <a:lnTo>
                    <a:pt x="14038" y="936"/>
                  </a:lnTo>
                  <a:lnTo>
                    <a:pt x="11606" y="936"/>
                  </a:lnTo>
                  <a:lnTo>
                    <a:pt x="10085" y="3223"/>
                  </a:lnTo>
                  <a:lnTo>
                    <a:pt x="9009" y="1"/>
                  </a:lnTo>
                  <a:lnTo>
                    <a:pt x="8388" y="936"/>
                  </a:lnTo>
                  <a:lnTo>
                    <a:pt x="6204" y="936"/>
                  </a:lnTo>
                  <a:lnTo>
                    <a:pt x="4676" y="3223"/>
                  </a:lnTo>
                  <a:lnTo>
                    <a:pt x="36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1924821" y="2216676"/>
              <a:ext cx="88046" cy="88073"/>
            </a:xfrm>
            <a:custGeom>
              <a:rect b="b" l="l" r="r" t="t"/>
              <a:pathLst>
                <a:path extrusionOk="0" h="3227" w="3226">
                  <a:moveTo>
                    <a:pt x="0" y="1"/>
                  </a:moveTo>
                  <a:lnTo>
                    <a:pt x="0" y="1077"/>
                  </a:lnTo>
                  <a:lnTo>
                    <a:pt x="2149" y="1077"/>
                  </a:lnTo>
                  <a:lnTo>
                    <a:pt x="2149" y="3226"/>
                  </a:lnTo>
                  <a:lnTo>
                    <a:pt x="3226" y="3226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1924821" y="2510999"/>
              <a:ext cx="88046" cy="89028"/>
            </a:xfrm>
            <a:custGeom>
              <a:rect b="b" l="l" r="r" t="t"/>
              <a:pathLst>
                <a:path extrusionOk="0" h="3262" w="3226">
                  <a:moveTo>
                    <a:pt x="2149" y="1"/>
                  </a:moveTo>
                  <a:lnTo>
                    <a:pt x="2149" y="2185"/>
                  </a:lnTo>
                  <a:lnTo>
                    <a:pt x="0" y="2185"/>
                  </a:lnTo>
                  <a:lnTo>
                    <a:pt x="0" y="3261"/>
                  </a:lnTo>
                  <a:lnTo>
                    <a:pt x="3226" y="3261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1512431" y="2216676"/>
              <a:ext cx="58679" cy="88073"/>
            </a:xfrm>
            <a:custGeom>
              <a:rect b="b" l="l" r="r" t="t"/>
              <a:pathLst>
                <a:path extrusionOk="0" h="3227" w="2150">
                  <a:moveTo>
                    <a:pt x="0" y="1"/>
                  </a:moveTo>
                  <a:lnTo>
                    <a:pt x="0" y="3226"/>
                  </a:lnTo>
                  <a:lnTo>
                    <a:pt x="1077" y="3226"/>
                  </a:lnTo>
                  <a:lnTo>
                    <a:pt x="1077" y="1077"/>
                  </a:lnTo>
                  <a:lnTo>
                    <a:pt x="2149" y="1077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1512431" y="2510999"/>
              <a:ext cx="88046" cy="89028"/>
            </a:xfrm>
            <a:custGeom>
              <a:rect b="b" l="l" r="r" t="t"/>
              <a:pathLst>
                <a:path extrusionOk="0" h="3262" w="3226">
                  <a:moveTo>
                    <a:pt x="0" y="1"/>
                  </a:moveTo>
                  <a:lnTo>
                    <a:pt x="0" y="3261"/>
                  </a:lnTo>
                  <a:lnTo>
                    <a:pt x="3226" y="3261"/>
                  </a:lnTo>
                  <a:lnTo>
                    <a:pt x="3226" y="2185"/>
                  </a:lnTo>
                  <a:lnTo>
                    <a:pt x="1077" y="2185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1512431" y="2099592"/>
              <a:ext cx="29394" cy="29394"/>
            </a:xfrm>
            <a:custGeom>
              <a:rect b="b" l="l" r="r" t="t"/>
              <a:pathLst>
                <a:path extrusionOk="0" h="1077" w="1077">
                  <a:moveTo>
                    <a:pt x="0" y="0"/>
                  </a:moveTo>
                  <a:lnTo>
                    <a:pt x="0" y="1076"/>
                  </a:lnTo>
                  <a:lnTo>
                    <a:pt x="1077" y="1076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1570974" y="2099592"/>
              <a:ext cx="29421" cy="29394"/>
            </a:xfrm>
            <a:custGeom>
              <a:rect b="b" l="l" r="r" t="t"/>
              <a:pathLst>
                <a:path extrusionOk="0" h="1077" w="1078">
                  <a:moveTo>
                    <a:pt x="1" y="0"/>
                  </a:moveTo>
                  <a:lnTo>
                    <a:pt x="1" y="1076"/>
                  </a:lnTo>
                  <a:lnTo>
                    <a:pt x="1077" y="1076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1629625" y="2099592"/>
              <a:ext cx="29421" cy="29394"/>
            </a:xfrm>
            <a:custGeom>
              <a:rect b="b" l="l" r="r" t="t"/>
              <a:pathLst>
                <a:path extrusionOk="0" h="1077" w="1078">
                  <a:moveTo>
                    <a:pt x="1" y="0"/>
                  </a:moveTo>
                  <a:lnTo>
                    <a:pt x="1" y="1076"/>
                  </a:lnTo>
                  <a:lnTo>
                    <a:pt x="1077" y="1076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1895454" y="2099592"/>
              <a:ext cx="29394" cy="29394"/>
            </a:xfrm>
            <a:custGeom>
              <a:rect b="b" l="l" r="r" t="t"/>
              <a:pathLst>
                <a:path extrusionOk="0" h="1077" w="1077">
                  <a:moveTo>
                    <a:pt x="0" y="0"/>
                  </a:moveTo>
                  <a:lnTo>
                    <a:pt x="0" y="1076"/>
                  </a:lnTo>
                  <a:lnTo>
                    <a:pt x="1076" y="1076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1895454" y="2158243"/>
              <a:ext cx="29394" cy="29394"/>
            </a:xfrm>
            <a:custGeom>
              <a:rect b="b" l="l" r="r" t="t"/>
              <a:pathLst>
                <a:path extrusionOk="0" h="1077" w="1077">
                  <a:moveTo>
                    <a:pt x="0" y="0"/>
                  </a:moveTo>
                  <a:lnTo>
                    <a:pt x="0" y="1076"/>
                  </a:lnTo>
                  <a:lnTo>
                    <a:pt x="1076" y="1076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1954106" y="2099592"/>
              <a:ext cx="58679" cy="29394"/>
            </a:xfrm>
            <a:custGeom>
              <a:rect b="b" l="l" r="r" t="t"/>
              <a:pathLst>
                <a:path extrusionOk="0" h="1077" w="2150">
                  <a:moveTo>
                    <a:pt x="0" y="0"/>
                  </a:moveTo>
                  <a:lnTo>
                    <a:pt x="0" y="1076"/>
                  </a:lnTo>
                  <a:lnTo>
                    <a:pt x="2149" y="1076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1954106" y="2158243"/>
              <a:ext cx="58679" cy="29394"/>
            </a:xfrm>
            <a:custGeom>
              <a:rect b="b" l="l" r="r" t="t"/>
              <a:pathLst>
                <a:path extrusionOk="0" h="1077" w="2150">
                  <a:moveTo>
                    <a:pt x="0" y="0"/>
                  </a:moveTo>
                  <a:lnTo>
                    <a:pt x="0" y="1076"/>
                  </a:lnTo>
                  <a:lnTo>
                    <a:pt x="2149" y="1076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1512431" y="2393696"/>
              <a:ext cx="58679" cy="29312"/>
            </a:xfrm>
            <a:custGeom>
              <a:rect b="b" l="l" r="r" t="t"/>
              <a:pathLst>
                <a:path extrusionOk="0" h="1074" w="2150">
                  <a:moveTo>
                    <a:pt x="0" y="1"/>
                  </a:moveTo>
                  <a:lnTo>
                    <a:pt x="0" y="1074"/>
                  </a:lnTo>
                  <a:lnTo>
                    <a:pt x="2149" y="107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1954106" y="2393696"/>
              <a:ext cx="58679" cy="29312"/>
            </a:xfrm>
            <a:custGeom>
              <a:rect b="b" l="l" r="r" t="t"/>
              <a:pathLst>
                <a:path extrusionOk="0" h="1074" w="2150">
                  <a:moveTo>
                    <a:pt x="0" y="1"/>
                  </a:moveTo>
                  <a:lnTo>
                    <a:pt x="0" y="1074"/>
                  </a:lnTo>
                  <a:lnTo>
                    <a:pt x="2149" y="107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40"/>
          <p:cNvGrpSpPr/>
          <p:nvPr/>
        </p:nvGrpSpPr>
        <p:grpSpPr>
          <a:xfrm>
            <a:off x="4230938" y="3326329"/>
            <a:ext cx="500435" cy="500435"/>
            <a:chOff x="4681063" y="2099592"/>
            <a:chExt cx="500435" cy="500435"/>
          </a:xfrm>
        </p:grpSpPr>
        <p:sp>
          <p:nvSpPr>
            <p:cNvPr id="630" name="Google Shape;630;p40"/>
            <p:cNvSpPr/>
            <p:nvPr/>
          </p:nvSpPr>
          <p:spPr>
            <a:xfrm>
              <a:off x="4916625" y="2393696"/>
              <a:ext cx="29394" cy="29421"/>
            </a:xfrm>
            <a:custGeom>
              <a:rect b="b" l="l" r="r" t="t"/>
              <a:pathLst>
                <a:path extrusionOk="0" h="1078" w="1077">
                  <a:moveTo>
                    <a:pt x="541" y="1"/>
                  </a:moveTo>
                  <a:cubicBezTo>
                    <a:pt x="244" y="1"/>
                    <a:pt x="1" y="241"/>
                    <a:pt x="1" y="537"/>
                  </a:cubicBezTo>
                  <a:cubicBezTo>
                    <a:pt x="1" y="834"/>
                    <a:pt x="244" y="1077"/>
                    <a:pt x="541" y="1077"/>
                  </a:cubicBezTo>
                  <a:cubicBezTo>
                    <a:pt x="837" y="1077"/>
                    <a:pt x="1077" y="834"/>
                    <a:pt x="1077" y="537"/>
                  </a:cubicBezTo>
                  <a:cubicBezTo>
                    <a:pt x="1077" y="241"/>
                    <a:pt x="837" y="1"/>
                    <a:pt x="5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4858082" y="2335044"/>
              <a:ext cx="146588" cy="146615"/>
            </a:xfrm>
            <a:custGeom>
              <a:rect b="b" l="l" r="r" t="t"/>
              <a:pathLst>
                <a:path extrusionOk="0" h="5372" w="5371">
                  <a:moveTo>
                    <a:pt x="2686" y="1077"/>
                  </a:moveTo>
                  <a:cubicBezTo>
                    <a:pt x="3571" y="1077"/>
                    <a:pt x="4295" y="1800"/>
                    <a:pt x="4295" y="2686"/>
                  </a:cubicBezTo>
                  <a:cubicBezTo>
                    <a:pt x="4295" y="3572"/>
                    <a:pt x="3571" y="4295"/>
                    <a:pt x="2686" y="4295"/>
                  </a:cubicBezTo>
                  <a:cubicBezTo>
                    <a:pt x="1800" y="4295"/>
                    <a:pt x="1076" y="3572"/>
                    <a:pt x="1076" y="2686"/>
                  </a:cubicBezTo>
                  <a:cubicBezTo>
                    <a:pt x="1076" y="1800"/>
                    <a:pt x="1800" y="1077"/>
                    <a:pt x="2686" y="1077"/>
                  </a:cubicBezTo>
                  <a:close/>
                  <a:moveTo>
                    <a:pt x="2686" y="1"/>
                  </a:moveTo>
                  <a:cubicBezTo>
                    <a:pt x="1203" y="1"/>
                    <a:pt x="0" y="1204"/>
                    <a:pt x="0" y="2686"/>
                  </a:cubicBezTo>
                  <a:cubicBezTo>
                    <a:pt x="0" y="4168"/>
                    <a:pt x="1203" y="5371"/>
                    <a:pt x="2686" y="5371"/>
                  </a:cubicBezTo>
                  <a:cubicBezTo>
                    <a:pt x="4168" y="5371"/>
                    <a:pt x="5371" y="4168"/>
                    <a:pt x="5371" y="2686"/>
                  </a:cubicBezTo>
                  <a:cubicBezTo>
                    <a:pt x="5371" y="1204"/>
                    <a:pt x="4164" y="1"/>
                    <a:pt x="2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4681063" y="2158052"/>
              <a:ext cx="500435" cy="412608"/>
            </a:xfrm>
            <a:custGeom>
              <a:rect b="b" l="l" r="r" t="t"/>
              <a:pathLst>
                <a:path extrusionOk="0" h="15118" w="18336">
                  <a:moveTo>
                    <a:pt x="9172" y="5413"/>
                  </a:moveTo>
                  <a:cubicBezTo>
                    <a:pt x="11243" y="5413"/>
                    <a:pt x="12930" y="7100"/>
                    <a:pt x="12930" y="9171"/>
                  </a:cubicBezTo>
                  <a:cubicBezTo>
                    <a:pt x="12930" y="11246"/>
                    <a:pt x="11243" y="12929"/>
                    <a:pt x="9172" y="12929"/>
                  </a:cubicBezTo>
                  <a:cubicBezTo>
                    <a:pt x="7097" y="12929"/>
                    <a:pt x="5413" y="11246"/>
                    <a:pt x="5413" y="9171"/>
                  </a:cubicBezTo>
                  <a:cubicBezTo>
                    <a:pt x="5413" y="7100"/>
                    <a:pt x="7097" y="5413"/>
                    <a:pt x="9172" y="5413"/>
                  </a:cubicBezTo>
                  <a:close/>
                  <a:moveTo>
                    <a:pt x="0" y="0"/>
                  </a:moveTo>
                  <a:lnTo>
                    <a:pt x="0" y="1076"/>
                  </a:lnTo>
                  <a:lnTo>
                    <a:pt x="4588" y="1076"/>
                  </a:lnTo>
                  <a:lnTo>
                    <a:pt x="6423" y="3769"/>
                  </a:lnTo>
                  <a:cubicBezTo>
                    <a:pt x="3882" y="4746"/>
                    <a:pt x="1606" y="6966"/>
                    <a:pt x="4" y="9171"/>
                  </a:cubicBezTo>
                  <a:cubicBezTo>
                    <a:pt x="2167" y="12149"/>
                    <a:pt x="5523" y="15117"/>
                    <a:pt x="9172" y="15117"/>
                  </a:cubicBezTo>
                  <a:cubicBezTo>
                    <a:pt x="12820" y="15117"/>
                    <a:pt x="16176" y="12149"/>
                    <a:pt x="18336" y="9171"/>
                  </a:cubicBezTo>
                  <a:cubicBezTo>
                    <a:pt x="16176" y="6200"/>
                    <a:pt x="12820" y="3225"/>
                    <a:pt x="9172" y="3225"/>
                  </a:cubicBezTo>
                  <a:cubicBezTo>
                    <a:pt x="8603" y="3225"/>
                    <a:pt x="8046" y="3303"/>
                    <a:pt x="7499" y="3433"/>
                  </a:cubicBezTo>
                  <a:lnTo>
                    <a:pt x="5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5093535" y="2216786"/>
              <a:ext cx="87964" cy="89028"/>
            </a:xfrm>
            <a:custGeom>
              <a:rect b="b" l="l" r="r" t="t"/>
              <a:pathLst>
                <a:path extrusionOk="0" h="3262" w="3223">
                  <a:moveTo>
                    <a:pt x="1" y="1"/>
                  </a:moveTo>
                  <a:lnTo>
                    <a:pt x="1" y="1073"/>
                  </a:lnTo>
                  <a:lnTo>
                    <a:pt x="2146" y="1073"/>
                  </a:lnTo>
                  <a:lnTo>
                    <a:pt x="2146" y="3261"/>
                  </a:lnTo>
                  <a:lnTo>
                    <a:pt x="3223" y="3261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5093535" y="2510999"/>
              <a:ext cx="87964" cy="89028"/>
            </a:xfrm>
            <a:custGeom>
              <a:rect b="b" l="l" r="r" t="t"/>
              <a:pathLst>
                <a:path extrusionOk="0" h="3262" w="3223">
                  <a:moveTo>
                    <a:pt x="2146" y="1"/>
                  </a:moveTo>
                  <a:lnTo>
                    <a:pt x="2146" y="2185"/>
                  </a:lnTo>
                  <a:lnTo>
                    <a:pt x="1" y="2185"/>
                  </a:lnTo>
                  <a:lnTo>
                    <a:pt x="1" y="3261"/>
                  </a:lnTo>
                  <a:lnTo>
                    <a:pt x="3223" y="3261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4681063" y="2216676"/>
              <a:ext cx="89001" cy="89137"/>
            </a:xfrm>
            <a:custGeom>
              <a:rect b="b" l="l" r="r" t="t"/>
              <a:pathLst>
                <a:path extrusionOk="0" h="3266" w="3261">
                  <a:moveTo>
                    <a:pt x="0" y="1"/>
                  </a:moveTo>
                  <a:lnTo>
                    <a:pt x="0" y="3265"/>
                  </a:lnTo>
                  <a:lnTo>
                    <a:pt x="1077" y="3265"/>
                  </a:lnTo>
                  <a:lnTo>
                    <a:pt x="1077" y="1077"/>
                  </a:lnTo>
                  <a:lnTo>
                    <a:pt x="3261" y="1077"/>
                  </a:lnTo>
                  <a:lnTo>
                    <a:pt x="3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4681063" y="2510999"/>
              <a:ext cx="89001" cy="89028"/>
            </a:xfrm>
            <a:custGeom>
              <a:rect b="b" l="l" r="r" t="t"/>
              <a:pathLst>
                <a:path extrusionOk="0" h="3262" w="3261">
                  <a:moveTo>
                    <a:pt x="0" y="1"/>
                  </a:moveTo>
                  <a:lnTo>
                    <a:pt x="0" y="3261"/>
                  </a:lnTo>
                  <a:lnTo>
                    <a:pt x="3261" y="3261"/>
                  </a:lnTo>
                  <a:lnTo>
                    <a:pt x="3261" y="2185"/>
                  </a:lnTo>
                  <a:lnTo>
                    <a:pt x="1077" y="2185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4681063" y="2099592"/>
              <a:ext cx="29394" cy="29394"/>
            </a:xfrm>
            <a:custGeom>
              <a:rect b="b" l="l" r="r" t="t"/>
              <a:pathLst>
                <a:path extrusionOk="0" h="1077" w="1077">
                  <a:moveTo>
                    <a:pt x="0" y="0"/>
                  </a:moveTo>
                  <a:lnTo>
                    <a:pt x="0" y="1076"/>
                  </a:lnTo>
                  <a:lnTo>
                    <a:pt x="1077" y="1076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4739797" y="2099592"/>
              <a:ext cx="29421" cy="29394"/>
            </a:xfrm>
            <a:custGeom>
              <a:rect b="b" l="l" r="r" t="t"/>
              <a:pathLst>
                <a:path extrusionOk="0" h="1077" w="1078">
                  <a:moveTo>
                    <a:pt x="1" y="0"/>
                  </a:moveTo>
                  <a:lnTo>
                    <a:pt x="1" y="1076"/>
                  </a:lnTo>
                  <a:lnTo>
                    <a:pt x="1077" y="1076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4798448" y="2099592"/>
              <a:ext cx="29421" cy="29394"/>
            </a:xfrm>
            <a:custGeom>
              <a:rect b="b" l="l" r="r" t="t"/>
              <a:pathLst>
                <a:path extrusionOk="0" h="1077" w="1078">
                  <a:moveTo>
                    <a:pt x="1" y="0"/>
                  </a:moveTo>
                  <a:lnTo>
                    <a:pt x="1" y="1076"/>
                  </a:lnTo>
                  <a:lnTo>
                    <a:pt x="1077" y="1076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5064277" y="2099592"/>
              <a:ext cx="29394" cy="29394"/>
            </a:xfrm>
            <a:custGeom>
              <a:rect b="b" l="l" r="r" t="t"/>
              <a:pathLst>
                <a:path extrusionOk="0" h="1077" w="1077">
                  <a:moveTo>
                    <a:pt x="0" y="0"/>
                  </a:moveTo>
                  <a:lnTo>
                    <a:pt x="0" y="1076"/>
                  </a:lnTo>
                  <a:lnTo>
                    <a:pt x="1076" y="1076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5064277" y="2158243"/>
              <a:ext cx="29394" cy="29394"/>
            </a:xfrm>
            <a:custGeom>
              <a:rect b="b" l="l" r="r" t="t"/>
              <a:pathLst>
                <a:path extrusionOk="0" h="1077" w="1077">
                  <a:moveTo>
                    <a:pt x="0" y="0"/>
                  </a:moveTo>
                  <a:lnTo>
                    <a:pt x="0" y="1076"/>
                  </a:lnTo>
                  <a:lnTo>
                    <a:pt x="1076" y="1076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5122929" y="2099592"/>
              <a:ext cx="58570" cy="29394"/>
            </a:xfrm>
            <a:custGeom>
              <a:rect b="b" l="l" r="r" t="t"/>
              <a:pathLst>
                <a:path extrusionOk="0" h="1077" w="2146">
                  <a:moveTo>
                    <a:pt x="0" y="0"/>
                  </a:moveTo>
                  <a:lnTo>
                    <a:pt x="0" y="1076"/>
                  </a:lnTo>
                  <a:lnTo>
                    <a:pt x="2146" y="1076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5122929" y="2158243"/>
              <a:ext cx="58570" cy="29394"/>
            </a:xfrm>
            <a:custGeom>
              <a:rect b="b" l="l" r="r" t="t"/>
              <a:pathLst>
                <a:path extrusionOk="0" h="1077" w="2146">
                  <a:moveTo>
                    <a:pt x="0" y="0"/>
                  </a:moveTo>
                  <a:lnTo>
                    <a:pt x="0" y="1076"/>
                  </a:lnTo>
                  <a:lnTo>
                    <a:pt x="2146" y="1076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40"/>
          <p:cNvGrpSpPr/>
          <p:nvPr/>
        </p:nvGrpSpPr>
        <p:grpSpPr>
          <a:xfrm>
            <a:off x="994930" y="3334912"/>
            <a:ext cx="500435" cy="500626"/>
            <a:chOff x="4721893" y="3324424"/>
            <a:chExt cx="500435" cy="500626"/>
          </a:xfrm>
        </p:grpSpPr>
        <p:sp>
          <p:nvSpPr>
            <p:cNvPr id="645" name="Google Shape;645;p40"/>
            <p:cNvSpPr/>
            <p:nvPr/>
          </p:nvSpPr>
          <p:spPr>
            <a:xfrm>
              <a:off x="4986739" y="3397814"/>
              <a:ext cx="29394" cy="59525"/>
            </a:xfrm>
            <a:custGeom>
              <a:rect b="b" l="l" r="r" t="t"/>
              <a:pathLst>
                <a:path extrusionOk="0" h="2181" w="1077">
                  <a:moveTo>
                    <a:pt x="1" y="0"/>
                  </a:moveTo>
                  <a:lnTo>
                    <a:pt x="1" y="2181"/>
                  </a:lnTo>
                  <a:lnTo>
                    <a:pt x="1077" y="2181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5103960" y="3545357"/>
              <a:ext cx="29394" cy="58679"/>
            </a:xfrm>
            <a:custGeom>
              <a:rect b="b" l="l" r="r" t="t"/>
              <a:pathLst>
                <a:path extrusionOk="0" h="2150" w="1077">
                  <a:moveTo>
                    <a:pt x="0" y="0"/>
                  </a:moveTo>
                  <a:lnTo>
                    <a:pt x="0" y="2149"/>
                  </a:lnTo>
                  <a:lnTo>
                    <a:pt x="1076" y="2149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4810702" y="3397814"/>
              <a:ext cx="29394" cy="59525"/>
            </a:xfrm>
            <a:custGeom>
              <a:rect b="b" l="l" r="r" t="t"/>
              <a:pathLst>
                <a:path extrusionOk="0" h="2181" w="1077">
                  <a:moveTo>
                    <a:pt x="0" y="0"/>
                  </a:moveTo>
                  <a:lnTo>
                    <a:pt x="0" y="2181"/>
                  </a:lnTo>
                  <a:lnTo>
                    <a:pt x="1076" y="2181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4869436" y="3545357"/>
              <a:ext cx="29394" cy="58679"/>
            </a:xfrm>
            <a:custGeom>
              <a:rect b="b" l="l" r="r" t="t"/>
              <a:pathLst>
                <a:path extrusionOk="0" h="2150" w="1077">
                  <a:moveTo>
                    <a:pt x="1" y="0"/>
                  </a:moveTo>
                  <a:lnTo>
                    <a:pt x="1" y="2149"/>
                  </a:lnTo>
                  <a:lnTo>
                    <a:pt x="1077" y="2149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4721893" y="3324424"/>
              <a:ext cx="500353" cy="352892"/>
            </a:xfrm>
            <a:custGeom>
              <a:rect b="b" l="l" r="r" t="t"/>
              <a:pathLst>
                <a:path extrusionOk="0" h="12930" w="18333">
                  <a:moveTo>
                    <a:pt x="5407" y="1616"/>
                  </a:moveTo>
                  <a:lnTo>
                    <a:pt x="5407" y="5950"/>
                  </a:lnTo>
                  <a:lnTo>
                    <a:pt x="2185" y="5950"/>
                  </a:lnTo>
                  <a:lnTo>
                    <a:pt x="2185" y="1616"/>
                  </a:lnTo>
                  <a:close/>
                  <a:moveTo>
                    <a:pt x="7556" y="1616"/>
                  </a:moveTo>
                  <a:lnTo>
                    <a:pt x="7556" y="5950"/>
                  </a:lnTo>
                  <a:lnTo>
                    <a:pt x="6479" y="5950"/>
                  </a:lnTo>
                  <a:lnTo>
                    <a:pt x="6479" y="1616"/>
                  </a:lnTo>
                  <a:close/>
                  <a:moveTo>
                    <a:pt x="11854" y="1616"/>
                  </a:moveTo>
                  <a:lnTo>
                    <a:pt x="11854" y="5950"/>
                  </a:lnTo>
                  <a:lnTo>
                    <a:pt x="8628" y="5950"/>
                  </a:lnTo>
                  <a:lnTo>
                    <a:pt x="8628" y="1616"/>
                  </a:lnTo>
                  <a:close/>
                  <a:moveTo>
                    <a:pt x="13999" y="1616"/>
                  </a:moveTo>
                  <a:lnTo>
                    <a:pt x="13999" y="5950"/>
                  </a:lnTo>
                  <a:lnTo>
                    <a:pt x="12923" y="5950"/>
                  </a:lnTo>
                  <a:lnTo>
                    <a:pt x="12923" y="1616"/>
                  </a:lnTo>
                  <a:close/>
                  <a:moveTo>
                    <a:pt x="16148" y="1616"/>
                  </a:moveTo>
                  <a:lnTo>
                    <a:pt x="16148" y="5950"/>
                  </a:lnTo>
                  <a:lnTo>
                    <a:pt x="15072" y="5950"/>
                  </a:lnTo>
                  <a:lnTo>
                    <a:pt x="15072" y="1616"/>
                  </a:lnTo>
                  <a:close/>
                  <a:moveTo>
                    <a:pt x="3261" y="7019"/>
                  </a:moveTo>
                  <a:lnTo>
                    <a:pt x="3261" y="11317"/>
                  </a:lnTo>
                  <a:lnTo>
                    <a:pt x="2185" y="11317"/>
                  </a:lnTo>
                  <a:lnTo>
                    <a:pt x="2185" y="7019"/>
                  </a:lnTo>
                  <a:close/>
                  <a:moveTo>
                    <a:pt x="9705" y="7019"/>
                  </a:moveTo>
                  <a:lnTo>
                    <a:pt x="9705" y="11317"/>
                  </a:lnTo>
                  <a:lnTo>
                    <a:pt x="8628" y="11317"/>
                  </a:lnTo>
                  <a:lnTo>
                    <a:pt x="8628" y="7019"/>
                  </a:lnTo>
                  <a:close/>
                  <a:moveTo>
                    <a:pt x="16148" y="7019"/>
                  </a:moveTo>
                  <a:lnTo>
                    <a:pt x="16148" y="11317"/>
                  </a:lnTo>
                  <a:lnTo>
                    <a:pt x="12923" y="11317"/>
                  </a:lnTo>
                  <a:lnTo>
                    <a:pt x="12923" y="7019"/>
                  </a:lnTo>
                  <a:close/>
                  <a:moveTo>
                    <a:pt x="7556" y="7026"/>
                  </a:moveTo>
                  <a:lnTo>
                    <a:pt x="7556" y="11320"/>
                  </a:lnTo>
                  <a:lnTo>
                    <a:pt x="4330" y="11320"/>
                  </a:lnTo>
                  <a:lnTo>
                    <a:pt x="4330" y="7026"/>
                  </a:lnTo>
                  <a:close/>
                  <a:moveTo>
                    <a:pt x="11854" y="7026"/>
                  </a:moveTo>
                  <a:lnTo>
                    <a:pt x="11854" y="11320"/>
                  </a:lnTo>
                  <a:lnTo>
                    <a:pt x="10777" y="11320"/>
                  </a:lnTo>
                  <a:lnTo>
                    <a:pt x="10777" y="7026"/>
                  </a:lnTo>
                  <a:close/>
                  <a:moveTo>
                    <a:pt x="1" y="0"/>
                  </a:moveTo>
                  <a:lnTo>
                    <a:pt x="1" y="12930"/>
                  </a:lnTo>
                  <a:lnTo>
                    <a:pt x="18332" y="12930"/>
                  </a:lnTo>
                  <a:lnTo>
                    <a:pt x="18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4722002" y="3706656"/>
              <a:ext cx="500326" cy="118395"/>
            </a:xfrm>
            <a:custGeom>
              <a:rect b="b" l="l" r="r" t="t"/>
              <a:pathLst>
                <a:path extrusionOk="0" h="4338" w="18332">
                  <a:moveTo>
                    <a:pt x="0" y="1"/>
                  </a:moveTo>
                  <a:lnTo>
                    <a:pt x="0" y="2185"/>
                  </a:lnTo>
                  <a:lnTo>
                    <a:pt x="7552" y="2185"/>
                  </a:lnTo>
                  <a:lnTo>
                    <a:pt x="7552" y="3261"/>
                  </a:lnTo>
                  <a:lnTo>
                    <a:pt x="5403" y="3261"/>
                  </a:lnTo>
                  <a:lnTo>
                    <a:pt x="5403" y="4338"/>
                  </a:lnTo>
                  <a:lnTo>
                    <a:pt x="12926" y="4338"/>
                  </a:lnTo>
                  <a:lnTo>
                    <a:pt x="12926" y="3261"/>
                  </a:lnTo>
                  <a:lnTo>
                    <a:pt x="10777" y="3261"/>
                  </a:lnTo>
                  <a:lnTo>
                    <a:pt x="10777" y="2185"/>
                  </a:lnTo>
                  <a:lnTo>
                    <a:pt x="18332" y="2185"/>
                  </a:lnTo>
                  <a:lnTo>
                    <a:pt x="18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1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rgbClr val="558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56" name="Google Shape;656;p41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rgbClr val="558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1"/>
          <p:cNvSpPr txBox="1"/>
          <p:nvPr/>
        </p:nvSpPr>
        <p:spPr>
          <a:xfrm>
            <a:off x="798500" y="6273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 Reliability and Monitoring</a:t>
            </a:r>
            <a:endParaRPr sz="30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58" name="Google Shape;658;p41"/>
          <p:cNvSpPr txBox="1"/>
          <p:nvPr/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Monitor queue length, processing times, and failure rates.</a:t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Optimize system performance and scale efficiently.</a:t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59" name="Google Shape;659;p41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rgbClr val="558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41"/>
          <p:cNvSpPr txBox="1"/>
          <p:nvPr/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Messages reappear if not processed within the visibility timeout.</a:t>
            </a:r>
            <a:endParaRPr sz="11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Simplifies retry logic and ensures no tasks are lost.</a:t>
            </a:r>
            <a:endParaRPr sz="11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61" name="Google Shape;661;p41"/>
          <p:cNvSpPr txBox="1"/>
          <p:nvPr/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Ensures consistency and simplifies rollback on errors</a:t>
            </a:r>
            <a:endParaRPr sz="1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62" name="Google Shape;662;p41"/>
          <p:cNvSpPr txBox="1"/>
          <p:nvPr/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Queue Metrics</a:t>
            </a:r>
            <a:endParaRPr sz="17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63" name="Google Shape;663;p41"/>
          <p:cNvSpPr txBox="1"/>
          <p:nvPr/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Failure Handling</a:t>
            </a:r>
            <a:endParaRPr sz="16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64" name="Google Shape;664;p41"/>
          <p:cNvSpPr txBox="1"/>
          <p:nvPr/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Transactions</a:t>
            </a:r>
            <a:endParaRPr sz="17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65" name="Google Shape;665;p41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rgbClr val="558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1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rgbClr val="558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41"/>
          <p:cNvSpPr/>
          <p:nvPr/>
        </p:nvSpPr>
        <p:spPr>
          <a:xfrm>
            <a:off x="6272525" y="1428000"/>
            <a:ext cx="933300" cy="933300"/>
          </a:xfrm>
          <a:prstGeom prst="ellipse">
            <a:avLst/>
          </a:prstGeom>
          <a:solidFill>
            <a:srgbClr val="558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8" name="Google Shape;668;p41"/>
          <p:cNvGrpSpPr/>
          <p:nvPr/>
        </p:nvGrpSpPr>
        <p:grpSpPr>
          <a:xfrm>
            <a:off x="4342178" y="1966607"/>
            <a:ext cx="459642" cy="459463"/>
            <a:chOff x="3671350" y="1353725"/>
            <a:chExt cx="1924800" cy="1924050"/>
          </a:xfrm>
        </p:grpSpPr>
        <p:sp>
          <p:nvSpPr>
            <p:cNvPr id="669" name="Google Shape;669;p41"/>
            <p:cNvSpPr/>
            <p:nvPr/>
          </p:nvSpPr>
          <p:spPr>
            <a:xfrm>
              <a:off x="4220050" y="1353725"/>
              <a:ext cx="827425" cy="783525"/>
            </a:xfrm>
            <a:custGeom>
              <a:rect b="b" l="l" r="r" t="t"/>
              <a:pathLst>
                <a:path extrusionOk="0" h="31341" w="33097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5142300" y="2483925"/>
              <a:ext cx="453850" cy="449475"/>
            </a:xfrm>
            <a:custGeom>
              <a:rect b="b" l="l" r="r" t="t"/>
              <a:pathLst>
                <a:path extrusionOk="0" h="17979" w="18154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4239000" y="2257725"/>
              <a:ext cx="789500" cy="677125"/>
            </a:xfrm>
            <a:custGeom>
              <a:rect b="b" l="l" r="r" t="t"/>
              <a:pathLst>
                <a:path extrusionOk="0" h="27085" w="3158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3671350" y="3047200"/>
              <a:ext cx="1924800" cy="230575"/>
            </a:xfrm>
            <a:custGeom>
              <a:rect b="b" l="l" r="r" t="t"/>
              <a:pathLst>
                <a:path extrusionOk="0" h="9223" w="76992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3671350" y="2596275"/>
              <a:ext cx="453875" cy="340050"/>
            </a:xfrm>
            <a:custGeom>
              <a:rect b="b" l="l" r="r" t="t"/>
              <a:pathLst>
                <a:path extrusionOk="0" h="13602" w="18155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41"/>
          <p:cNvGrpSpPr/>
          <p:nvPr/>
        </p:nvGrpSpPr>
        <p:grpSpPr>
          <a:xfrm>
            <a:off x="6502888" y="1657346"/>
            <a:ext cx="472533" cy="473852"/>
            <a:chOff x="1869175" y="3274825"/>
            <a:chExt cx="1567275" cy="1571650"/>
          </a:xfrm>
        </p:grpSpPr>
        <p:sp>
          <p:nvSpPr>
            <p:cNvPr id="675" name="Google Shape;675;p41"/>
            <p:cNvSpPr/>
            <p:nvPr/>
          </p:nvSpPr>
          <p:spPr>
            <a:xfrm>
              <a:off x="2698025" y="4003000"/>
              <a:ext cx="738425" cy="840575"/>
            </a:xfrm>
            <a:custGeom>
              <a:rect b="b" l="l" r="r" t="t"/>
              <a:pathLst>
                <a:path extrusionOk="0" h="33623" w="29537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1869175" y="4003000"/>
              <a:ext cx="738400" cy="843475"/>
            </a:xfrm>
            <a:custGeom>
              <a:rect b="b" l="l" r="r" t="t"/>
              <a:pathLst>
                <a:path extrusionOk="0" h="33739" w="29536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2191675" y="3274825"/>
              <a:ext cx="919350" cy="1014225"/>
            </a:xfrm>
            <a:custGeom>
              <a:rect b="b" l="l" r="r" t="t"/>
              <a:pathLst>
                <a:path extrusionOk="0" h="40569" w="36774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78" name="Google Shape;678;p4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55808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9" name="Google Shape;679;p41"/>
          <p:cNvGrpSpPr/>
          <p:nvPr/>
        </p:nvGrpSpPr>
        <p:grpSpPr>
          <a:xfrm>
            <a:off x="2218390" y="2304852"/>
            <a:ext cx="372883" cy="543742"/>
            <a:chOff x="2070550" y="767325"/>
            <a:chExt cx="1106150" cy="1613000"/>
          </a:xfrm>
        </p:grpSpPr>
        <p:sp>
          <p:nvSpPr>
            <p:cNvPr id="680" name="Google Shape;680;p41"/>
            <p:cNvSpPr/>
            <p:nvPr/>
          </p:nvSpPr>
          <p:spPr>
            <a:xfrm>
              <a:off x="2199700" y="767325"/>
              <a:ext cx="608525" cy="516100"/>
            </a:xfrm>
            <a:custGeom>
              <a:rect b="b" l="l" r="r" t="t"/>
              <a:pathLst>
                <a:path extrusionOk="0" h="20644" w="24341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2341975" y="887475"/>
              <a:ext cx="323975" cy="208700"/>
            </a:xfrm>
            <a:custGeom>
              <a:rect b="b" l="l" r="r" t="t"/>
              <a:pathLst>
                <a:path extrusionOk="0" h="8348" w="12959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2070550" y="1050925"/>
              <a:ext cx="1106150" cy="1329400"/>
            </a:xfrm>
            <a:custGeom>
              <a:rect b="b" l="l" r="r" t="t"/>
              <a:pathLst>
                <a:path extrusionOk="0" h="53176" w="44246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" name="Google Shape;687;p42"/>
          <p:cNvPicPr preferRelativeResize="0"/>
          <p:nvPr/>
        </p:nvPicPr>
        <p:blipFill rotWithShape="1">
          <a:blip r:embed="rId3">
            <a:alphaModFix/>
          </a:blip>
          <a:srcRect b="11776" l="5801" r="5348" t="11898"/>
          <a:stretch/>
        </p:blipFill>
        <p:spPr>
          <a:xfrm>
            <a:off x="848650" y="1072825"/>
            <a:ext cx="7853025" cy="30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3"/>
          <p:cNvSpPr txBox="1"/>
          <p:nvPr>
            <p:ph type="title"/>
          </p:nvPr>
        </p:nvSpPr>
        <p:spPr>
          <a:xfrm>
            <a:off x="720000" y="445025"/>
            <a:ext cx="795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Real-World Example: Processing Pipeline</a:t>
            </a:r>
            <a:endParaRPr sz="2800"/>
          </a:p>
        </p:txBody>
      </p:sp>
      <p:pic>
        <p:nvPicPr>
          <p:cNvPr id="693" name="Google Shape;69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000" y="1017725"/>
            <a:ext cx="747952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4"/>
          <p:cNvSpPr txBox="1"/>
          <p:nvPr>
            <p:ph type="title"/>
          </p:nvPr>
        </p:nvSpPr>
        <p:spPr>
          <a:xfrm>
            <a:off x="713264" y="685100"/>
            <a:ext cx="46293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699" name="Google Shape;699;p44"/>
          <p:cNvSpPr txBox="1"/>
          <p:nvPr>
            <p:ph idx="1" type="subTitle"/>
          </p:nvPr>
        </p:nvSpPr>
        <p:spPr>
          <a:xfrm>
            <a:off x="713225" y="1722730"/>
            <a:ext cx="46293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r>
              <a:rPr b="1" lang="en"/>
              <a:t>o you have any questions?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ali@techbend.io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tembo.io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https://github.com/tembo-io/pgmq</a:t>
            </a:r>
            <a:endParaRPr/>
          </a:p>
        </p:txBody>
      </p:sp>
      <p:sp>
        <p:nvSpPr>
          <p:cNvPr id="700" name="Google Shape;700;p44"/>
          <p:cNvSpPr txBox="1"/>
          <p:nvPr/>
        </p:nvSpPr>
        <p:spPr>
          <a:xfrm>
            <a:off x="713275" y="4233700"/>
            <a:ext cx="46293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Please keep this slide for attribution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01" name="Google Shape;701;p44"/>
          <p:cNvGrpSpPr/>
          <p:nvPr/>
        </p:nvGrpSpPr>
        <p:grpSpPr>
          <a:xfrm>
            <a:off x="6034854" y="1343530"/>
            <a:ext cx="2894210" cy="2843761"/>
            <a:chOff x="5970625" y="1743798"/>
            <a:chExt cx="2272821" cy="2233203"/>
          </a:xfrm>
        </p:grpSpPr>
        <p:sp>
          <p:nvSpPr>
            <p:cNvPr id="702" name="Google Shape;702;p44"/>
            <p:cNvSpPr/>
            <p:nvPr/>
          </p:nvSpPr>
          <p:spPr>
            <a:xfrm>
              <a:off x="5970625" y="1743798"/>
              <a:ext cx="2233096" cy="2233203"/>
            </a:xfrm>
            <a:custGeom>
              <a:rect b="b" l="l" r="r" t="t"/>
              <a:pathLst>
                <a:path extrusionOk="0" h="43058" w="43058">
                  <a:moveTo>
                    <a:pt x="43058" y="21529"/>
                  </a:moveTo>
                  <a:cubicBezTo>
                    <a:pt x="43058" y="33419"/>
                    <a:pt x="33419" y="43058"/>
                    <a:pt x="21529" y="43058"/>
                  </a:cubicBezTo>
                  <a:cubicBezTo>
                    <a:pt x="9640" y="43058"/>
                    <a:pt x="0" y="33419"/>
                    <a:pt x="0" y="21529"/>
                  </a:cubicBezTo>
                  <a:cubicBezTo>
                    <a:pt x="0" y="9640"/>
                    <a:pt x="9640" y="0"/>
                    <a:pt x="21529" y="0"/>
                  </a:cubicBezTo>
                  <a:cubicBezTo>
                    <a:pt x="33419" y="0"/>
                    <a:pt x="43058" y="9640"/>
                    <a:pt x="43058" y="2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8039522" y="2569044"/>
              <a:ext cx="203923" cy="204504"/>
            </a:xfrm>
            <a:custGeom>
              <a:rect b="b" l="l" r="r" t="t"/>
              <a:pathLst>
                <a:path extrusionOk="0" h="3943" w="3932">
                  <a:moveTo>
                    <a:pt x="3713" y="3931"/>
                  </a:moveTo>
                  <a:cubicBezTo>
                    <a:pt x="3598" y="3931"/>
                    <a:pt x="3500" y="3833"/>
                    <a:pt x="3500" y="3712"/>
                  </a:cubicBezTo>
                  <a:cubicBezTo>
                    <a:pt x="3500" y="1905"/>
                    <a:pt x="2032" y="432"/>
                    <a:pt x="219" y="432"/>
                  </a:cubicBezTo>
                  <a:cubicBezTo>
                    <a:pt x="104" y="432"/>
                    <a:pt x="1" y="340"/>
                    <a:pt x="1" y="219"/>
                  </a:cubicBezTo>
                  <a:cubicBezTo>
                    <a:pt x="1" y="104"/>
                    <a:pt x="93" y="0"/>
                    <a:pt x="219" y="0"/>
                  </a:cubicBezTo>
                  <a:cubicBezTo>
                    <a:pt x="2262" y="0"/>
                    <a:pt x="3920" y="1664"/>
                    <a:pt x="3920" y="3707"/>
                  </a:cubicBezTo>
                  <a:cubicBezTo>
                    <a:pt x="3931" y="3833"/>
                    <a:pt x="3828" y="3931"/>
                    <a:pt x="3713" y="3931"/>
                  </a:cubicBezTo>
                  <a:close/>
                  <a:moveTo>
                    <a:pt x="2878" y="3718"/>
                  </a:moveTo>
                  <a:cubicBezTo>
                    <a:pt x="2878" y="2251"/>
                    <a:pt x="1687" y="1065"/>
                    <a:pt x="225" y="1065"/>
                  </a:cubicBezTo>
                  <a:cubicBezTo>
                    <a:pt x="110" y="1065"/>
                    <a:pt x="6" y="1157"/>
                    <a:pt x="6" y="1284"/>
                  </a:cubicBezTo>
                  <a:cubicBezTo>
                    <a:pt x="6" y="1399"/>
                    <a:pt x="104" y="1497"/>
                    <a:pt x="225" y="1497"/>
                  </a:cubicBezTo>
                  <a:cubicBezTo>
                    <a:pt x="1457" y="1497"/>
                    <a:pt x="2452" y="2498"/>
                    <a:pt x="2452" y="3730"/>
                  </a:cubicBezTo>
                  <a:cubicBezTo>
                    <a:pt x="2452" y="3845"/>
                    <a:pt x="2550" y="3943"/>
                    <a:pt x="2671" y="3943"/>
                  </a:cubicBezTo>
                  <a:cubicBezTo>
                    <a:pt x="2792" y="3943"/>
                    <a:pt x="2878" y="3833"/>
                    <a:pt x="2878" y="3718"/>
                  </a:cubicBezTo>
                  <a:close/>
                  <a:moveTo>
                    <a:pt x="1831" y="3718"/>
                  </a:moveTo>
                  <a:cubicBezTo>
                    <a:pt x="1831" y="2838"/>
                    <a:pt x="1111" y="2107"/>
                    <a:pt x="219" y="2107"/>
                  </a:cubicBezTo>
                  <a:cubicBezTo>
                    <a:pt x="104" y="2107"/>
                    <a:pt x="1" y="2205"/>
                    <a:pt x="1" y="2325"/>
                  </a:cubicBezTo>
                  <a:cubicBezTo>
                    <a:pt x="1" y="2446"/>
                    <a:pt x="93" y="2538"/>
                    <a:pt x="219" y="2538"/>
                  </a:cubicBezTo>
                  <a:cubicBezTo>
                    <a:pt x="870" y="2538"/>
                    <a:pt x="1405" y="3074"/>
                    <a:pt x="1405" y="3730"/>
                  </a:cubicBezTo>
                  <a:cubicBezTo>
                    <a:pt x="1405" y="3845"/>
                    <a:pt x="1497" y="3943"/>
                    <a:pt x="1618" y="3943"/>
                  </a:cubicBezTo>
                  <a:cubicBezTo>
                    <a:pt x="1733" y="3931"/>
                    <a:pt x="1831" y="3833"/>
                    <a:pt x="1831" y="37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5996867" y="2974354"/>
              <a:ext cx="191061" cy="190189"/>
            </a:xfrm>
            <a:custGeom>
              <a:rect b="b" l="l" r="r" t="t"/>
              <a:pathLst>
                <a:path extrusionOk="0" h="3667" w="3684">
                  <a:moveTo>
                    <a:pt x="3672" y="202"/>
                  </a:moveTo>
                  <a:cubicBezTo>
                    <a:pt x="3672" y="306"/>
                    <a:pt x="3586" y="398"/>
                    <a:pt x="3471" y="398"/>
                  </a:cubicBezTo>
                  <a:cubicBezTo>
                    <a:pt x="1779" y="398"/>
                    <a:pt x="404" y="1773"/>
                    <a:pt x="404" y="3465"/>
                  </a:cubicBezTo>
                  <a:cubicBezTo>
                    <a:pt x="404" y="3574"/>
                    <a:pt x="317" y="3666"/>
                    <a:pt x="202" y="3666"/>
                  </a:cubicBezTo>
                  <a:cubicBezTo>
                    <a:pt x="93" y="3666"/>
                    <a:pt x="1" y="3580"/>
                    <a:pt x="1" y="3465"/>
                  </a:cubicBezTo>
                  <a:cubicBezTo>
                    <a:pt x="1" y="1560"/>
                    <a:pt x="1555" y="6"/>
                    <a:pt x="3459" y="6"/>
                  </a:cubicBezTo>
                  <a:cubicBezTo>
                    <a:pt x="3586" y="1"/>
                    <a:pt x="3672" y="81"/>
                    <a:pt x="3672" y="202"/>
                  </a:cubicBezTo>
                  <a:close/>
                  <a:moveTo>
                    <a:pt x="3477" y="979"/>
                  </a:moveTo>
                  <a:cubicBezTo>
                    <a:pt x="2113" y="979"/>
                    <a:pt x="996" y="2090"/>
                    <a:pt x="996" y="3459"/>
                  </a:cubicBezTo>
                  <a:cubicBezTo>
                    <a:pt x="996" y="3569"/>
                    <a:pt x="1083" y="3661"/>
                    <a:pt x="1198" y="3661"/>
                  </a:cubicBezTo>
                  <a:cubicBezTo>
                    <a:pt x="1307" y="3661"/>
                    <a:pt x="1399" y="3574"/>
                    <a:pt x="1399" y="3459"/>
                  </a:cubicBezTo>
                  <a:cubicBezTo>
                    <a:pt x="1399" y="2308"/>
                    <a:pt x="2331" y="1370"/>
                    <a:pt x="3482" y="1370"/>
                  </a:cubicBezTo>
                  <a:cubicBezTo>
                    <a:pt x="3592" y="1370"/>
                    <a:pt x="3684" y="1284"/>
                    <a:pt x="3684" y="1169"/>
                  </a:cubicBezTo>
                  <a:cubicBezTo>
                    <a:pt x="3672" y="1065"/>
                    <a:pt x="3586" y="979"/>
                    <a:pt x="3477" y="979"/>
                  </a:cubicBezTo>
                  <a:close/>
                  <a:moveTo>
                    <a:pt x="3477" y="1951"/>
                  </a:moveTo>
                  <a:cubicBezTo>
                    <a:pt x="2648" y="1951"/>
                    <a:pt x="1975" y="2630"/>
                    <a:pt x="1975" y="3459"/>
                  </a:cubicBezTo>
                  <a:cubicBezTo>
                    <a:pt x="1975" y="3563"/>
                    <a:pt x="2061" y="3661"/>
                    <a:pt x="2176" y="3661"/>
                  </a:cubicBezTo>
                  <a:cubicBezTo>
                    <a:pt x="2291" y="3661"/>
                    <a:pt x="2377" y="3574"/>
                    <a:pt x="2377" y="3459"/>
                  </a:cubicBezTo>
                  <a:cubicBezTo>
                    <a:pt x="2377" y="2843"/>
                    <a:pt x="2872" y="2349"/>
                    <a:pt x="3482" y="2349"/>
                  </a:cubicBezTo>
                  <a:cubicBezTo>
                    <a:pt x="3592" y="2349"/>
                    <a:pt x="3684" y="2262"/>
                    <a:pt x="3684" y="2147"/>
                  </a:cubicBezTo>
                  <a:cubicBezTo>
                    <a:pt x="3672" y="2043"/>
                    <a:pt x="3586" y="1951"/>
                    <a:pt x="3477" y="19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6169673" y="3213443"/>
              <a:ext cx="433726" cy="433436"/>
            </a:xfrm>
            <a:custGeom>
              <a:rect b="b" l="l" r="r" t="t"/>
              <a:pathLst>
                <a:path extrusionOk="0" h="8357" w="8363">
                  <a:moveTo>
                    <a:pt x="4179" y="0"/>
                  </a:moveTo>
                  <a:cubicBezTo>
                    <a:pt x="1877" y="0"/>
                    <a:pt x="1" y="1870"/>
                    <a:pt x="1" y="4178"/>
                  </a:cubicBezTo>
                  <a:cubicBezTo>
                    <a:pt x="1" y="6480"/>
                    <a:pt x="1871" y="8356"/>
                    <a:pt x="4179" y="8356"/>
                  </a:cubicBezTo>
                  <a:cubicBezTo>
                    <a:pt x="6481" y="8356"/>
                    <a:pt x="8363" y="6486"/>
                    <a:pt x="8363" y="4178"/>
                  </a:cubicBezTo>
                  <a:cubicBezTo>
                    <a:pt x="8363" y="1870"/>
                    <a:pt x="6481" y="0"/>
                    <a:pt x="4179" y="0"/>
                  </a:cubicBezTo>
                  <a:close/>
                  <a:moveTo>
                    <a:pt x="4179" y="8034"/>
                  </a:moveTo>
                  <a:cubicBezTo>
                    <a:pt x="3701" y="8034"/>
                    <a:pt x="3195" y="7280"/>
                    <a:pt x="2936" y="6037"/>
                  </a:cubicBezTo>
                  <a:cubicBezTo>
                    <a:pt x="3304" y="5985"/>
                    <a:pt x="3713" y="5956"/>
                    <a:pt x="4179" y="5956"/>
                  </a:cubicBezTo>
                  <a:cubicBezTo>
                    <a:pt x="4651" y="5956"/>
                    <a:pt x="5065" y="5985"/>
                    <a:pt x="5428" y="6037"/>
                  </a:cubicBezTo>
                  <a:cubicBezTo>
                    <a:pt x="5169" y="7280"/>
                    <a:pt x="4662" y="8034"/>
                    <a:pt x="4179" y="8034"/>
                  </a:cubicBezTo>
                  <a:close/>
                  <a:moveTo>
                    <a:pt x="4179" y="5640"/>
                  </a:moveTo>
                  <a:cubicBezTo>
                    <a:pt x="3690" y="5640"/>
                    <a:pt x="3252" y="5669"/>
                    <a:pt x="2872" y="5720"/>
                  </a:cubicBezTo>
                  <a:cubicBezTo>
                    <a:pt x="2798" y="5300"/>
                    <a:pt x="2757" y="4834"/>
                    <a:pt x="2752" y="4328"/>
                  </a:cubicBezTo>
                  <a:lnTo>
                    <a:pt x="5600" y="4328"/>
                  </a:lnTo>
                  <a:cubicBezTo>
                    <a:pt x="5589" y="4834"/>
                    <a:pt x="5548" y="5300"/>
                    <a:pt x="5474" y="5720"/>
                  </a:cubicBezTo>
                  <a:cubicBezTo>
                    <a:pt x="5111" y="5674"/>
                    <a:pt x="4668" y="5640"/>
                    <a:pt x="4179" y="5640"/>
                  </a:cubicBezTo>
                  <a:close/>
                  <a:moveTo>
                    <a:pt x="4179" y="317"/>
                  </a:moveTo>
                  <a:cubicBezTo>
                    <a:pt x="4662" y="317"/>
                    <a:pt x="5169" y="1071"/>
                    <a:pt x="5428" y="2314"/>
                  </a:cubicBezTo>
                  <a:cubicBezTo>
                    <a:pt x="5059" y="2365"/>
                    <a:pt x="4651" y="2394"/>
                    <a:pt x="4179" y="2394"/>
                  </a:cubicBezTo>
                  <a:cubicBezTo>
                    <a:pt x="3713" y="2394"/>
                    <a:pt x="3298" y="2365"/>
                    <a:pt x="2936" y="2314"/>
                  </a:cubicBezTo>
                  <a:cubicBezTo>
                    <a:pt x="3195" y="1071"/>
                    <a:pt x="3701" y="317"/>
                    <a:pt x="4179" y="317"/>
                  </a:cubicBezTo>
                  <a:close/>
                  <a:moveTo>
                    <a:pt x="4179" y="2705"/>
                  </a:moveTo>
                  <a:cubicBezTo>
                    <a:pt x="4668" y="2705"/>
                    <a:pt x="5111" y="2676"/>
                    <a:pt x="5491" y="2624"/>
                  </a:cubicBezTo>
                  <a:cubicBezTo>
                    <a:pt x="5560" y="3039"/>
                    <a:pt x="5606" y="3511"/>
                    <a:pt x="5612" y="4011"/>
                  </a:cubicBezTo>
                  <a:lnTo>
                    <a:pt x="2763" y="4011"/>
                  </a:lnTo>
                  <a:cubicBezTo>
                    <a:pt x="2769" y="3511"/>
                    <a:pt x="2815" y="3039"/>
                    <a:pt x="2884" y="2624"/>
                  </a:cubicBezTo>
                  <a:cubicBezTo>
                    <a:pt x="3258" y="2676"/>
                    <a:pt x="3690" y="2705"/>
                    <a:pt x="4179" y="2705"/>
                  </a:cubicBezTo>
                  <a:close/>
                  <a:moveTo>
                    <a:pt x="2441" y="4023"/>
                  </a:moveTo>
                  <a:lnTo>
                    <a:pt x="323" y="4023"/>
                  </a:lnTo>
                  <a:cubicBezTo>
                    <a:pt x="352" y="3315"/>
                    <a:pt x="576" y="2653"/>
                    <a:pt x="939" y="2095"/>
                  </a:cubicBezTo>
                  <a:cubicBezTo>
                    <a:pt x="1169" y="2210"/>
                    <a:pt x="1704" y="2440"/>
                    <a:pt x="2567" y="2584"/>
                  </a:cubicBezTo>
                  <a:cubicBezTo>
                    <a:pt x="2493" y="3021"/>
                    <a:pt x="2447" y="3511"/>
                    <a:pt x="2441" y="4023"/>
                  </a:cubicBezTo>
                  <a:close/>
                  <a:moveTo>
                    <a:pt x="2441" y="4328"/>
                  </a:moveTo>
                  <a:cubicBezTo>
                    <a:pt x="2447" y="4840"/>
                    <a:pt x="2493" y="5323"/>
                    <a:pt x="2562" y="5766"/>
                  </a:cubicBezTo>
                  <a:cubicBezTo>
                    <a:pt x="1698" y="5910"/>
                    <a:pt x="1157" y="6141"/>
                    <a:pt x="927" y="6256"/>
                  </a:cubicBezTo>
                  <a:cubicBezTo>
                    <a:pt x="570" y="5697"/>
                    <a:pt x="346" y="5036"/>
                    <a:pt x="317" y="4328"/>
                  </a:cubicBezTo>
                  <a:close/>
                  <a:moveTo>
                    <a:pt x="5922" y="4328"/>
                  </a:moveTo>
                  <a:lnTo>
                    <a:pt x="8034" y="4328"/>
                  </a:lnTo>
                  <a:cubicBezTo>
                    <a:pt x="8006" y="5036"/>
                    <a:pt x="7787" y="5697"/>
                    <a:pt x="7424" y="6256"/>
                  </a:cubicBezTo>
                  <a:cubicBezTo>
                    <a:pt x="7194" y="6141"/>
                    <a:pt x="6653" y="5910"/>
                    <a:pt x="5790" y="5766"/>
                  </a:cubicBezTo>
                  <a:cubicBezTo>
                    <a:pt x="5871" y="5323"/>
                    <a:pt x="5917" y="4840"/>
                    <a:pt x="5922" y="4328"/>
                  </a:cubicBezTo>
                  <a:close/>
                  <a:moveTo>
                    <a:pt x="5922" y="4023"/>
                  </a:moveTo>
                  <a:cubicBezTo>
                    <a:pt x="5917" y="3511"/>
                    <a:pt x="5871" y="3027"/>
                    <a:pt x="5802" y="2584"/>
                  </a:cubicBezTo>
                  <a:cubicBezTo>
                    <a:pt x="6665" y="2440"/>
                    <a:pt x="7200" y="2210"/>
                    <a:pt x="7430" y="2095"/>
                  </a:cubicBezTo>
                  <a:cubicBezTo>
                    <a:pt x="7793" y="2653"/>
                    <a:pt x="8017" y="3315"/>
                    <a:pt x="8046" y="4023"/>
                  </a:cubicBezTo>
                  <a:close/>
                  <a:moveTo>
                    <a:pt x="7246" y="1824"/>
                  </a:moveTo>
                  <a:cubicBezTo>
                    <a:pt x="7016" y="1934"/>
                    <a:pt x="6521" y="2135"/>
                    <a:pt x="5744" y="2268"/>
                  </a:cubicBezTo>
                  <a:cubicBezTo>
                    <a:pt x="5571" y="1439"/>
                    <a:pt x="5284" y="777"/>
                    <a:pt x="4927" y="380"/>
                  </a:cubicBezTo>
                  <a:cubicBezTo>
                    <a:pt x="5865" y="570"/>
                    <a:pt x="6682" y="1094"/>
                    <a:pt x="7246" y="1824"/>
                  </a:cubicBezTo>
                  <a:close/>
                  <a:moveTo>
                    <a:pt x="3442" y="386"/>
                  </a:moveTo>
                  <a:cubicBezTo>
                    <a:pt x="3085" y="777"/>
                    <a:pt x="2798" y="1439"/>
                    <a:pt x="2625" y="2273"/>
                  </a:cubicBezTo>
                  <a:cubicBezTo>
                    <a:pt x="1848" y="2141"/>
                    <a:pt x="1353" y="1940"/>
                    <a:pt x="1123" y="1836"/>
                  </a:cubicBezTo>
                  <a:cubicBezTo>
                    <a:pt x="1687" y="1094"/>
                    <a:pt x="2498" y="570"/>
                    <a:pt x="3442" y="386"/>
                  </a:cubicBezTo>
                  <a:close/>
                  <a:moveTo>
                    <a:pt x="1117" y="6526"/>
                  </a:moveTo>
                  <a:cubicBezTo>
                    <a:pt x="1347" y="6417"/>
                    <a:pt x="1842" y="6215"/>
                    <a:pt x="2619" y="6083"/>
                  </a:cubicBezTo>
                  <a:cubicBezTo>
                    <a:pt x="2792" y="6912"/>
                    <a:pt x="3080" y="7573"/>
                    <a:pt x="3431" y="7971"/>
                  </a:cubicBezTo>
                  <a:cubicBezTo>
                    <a:pt x="2498" y="7775"/>
                    <a:pt x="1687" y="7251"/>
                    <a:pt x="1117" y="6526"/>
                  </a:cubicBezTo>
                  <a:close/>
                  <a:moveTo>
                    <a:pt x="4927" y="7965"/>
                  </a:moveTo>
                  <a:cubicBezTo>
                    <a:pt x="5284" y="7573"/>
                    <a:pt x="5571" y="6912"/>
                    <a:pt x="5744" y="6077"/>
                  </a:cubicBezTo>
                  <a:cubicBezTo>
                    <a:pt x="6521" y="6204"/>
                    <a:pt x="7016" y="6411"/>
                    <a:pt x="7246" y="6515"/>
                  </a:cubicBezTo>
                  <a:cubicBezTo>
                    <a:pt x="6682" y="7251"/>
                    <a:pt x="5865" y="7775"/>
                    <a:pt x="4927" y="79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7458455" y="1867648"/>
              <a:ext cx="507993" cy="508381"/>
            </a:xfrm>
            <a:custGeom>
              <a:rect b="b" l="l" r="r" t="t"/>
              <a:pathLst>
                <a:path extrusionOk="0" h="9802" w="9795">
                  <a:moveTo>
                    <a:pt x="4897" y="1"/>
                  </a:moveTo>
                  <a:cubicBezTo>
                    <a:pt x="2198" y="1"/>
                    <a:pt x="0" y="2193"/>
                    <a:pt x="0" y="4898"/>
                  </a:cubicBezTo>
                  <a:cubicBezTo>
                    <a:pt x="0" y="7603"/>
                    <a:pt x="2193" y="9801"/>
                    <a:pt x="4897" y="9801"/>
                  </a:cubicBezTo>
                  <a:cubicBezTo>
                    <a:pt x="7596" y="9801"/>
                    <a:pt x="9795" y="7603"/>
                    <a:pt x="9795" y="4898"/>
                  </a:cubicBezTo>
                  <a:cubicBezTo>
                    <a:pt x="9795" y="2193"/>
                    <a:pt x="7602" y="1"/>
                    <a:pt x="4897" y="1"/>
                  </a:cubicBezTo>
                  <a:close/>
                  <a:moveTo>
                    <a:pt x="4897" y="9433"/>
                  </a:moveTo>
                  <a:cubicBezTo>
                    <a:pt x="4333" y="9433"/>
                    <a:pt x="3741" y="8541"/>
                    <a:pt x="3436" y="7085"/>
                  </a:cubicBezTo>
                  <a:cubicBezTo>
                    <a:pt x="3862" y="7027"/>
                    <a:pt x="4351" y="6993"/>
                    <a:pt x="4897" y="6993"/>
                  </a:cubicBezTo>
                  <a:cubicBezTo>
                    <a:pt x="5444" y="6993"/>
                    <a:pt x="5933" y="7027"/>
                    <a:pt x="6359" y="7085"/>
                  </a:cubicBezTo>
                  <a:cubicBezTo>
                    <a:pt x="6054" y="8541"/>
                    <a:pt x="5467" y="9433"/>
                    <a:pt x="4897" y="9433"/>
                  </a:cubicBezTo>
                  <a:close/>
                  <a:moveTo>
                    <a:pt x="4897" y="6619"/>
                  </a:moveTo>
                  <a:cubicBezTo>
                    <a:pt x="4322" y="6619"/>
                    <a:pt x="3810" y="6653"/>
                    <a:pt x="3367" y="6711"/>
                  </a:cubicBezTo>
                  <a:cubicBezTo>
                    <a:pt x="3286" y="6222"/>
                    <a:pt x="3234" y="5675"/>
                    <a:pt x="3223" y="5082"/>
                  </a:cubicBezTo>
                  <a:lnTo>
                    <a:pt x="6566" y="5082"/>
                  </a:lnTo>
                  <a:cubicBezTo>
                    <a:pt x="6561" y="5669"/>
                    <a:pt x="6509" y="6216"/>
                    <a:pt x="6422" y="6711"/>
                  </a:cubicBezTo>
                  <a:cubicBezTo>
                    <a:pt x="5985" y="6665"/>
                    <a:pt x="5473" y="6619"/>
                    <a:pt x="4897" y="6619"/>
                  </a:cubicBezTo>
                  <a:close/>
                  <a:moveTo>
                    <a:pt x="4897" y="375"/>
                  </a:moveTo>
                  <a:cubicBezTo>
                    <a:pt x="5456" y="375"/>
                    <a:pt x="6054" y="1267"/>
                    <a:pt x="6359" y="2723"/>
                  </a:cubicBezTo>
                  <a:cubicBezTo>
                    <a:pt x="5933" y="2780"/>
                    <a:pt x="5444" y="2815"/>
                    <a:pt x="4897" y="2815"/>
                  </a:cubicBezTo>
                  <a:cubicBezTo>
                    <a:pt x="4351" y="2815"/>
                    <a:pt x="3862" y="2780"/>
                    <a:pt x="3436" y="2723"/>
                  </a:cubicBezTo>
                  <a:cubicBezTo>
                    <a:pt x="3746" y="1261"/>
                    <a:pt x="4333" y="375"/>
                    <a:pt x="4897" y="375"/>
                  </a:cubicBezTo>
                  <a:close/>
                  <a:moveTo>
                    <a:pt x="4897" y="3183"/>
                  </a:moveTo>
                  <a:cubicBezTo>
                    <a:pt x="5473" y="3183"/>
                    <a:pt x="5985" y="3143"/>
                    <a:pt x="6428" y="3085"/>
                  </a:cubicBezTo>
                  <a:cubicBezTo>
                    <a:pt x="6509" y="3574"/>
                    <a:pt x="6561" y="4121"/>
                    <a:pt x="6572" y="4720"/>
                  </a:cubicBezTo>
                  <a:lnTo>
                    <a:pt x="3229" y="4720"/>
                  </a:lnTo>
                  <a:cubicBezTo>
                    <a:pt x="3234" y="4127"/>
                    <a:pt x="3286" y="3580"/>
                    <a:pt x="3372" y="3085"/>
                  </a:cubicBezTo>
                  <a:cubicBezTo>
                    <a:pt x="3810" y="3143"/>
                    <a:pt x="4322" y="3183"/>
                    <a:pt x="4897" y="3183"/>
                  </a:cubicBezTo>
                  <a:close/>
                  <a:moveTo>
                    <a:pt x="2860" y="4720"/>
                  </a:moveTo>
                  <a:lnTo>
                    <a:pt x="380" y="4720"/>
                  </a:lnTo>
                  <a:cubicBezTo>
                    <a:pt x="414" y="3891"/>
                    <a:pt x="673" y="3114"/>
                    <a:pt x="1094" y="2464"/>
                  </a:cubicBezTo>
                  <a:cubicBezTo>
                    <a:pt x="1364" y="2596"/>
                    <a:pt x="1991" y="2872"/>
                    <a:pt x="3004" y="3039"/>
                  </a:cubicBezTo>
                  <a:cubicBezTo>
                    <a:pt x="2918" y="3551"/>
                    <a:pt x="2866" y="4115"/>
                    <a:pt x="2860" y="4720"/>
                  </a:cubicBezTo>
                  <a:close/>
                  <a:moveTo>
                    <a:pt x="2860" y="5088"/>
                  </a:moveTo>
                  <a:cubicBezTo>
                    <a:pt x="2866" y="5686"/>
                    <a:pt x="2918" y="6250"/>
                    <a:pt x="3010" y="6768"/>
                  </a:cubicBezTo>
                  <a:cubicBezTo>
                    <a:pt x="1997" y="6935"/>
                    <a:pt x="1370" y="7211"/>
                    <a:pt x="1099" y="7344"/>
                  </a:cubicBezTo>
                  <a:cubicBezTo>
                    <a:pt x="673" y="6688"/>
                    <a:pt x="414" y="5917"/>
                    <a:pt x="386" y="5088"/>
                  </a:cubicBezTo>
                  <a:close/>
                  <a:moveTo>
                    <a:pt x="6940" y="5088"/>
                  </a:moveTo>
                  <a:lnTo>
                    <a:pt x="9421" y="5088"/>
                  </a:lnTo>
                  <a:cubicBezTo>
                    <a:pt x="9386" y="5917"/>
                    <a:pt x="9127" y="6694"/>
                    <a:pt x="8707" y="7344"/>
                  </a:cubicBezTo>
                  <a:cubicBezTo>
                    <a:pt x="8437" y="7211"/>
                    <a:pt x="7809" y="6935"/>
                    <a:pt x="6797" y="6768"/>
                  </a:cubicBezTo>
                  <a:cubicBezTo>
                    <a:pt x="6883" y="6250"/>
                    <a:pt x="6935" y="5686"/>
                    <a:pt x="6940" y="5088"/>
                  </a:cubicBezTo>
                  <a:close/>
                  <a:moveTo>
                    <a:pt x="6940" y="4720"/>
                  </a:moveTo>
                  <a:cubicBezTo>
                    <a:pt x="6935" y="4121"/>
                    <a:pt x="6883" y="3557"/>
                    <a:pt x="6791" y="3039"/>
                  </a:cubicBezTo>
                  <a:cubicBezTo>
                    <a:pt x="7804" y="2872"/>
                    <a:pt x="8431" y="2596"/>
                    <a:pt x="8701" y="2464"/>
                  </a:cubicBezTo>
                  <a:cubicBezTo>
                    <a:pt x="9127" y="3114"/>
                    <a:pt x="9386" y="3891"/>
                    <a:pt x="9415" y="4720"/>
                  </a:cubicBezTo>
                  <a:close/>
                  <a:moveTo>
                    <a:pt x="8494" y="2153"/>
                  </a:moveTo>
                  <a:cubicBezTo>
                    <a:pt x="8218" y="2280"/>
                    <a:pt x="7637" y="2521"/>
                    <a:pt x="6722" y="2671"/>
                  </a:cubicBezTo>
                  <a:cubicBezTo>
                    <a:pt x="6520" y="1698"/>
                    <a:pt x="6187" y="921"/>
                    <a:pt x="5772" y="461"/>
                  </a:cubicBezTo>
                  <a:cubicBezTo>
                    <a:pt x="6877" y="674"/>
                    <a:pt x="7832" y="1290"/>
                    <a:pt x="8494" y="2153"/>
                  </a:cubicBezTo>
                  <a:close/>
                  <a:moveTo>
                    <a:pt x="4028" y="461"/>
                  </a:moveTo>
                  <a:cubicBezTo>
                    <a:pt x="3614" y="921"/>
                    <a:pt x="3280" y="1698"/>
                    <a:pt x="3079" y="2671"/>
                  </a:cubicBezTo>
                  <a:cubicBezTo>
                    <a:pt x="2164" y="2516"/>
                    <a:pt x="1583" y="2280"/>
                    <a:pt x="1306" y="2153"/>
                  </a:cubicBezTo>
                  <a:cubicBezTo>
                    <a:pt x="1968" y="1290"/>
                    <a:pt x="2924" y="674"/>
                    <a:pt x="4028" y="461"/>
                  </a:cubicBezTo>
                  <a:close/>
                  <a:moveTo>
                    <a:pt x="1306" y="7655"/>
                  </a:moveTo>
                  <a:cubicBezTo>
                    <a:pt x="1583" y="7528"/>
                    <a:pt x="2164" y="7286"/>
                    <a:pt x="3079" y="7137"/>
                  </a:cubicBezTo>
                  <a:cubicBezTo>
                    <a:pt x="3280" y="8109"/>
                    <a:pt x="3614" y="8886"/>
                    <a:pt x="4028" y="9346"/>
                  </a:cubicBezTo>
                  <a:cubicBezTo>
                    <a:pt x="2924" y="9128"/>
                    <a:pt x="1968" y="8512"/>
                    <a:pt x="1306" y="7655"/>
                  </a:cubicBezTo>
                  <a:close/>
                  <a:moveTo>
                    <a:pt x="5772" y="9346"/>
                  </a:moveTo>
                  <a:cubicBezTo>
                    <a:pt x="6187" y="8886"/>
                    <a:pt x="6520" y="8109"/>
                    <a:pt x="6722" y="7137"/>
                  </a:cubicBezTo>
                  <a:cubicBezTo>
                    <a:pt x="7637" y="7286"/>
                    <a:pt x="8218" y="7528"/>
                    <a:pt x="8494" y="7655"/>
                  </a:cubicBezTo>
                  <a:cubicBezTo>
                    <a:pt x="7832" y="8512"/>
                    <a:pt x="6877" y="9128"/>
                    <a:pt x="5772" y="93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6152662" y="1867648"/>
              <a:ext cx="353754" cy="450759"/>
            </a:xfrm>
            <a:custGeom>
              <a:rect b="b" l="l" r="r" t="t"/>
              <a:pathLst>
                <a:path extrusionOk="0" h="8691" w="6821">
                  <a:moveTo>
                    <a:pt x="6164" y="3540"/>
                  </a:moveTo>
                  <a:lnTo>
                    <a:pt x="5830" y="3540"/>
                  </a:lnTo>
                  <a:lnTo>
                    <a:pt x="5830" y="2418"/>
                  </a:lnTo>
                  <a:cubicBezTo>
                    <a:pt x="5830" y="1077"/>
                    <a:pt x="4748" y="1"/>
                    <a:pt x="3413" y="1"/>
                  </a:cubicBezTo>
                  <a:cubicBezTo>
                    <a:pt x="2078" y="1"/>
                    <a:pt x="991" y="1088"/>
                    <a:pt x="991" y="2418"/>
                  </a:cubicBezTo>
                  <a:lnTo>
                    <a:pt x="991" y="3540"/>
                  </a:lnTo>
                  <a:lnTo>
                    <a:pt x="663" y="3540"/>
                  </a:lnTo>
                  <a:cubicBezTo>
                    <a:pt x="294" y="3540"/>
                    <a:pt x="1" y="3833"/>
                    <a:pt x="1" y="4202"/>
                  </a:cubicBezTo>
                  <a:lnTo>
                    <a:pt x="1" y="8029"/>
                  </a:lnTo>
                  <a:cubicBezTo>
                    <a:pt x="1" y="8397"/>
                    <a:pt x="294" y="8690"/>
                    <a:pt x="663" y="8690"/>
                  </a:cubicBezTo>
                  <a:lnTo>
                    <a:pt x="6158" y="8690"/>
                  </a:lnTo>
                  <a:cubicBezTo>
                    <a:pt x="6521" y="8690"/>
                    <a:pt x="6820" y="8397"/>
                    <a:pt x="6820" y="8029"/>
                  </a:cubicBezTo>
                  <a:lnTo>
                    <a:pt x="6820" y="4202"/>
                  </a:lnTo>
                  <a:cubicBezTo>
                    <a:pt x="6820" y="3833"/>
                    <a:pt x="6521" y="3540"/>
                    <a:pt x="6164" y="3540"/>
                  </a:cubicBezTo>
                  <a:close/>
                  <a:moveTo>
                    <a:pt x="1273" y="2418"/>
                  </a:moveTo>
                  <a:cubicBezTo>
                    <a:pt x="1273" y="1238"/>
                    <a:pt x="2234" y="277"/>
                    <a:pt x="3413" y="277"/>
                  </a:cubicBezTo>
                  <a:cubicBezTo>
                    <a:pt x="4593" y="277"/>
                    <a:pt x="5560" y="1238"/>
                    <a:pt x="5560" y="2418"/>
                  </a:cubicBezTo>
                  <a:lnTo>
                    <a:pt x="5560" y="3540"/>
                  </a:lnTo>
                  <a:lnTo>
                    <a:pt x="4818" y="3540"/>
                  </a:lnTo>
                  <a:lnTo>
                    <a:pt x="4818" y="2418"/>
                  </a:lnTo>
                  <a:cubicBezTo>
                    <a:pt x="4818" y="1647"/>
                    <a:pt x="4190" y="1014"/>
                    <a:pt x="3413" y="1014"/>
                  </a:cubicBezTo>
                  <a:cubicBezTo>
                    <a:pt x="2636" y="1014"/>
                    <a:pt x="2015" y="1641"/>
                    <a:pt x="2015" y="2418"/>
                  </a:cubicBezTo>
                  <a:lnTo>
                    <a:pt x="2015" y="3540"/>
                  </a:lnTo>
                  <a:lnTo>
                    <a:pt x="1273" y="3540"/>
                  </a:lnTo>
                  <a:close/>
                  <a:moveTo>
                    <a:pt x="4536" y="3540"/>
                  </a:moveTo>
                  <a:lnTo>
                    <a:pt x="2285" y="3540"/>
                  </a:lnTo>
                  <a:lnTo>
                    <a:pt x="2285" y="2418"/>
                  </a:lnTo>
                  <a:cubicBezTo>
                    <a:pt x="2285" y="1796"/>
                    <a:pt x="2792" y="1290"/>
                    <a:pt x="3413" y="1290"/>
                  </a:cubicBezTo>
                  <a:cubicBezTo>
                    <a:pt x="4041" y="1290"/>
                    <a:pt x="4541" y="1790"/>
                    <a:pt x="4541" y="2418"/>
                  </a:cubicBezTo>
                  <a:lnTo>
                    <a:pt x="4541" y="3540"/>
                  </a:lnTo>
                  <a:close/>
                  <a:moveTo>
                    <a:pt x="6544" y="8029"/>
                  </a:moveTo>
                  <a:cubicBezTo>
                    <a:pt x="6544" y="8236"/>
                    <a:pt x="6371" y="8408"/>
                    <a:pt x="6164" y="8408"/>
                  </a:cubicBezTo>
                  <a:lnTo>
                    <a:pt x="663" y="8408"/>
                  </a:lnTo>
                  <a:cubicBezTo>
                    <a:pt x="450" y="8408"/>
                    <a:pt x="277" y="8236"/>
                    <a:pt x="277" y="8029"/>
                  </a:cubicBezTo>
                  <a:lnTo>
                    <a:pt x="277" y="4202"/>
                  </a:lnTo>
                  <a:cubicBezTo>
                    <a:pt x="277" y="3995"/>
                    <a:pt x="450" y="3822"/>
                    <a:pt x="663" y="3822"/>
                  </a:cubicBezTo>
                  <a:lnTo>
                    <a:pt x="991" y="3822"/>
                  </a:lnTo>
                  <a:lnTo>
                    <a:pt x="2285" y="3822"/>
                  </a:lnTo>
                  <a:lnTo>
                    <a:pt x="4536" y="3822"/>
                  </a:lnTo>
                  <a:lnTo>
                    <a:pt x="5830" y="3822"/>
                  </a:lnTo>
                  <a:lnTo>
                    <a:pt x="6164" y="3822"/>
                  </a:lnTo>
                  <a:cubicBezTo>
                    <a:pt x="6371" y="3822"/>
                    <a:pt x="6544" y="3995"/>
                    <a:pt x="6544" y="42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6250267" y="2119858"/>
              <a:ext cx="168398" cy="128107"/>
            </a:xfrm>
            <a:custGeom>
              <a:rect b="b" l="l" r="r" t="t"/>
              <a:pathLst>
                <a:path extrusionOk="0" h="2470" w="3247">
                  <a:moveTo>
                    <a:pt x="3246" y="317"/>
                  </a:moveTo>
                  <a:lnTo>
                    <a:pt x="1491" y="2469"/>
                  </a:lnTo>
                  <a:lnTo>
                    <a:pt x="1" y="1013"/>
                  </a:lnTo>
                  <a:lnTo>
                    <a:pt x="340" y="662"/>
                  </a:lnTo>
                  <a:lnTo>
                    <a:pt x="1445" y="1744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7858367" y="3112569"/>
              <a:ext cx="308945" cy="394018"/>
            </a:xfrm>
            <a:custGeom>
              <a:rect b="b" l="l" r="r" t="t"/>
              <a:pathLst>
                <a:path extrusionOk="0" h="7597" w="5957">
                  <a:moveTo>
                    <a:pt x="5381" y="3102"/>
                  </a:moveTo>
                  <a:lnTo>
                    <a:pt x="5094" y="3102"/>
                  </a:lnTo>
                  <a:lnTo>
                    <a:pt x="5094" y="2118"/>
                  </a:lnTo>
                  <a:cubicBezTo>
                    <a:pt x="5094" y="950"/>
                    <a:pt x="4144" y="0"/>
                    <a:pt x="2976" y="0"/>
                  </a:cubicBezTo>
                  <a:cubicBezTo>
                    <a:pt x="1813" y="0"/>
                    <a:pt x="864" y="950"/>
                    <a:pt x="864" y="2118"/>
                  </a:cubicBezTo>
                  <a:lnTo>
                    <a:pt x="864" y="3102"/>
                  </a:lnTo>
                  <a:lnTo>
                    <a:pt x="576" y="3102"/>
                  </a:lnTo>
                  <a:cubicBezTo>
                    <a:pt x="260" y="3102"/>
                    <a:pt x="1" y="3361"/>
                    <a:pt x="1" y="3677"/>
                  </a:cubicBezTo>
                  <a:lnTo>
                    <a:pt x="1" y="7021"/>
                  </a:lnTo>
                  <a:cubicBezTo>
                    <a:pt x="1" y="7337"/>
                    <a:pt x="260" y="7596"/>
                    <a:pt x="576" y="7596"/>
                  </a:cubicBezTo>
                  <a:lnTo>
                    <a:pt x="5370" y="7596"/>
                  </a:lnTo>
                  <a:cubicBezTo>
                    <a:pt x="5686" y="7596"/>
                    <a:pt x="5945" y="7337"/>
                    <a:pt x="5945" y="7021"/>
                  </a:cubicBezTo>
                  <a:lnTo>
                    <a:pt x="5945" y="3677"/>
                  </a:lnTo>
                  <a:cubicBezTo>
                    <a:pt x="5957" y="3361"/>
                    <a:pt x="5698" y="3102"/>
                    <a:pt x="5381" y="3102"/>
                  </a:cubicBezTo>
                  <a:close/>
                  <a:moveTo>
                    <a:pt x="1105" y="2124"/>
                  </a:moveTo>
                  <a:cubicBezTo>
                    <a:pt x="1105" y="1093"/>
                    <a:pt x="1946" y="253"/>
                    <a:pt x="2976" y="253"/>
                  </a:cubicBezTo>
                  <a:cubicBezTo>
                    <a:pt x="4006" y="253"/>
                    <a:pt x="4846" y="1093"/>
                    <a:pt x="4846" y="2124"/>
                  </a:cubicBezTo>
                  <a:lnTo>
                    <a:pt x="4846" y="3108"/>
                  </a:lnTo>
                  <a:lnTo>
                    <a:pt x="4202" y="3108"/>
                  </a:lnTo>
                  <a:lnTo>
                    <a:pt x="4202" y="2124"/>
                  </a:lnTo>
                  <a:cubicBezTo>
                    <a:pt x="4202" y="1450"/>
                    <a:pt x="3655" y="904"/>
                    <a:pt x="2976" y="904"/>
                  </a:cubicBezTo>
                  <a:cubicBezTo>
                    <a:pt x="2302" y="904"/>
                    <a:pt x="1756" y="1450"/>
                    <a:pt x="1756" y="2124"/>
                  </a:cubicBezTo>
                  <a:lnTo>
                    <a:pt x="1756" y="3108"/>
                  </a:lnTo>
                  <a:lnTo>
                    <a:pt x="1105" y="3108"/>
                  </a:lnTo>
                  <a:close/>
                  <a:moveTo>
                    <a:pt x="3960" y="3102"/>
                  </a:moveTo>
                  <a:lnTo>
                    <a:pt x="1997" y="3102"/>
                  </a:lnTo>
                  <a:lnTo>
                    <a:pt x="1997" y="2118"/>
                  </a:lnTo>
                  <a:cubicBezTo>
                    <a:pt x="1997" y="1577"/>
                    <a:pt x="2435" y="1128"/>
                    <a:pt x="2982" y="1128"/>
                  </a:cubicBezTo>
                  <a:cubicBezTo>
                    <a:pt x="3523" y="1128"/>
                    <a:pt x="3966" y="1571"/>
                    <a:pt x="3966" y="2118"/>
                  </a:cubicBezTo>
                  <a:lnTo>
                    <a:pt x="3966" y="3102"/>
                  </a:lnTo>
                  <a:close/>
                  <a:moveTo>
                    <a:pt x="5709" y="7021"/>
                  </a:moveTo>
                  <a:cubicBezTo>
                    <a:pt x="5709" y="7211"/>
                    <a:pt x="5560" y="7355"/>
                    <a:pt x="5381" y="7355"/>
                  </a:cubicBezTo>
                  <a:lnTo>
                    <a:pt x="582" y="7355"/>
                  </a:lnTo>
                  <a:cubicBezTo>
                    <a:pt x="392" y="7355"/>
                    <a:pt x="248" y="7205"/>
                    <a:pt x="248" y="7021"/>
                  </a:cubicBezTo>
                  <a:lnTo>
                    <a:pt x="248" y="3677"/>
                  </a:lnTo>
                  <a:cubicBezTo>
                    <a:pt x="248" y="3487"/>
                    <a:pt x="403" y="3344"/>
                    <a:pt x="582" y="3344"/>
                  </a:cubicBezTo>
                  <a:lnTo>
                    <a:pt x="870" y="3344"/>
                  </a:lnTo>
                  <a:lnTo>
                    <a:pt x="1997" y="3344"/>
                  </a:lnTo>
                  <a:lnTo>
                    <a:pt x="3960" y="3344"/>
                  </a:lnTo>
                  <a:lnTo>
                    <a:pt x="5094" y="3344"/>
                  </a:lnTo>
                  <a:lnTo>
                    <a:pt x="5381" y="3344"/>
                  </a:lnTo>
                  <a:cubicBezTo>
                    <a:pt x="5565" y="3344"/>
                    <a:pt x="5709" y="3499"/>
                    <a:pt x="5709" y="36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7943421" y="3334024"/>
              <a:ext cx="146926" cy="111043"/>
            </a:xfrm>
            <a:custGeom>
              <a:rect b="b" l="l" r="r" t="t"/>
              <a:pathLst>
                <a:path extrusionOk="0" h="2141" w="2833">
                  <a:moveTo>
                    <a:pt x="2832" y="265"/>
                  </a:moveTo>
                  <a:lnTo>
                    <a:pt x="1301" y="2141"/>
                  </a:lnTo>
                  <a:lnTo>
                    <a:pt x="1" y="875"/>
                  </a:lnTo>
                  <a:lnTo>
                    <a:pt x="294" y="576"/>
                  </a:lnTo>
                  <a:lnTo>
                    <a:pt x="1255" y="1514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6230248" y="1924386"/>
              <a:ext cx="1742165" cy="1871756"/>
            </a:xfrm>
            <a:custGeom>
              <a:rect b="b" l="l" r="r" t="t"/>
              <a:pathLst>
                <a:path extrusionOk="0" h="36089" w="33592">
                  <a:moveTo>
                    <a:pt x="16794" y="0"/>
                  </a:moveTo>
                  <a:cubicBezTo>
                    <a:pt x="9928" y="351"/>
                    <a:pt x="4075" y="5059"/>
                    <a:pt x="1" y="9426"/>
                  </a:cubicBezTo>
                  <a:cubicBezTo>
                    <a:pt x="1" y="34604"/>
                    <a:pt x="16794" y="36089"/>
                    <a:pt x="16794" y="36089"/>
                  </a:cubicBezTo>
                  <a:cubicBezTo>
                    <a:pt x="16794" y="36089"/>
                    <a:pt x="33592" y="34604"/>
                    <a:pt x="33592" y="9426"/>
                  </a:cubicBezTo>
                  <a:cubicBezTo>
                    <a:pt x="29512" y="5059"/>
                    <a:pt x="23665" y="351"/>
                    <a:pt x="16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6250267" y="1946428"/>
              <a:ext cx="1702179" cy="1828241"/>
            </a:xfrm>
            <a:custGeom>
              <a:rect b="b" l="l" r="r" t="t"/>
              <a:pathLst>
                <a:path extrusionOk="0" h="35250" w="32821">
                  <a:moveTo>
                    <a:pt x="16408" y="1"/>
                  </a:moveTo>
                  <a:cubicBezTo>
                    <a:pt x="9697" y="346"/>
                    <a:pt x="3989" y="4933"/>
                    <a:pt x="1" y="9209"/>
                  </a:cubicBezTo>
                  <a:cubicBezTo>
                    <a:pt x="1" y="33793"/>
                    <a:pt x="16408" y="35249"/>
                    <a:pt x="16408" y="35249"/>
                  </a:cubicBezTo>
                  <a:cubicBezTo>
                    <a:pt x="16408" y="35249"/>
                    <a:pt x="32820" y="33793"/>
                    <a:pt x="32820" y="9209"/>
                  </a:cubicBezTo>
                  <a:cubicBezTo>
                    <a:pt x="28826" y="4933"/>
                    <a:pt x="23112" y="340"/>
                    <a:pt x="1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6269975" y="1967640"/>
              <a:ext cx="1662452" cy="1785816"/>
            </a:xfrm>
            <a:custGeom>
              <a:rect b="b" l="l" r="r" t="t"/>
              <a:pathLst>
                <a:path extrusionOk="0" h="34432" w="32055">
                  <a:moveTo>
                    <a:pt x="16028" y="1"/>
                  </a:moveTo>
                  <a:cubicBezTo>
                    <a:pt x="9479" y="334"/>
                    <a:pt x="3896" y="4823"/>
                    <a:pt x="0" y="8995"/>
                  </a:cubicBezTo>
                  <a:cubicBezTo>
                    <a:pt x="0" y="33010"/>
                    <a:pt x="16028" y="34432"/>
                    <a:pt x="16028" y="34432"/>
                  </a:cubicBezTo>
                  <a:cubicBezTo>
                    <a:pt x="16028" y="34432"/>
                    <a:pt x="32055" y="33004"/>
                    <a:pt x="32055" y="8995"/>
                  </a:cubicBezTo>
                  <a:cubicBezTo>
                    <a:pt x="28159" y="4823"/>
                    <a:pt x="22582" y="329"/>
                    <a:pt x="16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6329669" y="2031535"/>
              <a:ext cx="1543065" cy="1657761"/>
            </a:xfrm>
            <a:custGeom>
              <a:rect b="b" l="l" r="r" t="t"/>
              <a:pathLst>
                <a:path extrusionOk="0" h="31963" w="29753">
                  <a:moveTo>
                    <a:pt x="14877" y="0"/>
                  </a:moveTo>
                  <a:cubicBezTo>
                    <a:pt x="8794" y="311"/>
                    <a:pt x="3614" y="4472"/>
                    <a:pt x="0" y="8345"/>
                  </a:cubicBezTo>
                  <a:cubicBezTo>
                    <a:pt x="0" y="30644"/>
                    <a:pt x="14877" y="31962"/>
                    <a:pt x="14877" y="31962"/>
                  </a:cubicBezTo>
                  <a:cubicBezTo>
                    <a:pt x="14877" y="31962"/>
                    <a:pt x="29753" y="30644"/>
                    <a:pt x="29753" y="8345"/>
                  </a:cubicBezTo>
                  <a:cubicBezTo>
                    <a:pt x="26139" y="4483"/>
                    <a:pt x="20959" y="311"/>
                    <a:pt x="148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6349947" y="2053577"/>
              <a:ext cx="1502820" cy="1613935"/>
            </a:xfrm>
            <a:custGeom>
              <a:rect b="b" l="l" r="r" t="t"/>
              <a:pathLst>
                <a:path extrusionOk="0" h="31118" w="28977">
                  <a:moveTo>
                    <a:pt x="14486" y="1"/>
                  </a:moveTo>
                  <a:cubicBezTo>
                    <a:pt x="8570" y="300"/>
                    <a:pt x="3523" y="4357"/>
                    <a:pt x="1" y="8127"/>
                  </a:cubicBezTo>
                  <a:cubicBezTo>
                    <a:pt x="1" y="29840"/>
                    <a:pt x="14486" y="31117"/>
                    <a:pt x="14486" y="31117"/>
                  </a:cubicBezTo>
                  <a:cubicBezTo>
                    <a:pt x="14486" y="31117"/>
                    <a:pt x="28976" y="29828"/>
                    <a:pt x="28976" y="8127"/>
                  </a:cubicBezTo>
                  <a:cubicBezTo>
                    <a:pt x="25449" y="4357"/>
                    <a:pt x="20407" y="300"/>
                    <a:pt x="14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6386359" y="2092683"/>
              <a:ext cx="716975" cy="1535723"/>
            </a:xfrm>
            <a:custGeom>
              <a:rect b="b" l="l" r="r" t="t"/>
              <a:pathLst>
                <a:path extrusionOk="0" h="29610" w="13784">
                  <a:moveTo>
                    <a:pt x="13784" y="29609"/>
                  </a:moveTo>
                  <a:lnTo>
                    <a:pt x="13784" y="1"/>
                  </a:lnTo>
                  <a:cubicBezTo>
                    <a:pt x="8155" y="289"/>
                    <a:pt x="3356" y="4144"/>
                    <a:pt x="12" y="7735"/>
                  </a:cubicBezTo>
                  <a:cubicBezTo>
                    <a:pt x="1" y="28384"/>
                    <a:pt x="13784" y="29609"/>
                    <a:pt x="13784" y="296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7098763" y="2092683"/>
              <a:ext cx="716973" cy="1535723"/>
            </a:xfrm>
            <a:custGeom>
              <a:rect b="b" l="l" r="r" t="t"/>
              <a:pathLst>
                <a:path extrusionOk="0" h="29610" w="13778">
                  <a:moveTo>
                    <a:pt x="1" y="29609"/>
                  </a:moveTo>
                  <a:lnTo>
                    <a:pt x="1" y="1"/>
                  </a:lnTo>
                  <a:cubicBezTo>
                    <a:pt x="5635" y="289"/>
                    <a:pt x="10434" y="4144"/>
                    <a:pt x="13778" y="7735"/>
                  </a:cubicBezTo>
                  <a:cubicBezTo>
                    <a:pt x="13778" y="28384"/>
                    <a:pt x="1" y="29609"/>
                    <a:pt x="1" y="296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6799128" y="2718254"/>
              <a:ext cx="604146" cy="491058"/>
            </a:xfrm>
            <a:custGeom>
              <a:rect b="b" l="l" r="r" t="t"/>
              <a:pathLst>
                <a:path extrusionOk="0" h="9468" w="11649">
                  <a:moveTo>
                    <a:pt x="10860" y="9468"/>
                  </a:moveTo>
                  <a:lnTo>
                    <a:pt x="783" y="9468"/>
                  </a:lnTo>
                  <a:cubicBezTo>
                    <a:pt x="352" y="9468"/>
                    <a:pt x="1" y="9117"/>
                    <a:pt x="1" y="8685"/>
                  </a:cubicBezTo>
                  <a:lnTo>
                    <a:pt x="1" y="784"/>
                  </a:lnTo>
                  <a:cubicBezTo>
                    <a:pt x="1" y="352"/>
                    <a:pt x="352" y="1"/>
                    <a:pt x="783" y="1"/>
                  </a:cubicBezTo>
                  <a:lnTo>
                    <a:pt x="10860" y="1"/>
                  </a:lnTo>
                  <a:cubicBezTo>
                    <a:pt x="11292" y="1"/>
                    <a:pt x="11648" y="352"/>
                    <a:pt x="11648" y="784"/>
                  </a:cubicBezTo>
                  <a:lnTo>
                    <a:pt x="11648" y="8685"/>
                  </a:lnTo>
                  <a:cubicBezTo>
                    <a:pt x="11648" y="9117"/>
                    <a:pt x="11292" y="9468"/>
                    <a:pt x="10860" y="94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6835276" y="2747816"/>
              <a:ext cx="532161" cy="432243"/>
            </a:xfrm>
            <a:custGeom>
              <a:rect b="b" l="l" r="r" t="t"/>
              <a:pathLst>
                <a:path extrusionOk="0" h="8334" w="10261">
                  <a:moveTo>
                    <a:pt x="9570" y="8334"/>
                  </a:moveTo>
                  <a:lnTo>
                    <a:pt x="691" y="8334"/>
                  </a:lnTo>
                  <a:cubicBezTo>
                    <a:pt x="311" y="8334"/>
                    <a:pt x="0" y="8029"/>
                    <a:pt x="0" y="7643"/>
                  </a:cubicBezTo>
                  <a:lnTo>
                    <a:pt x="0" y="691"/>
                  </a:lnTo>
                  <a:cubicBezTo>
                    <a:pt x="0" y="306"/>
                    <a:pt x="311" y="1"/>
                    <a:pt x="691" y="1"/>
                  </a:cubicBezTo>
                  <a:lnTo>
                    <a:pt x="9570" y="1"/>
                  </a:lnTo>
                  <a:cubicBezTo>
                    <a:pt x="9950" y="1"/>
                    <a:pt x="10261" y="306"/>
                    <a:pt x="10261" y="691"/>
                  </a:cubicBezTo>
                  <a:lnTo>
                    <a:pt x="10261" y="7643"/>
                  </a:lnTo>
                  <a:cubicBezTo>
                    <a:pt x="10249" y="8029"/>
                    <a:pt x="9950" y="8334"/>
                    <a:pt x="9570" y="83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6900623" y="2421027"/>
              <a:ext cx="402972" cy="297290"/>
            </a:xfrm>
            <a:custGeom>
              <a:rect b="b" l="l" r="r" t="t"/>
              <a:pathLst>
                <a:path extrusionOk="0" h="5732" w="7770">
                  <a:moveTo>
                    <a:pt x="7752" y="5732"/>
                  </a:moveTo>
                  <a:lnTo>
                    <a:pt x="6308" y="5732"/>
                  </a:lnTo>
                  <a:lnTo>
                    <a:pt x="6308" y="3885"/>
                  </a:lnTo>
                  <a:cubicBezTo>
                    <a:pt x="6308" y="2538"/>
                    <a:pt x="5214" y="1450"/>
                    <a:pt x="3879" y="1450"/>
                  </a:cubicBezTo>
                  <a:cubicBezTo>
                    <a:pt x="2532" y="1450"/>
                    <a:pt x="1445" y="2544"/>
                    <a:pt x="1445" y="3885"/>
                  </a:cubicBezTo>
                  <a:lnTo>
                    <a:pt x="1445" y="5732"/>
                  </a:lnTo>
                  <a:lnTo>
                    <a:pt x="0" y="5732"/>
                  </a:lnTo>
                  <a:lnTo>
                    <a:pt x="0" y="3885"/>
                  </a:lnTo>
                  <a:cubicBezTo>
                    <a:pt x="0" y="1738"/>
                    <a:pt x="1738" y="0"/>
                    <a:pt x="3885" y="0"/>
                  </a:cubicBezTo>
                  <a:cubicBezTo>
                    <a:pt x="6026" y="0"/>
                    <a:pt x="7769" y="1738"/>
                    <a:pt x="7769" y="3885"/>
                  </a:cubicBezTo>
                  <a:lnTo>
                    <a:pt x="7769" y="57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6954923" y="2836450"/>
              <a:ext cx="311642" cy="265393"/>
            </a:xfrm>
            <a:custGeom>
              <a:rect b="b" l="l" r="r" t="t"/>
              <a:pathLst>
                <a:path extrusionOk="0" h="5117" w="6009">
                  <a:moveTo>
                    <a:pt x="2694" y="5117"/>
                  </a:moveTo>
                  <a:lnTo>
                    <a:pt x="1" y="2637"/>
                  </a:lnTo>
                  <a:lnTo>
                    <a:pt x="1123" y="1422"/>
                  </a:lnTo>
                  <a:lnTo>
                    <a:pt x="2521" y="2706"/>
                  </a:lnTo>
                  <a:lnTo>
                    <a:pt x="4720" y="1"/>
                  </a:lnTo>
                  <a:lnTo>
                    <a:pt x="6009" y="10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7402340" y="2515314"/>
              <a:ext cx="493679" cy="493755"/>
            </a:xfrm>
            <a:custGeom>
              <a:rect b="b" l="l" r="r" t="t"/>
              <a:pathLst>
                <a:path extrusionOk="0" h="9520" w="9519">
                  <a:moveTo>
                    <a:pt x="9432" y="7689"/>
                  </a:moveTo>
                  <a:lnTo>
                    <a:pt x="7689" y="9433"/>
                  </a:lnTo>
                  <a:cubicBezTo>
                    <a:pt x="7602" y="9519"/>
                    <a:pt x="7458" y="9519"/>
                    <a:pt x="7366" y="9433"/>
                  </a:cubicBezTo>
                  <a:lnTo>
                    <a:pt x="4265" y="6331"/>
                  </a:lnTo>
                  <a:lnTo>
                    <a:pt x="3027" y="7994"/>
                  </a:lnTo>
                  <a:cubicBezTo>
                    <a:pt x="2981" y="8057"/>
                    <a:pt x="2895" y="8092"/>
                    <a:pt x="2814" y="8080"/>
                  </a:cubicBezTo>
                  <a:cubicBezTo>
                    <a:pt x="2728" y="8063"/>
                    <a:pt x="2665" y="8006"/>
                    <a:pt x="2636" y="7931"/>
                  </a:cubicBezTo>
                  <a:lnTo>
                    <a:pt x="29" y="317"/>
                  </a:lnTo>
                  <a:cubicBezTo>
                    <a:pt x="0" y="237"/>
                    <a:pt x="23" y="144"/>
                    <a:pt x="87" y="81"/>
                  </a:cubicBezTo>
                  <a:cubicBezTo>
                    <a:pt x="150" y="18"/>
                    <a:pt x="236" y="1"/>
                    <a:pt x="322" y="24"/>
                  </a:cubicBezTo>
                  <a:lnTo>
                    <a:pt x="7936" y="2636"/>
                  </a:lnTo>
                  <a:cubicBezTo>
                    <a:pt x="8017" y="2665"/>
                    <a:pt x="8074" y="2728"/>
                    <a:pt x="8086" y="2815"/>
                  </a:cubicBezTo>
                  <a:cubicBezTo>
                    <a:pt x="8103" y="2901"/>
                    <a:pt x="8063" y="2982"/>
                    <a:pt x="7999" y="3028"/>
                  </a:cubicBezTo>
                  <a:lnTo>
                    <a:pt x="6336" y="4265"/>
                  </a:lnTo>
                  <a:lnTo>
                    <a:pt x="9438" y="7367"/>
                  </a:lnTo>
                  <a:cubicBezTo>
                    <a:pt x="9519" y="7459"/>
                    <a:pt x="9519" y="7603"/>
                    <a:pt x="9432" y="7689"/>
                  </a:cubicBezTo>
                  <a:close/>
                  <a:moveTo>
                    <a:pt x="7533" y="8949"/>
                  </a:moveTo>
                  <a:lnTo>
                    <a:pt x="8949" y="7534"/>
                  </a:lnTo>
                  <a:lnTo>
                    <a:pt x="5818" y="4403"/>
                  </a:lnTo>
                  <a:cubicBezTo>
                    <a:pt x="5778" y="4357"/>
                    <a:pt x="5749" y="4294"/>
                    <a:pt x="5755" y="4225"/>
                  </a:cubicBezTo>
                  <a:cubicBezTo>
                    <a:pt x="5761" y="4161"/>
                    <a:pt x="5790" y="4092"/>
                    <a:pt x="5847" y="4058"/>
                  </a:cubicBezTo>
                  <a:lnTo>
                    <a:pt x="7372" y="2918"/>
                  </a:lnTo>
                  <a:lnTo>
                    <a:pt x="604" y="605"/>
                  </a:lnTo>
                  <a:lnTo>
                    <a:pt x="2918" y="7373"/>
                  </a:lnTo>
                  <a:lnTo>
                    <a:pt x="4057" y="5848"/>
                  </a:lnTo>
                  <a:cubicBezTo>
                    <a:pt x="4092" y="5796"/>
                    <a:pt x="4161" y="5761"/>
                    <a:pt x="4224" y="5755"/>
                  </a:cubicBezTo>
                  <a:cubicBezTo>
                    <a:pt x="4288" y="5750"/>
                    <a:pt x="4351" y="5778"/>
                    <a:pt x="4403" y="58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3" name="Google Shape;723;p44"/>
          <p:cNvCxnSpPr>
            <a:endCxn id="699" idx="3"/>
          </p:cNvCxnSpPr>
          <p:nvPr/>
        </p:nvCxnSpPr>
        <p:spPr>
          <a:xfrm rot="5400000">
            <a:off x="4087625" y="873130"/>
            <a:ext cx="2655000" cy="1452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24" name="Google Shape;724;p44"/>
          <p:cNvCxnSpPr/>
          <p:nvPr/>
        </p:nvCxnSpPr>
        <p:spPr>
          <a:xfrm rot="5400000">
            <a:off x="4240025" y="1101730"/>
            <a:ext cx="2655000" cy="1452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type="ctrTitle"/>
          </p:nvPr>
        </p:nvSpPr>
        <p:spPr>
          <a:xfrm>
            <a:off x="4157700" y="1061225"/>
            <a:ext cx="4260000" cy="17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600">
                <a:latin typeface="Vazirmatn SemiBold"/>
                <a:ea typeface="Vazirmatn SemiBold"/>
                <a:cs typeface="Vazirmatn SemiBold"/>
                <a:sym typeface="Vazirmatn SemiBold"/>
              </a:rPr>
              <a:t>Introduction to PGMQ</a:t>
            </a:r>
            <a:endParaRPr b="0" sz="4600">
              <a:latin typeface="Vazirmatn SemiBold"/>
              <a:ea typeface="Vazirmatn SemiBold"/>
              <a:cs typeface="Vazirmatn SemiBold"/>
              <a:sym typeface="Vazirmatn SemiBold"/>
            </a:endParaRPr>
          </a:p>
        </p:txBody>
      </p:sp>
      <p:sp>
        <p:nvSpPr>
          <p:cNvPr id="368" name="Google Shape;368;p31"/>
          <p:cNvSpPr txBox="1"/>
          <p:nvPr>
            <p:ph idx="1" type="subTitle"/>
          </p:nvPr>
        </p:nvSpPr>
        <p:spPr>
          <a:xfrm>
            <a:off x="4157700" y="2997200"/>
            <a:ext cx="426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Queueing with Postgres and Python</a:t>
            </a:r>
            <a:endParaRPr/>
          </a:p>
        </p:txBody>
      </p:sp>
      <p:cxnSp>
        <p:nvCxnSpPr>
          <p:cNvPr id="369" name="Google Shape;369;p31"/>
          <p:cNvCxnSpPr>
            <a:endCxn id="368" idx="1"/>
          </p:cNvCxnSpPr>
          <p:nvPr/>
        </p:nvCxnSpPr>
        <p:spPr>
          <a:xfrm flipH="1" rot="-5400000">
            <a:off x="1987200" y="1009550"/>
            <a:ext cx="3995700" cy="3453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370" name="Google Shape;370;p31"/>
          <p:cNvGrpSpPr/>
          <p:nvPr/>
        </p:nvGrpSpPr>
        <p:grpSpPr>
          <a:xfrm>
            <a:off x="713228" y="756273"/>
            <a:ext cx="2795593" cy="3610859"/>
            <a:chOff x="713228" y="756273"/>
            <a:chExt cx="2795593" cy="3610859"/>
          </a:xfrm>
        </p:grpSpPr>
        <p:grpSp>
          <p:nvGrpSpPr>
            <p:cNvPr id="371" name="Google Shape;371;p31"/>
            <p:cNvGrpSpPr/>
            <p:nvPr/>
          </p:nvGrpSpPr>
          <p:grpSpPr>
            <a:xfrm>
              <a:off x="713228" y="756273"/>
              <a:ext cx="2795593" cy="3610859"/>
              <a:chOff x="293087" y="273641"/>
              <a:chExt cx="3511170" cy="4535116"/>
            </a:xfrm>
          </p:grpSpPr>
          <p:sp>
            <p:nvSpPr>
              <p:cNvPr id="372" name="Google Shape;372;p31"/>
              <p:cNvSpPr/>
              <p:nvPr/>
            </p:nvSpPr>
            <p:spPr>
              <a:xfrm>
                <a:off x="2601618" y="4214808"/>
                <a:ext cx="324803" cy="324793"/>
              </a:xfrm>
              <a:custGeom>
                <a:rect b="b" l="l" r="r" t="t"/>
                <a:pathLst>
                  <a:path extrusionOk="0" h="4231" w="4231">
                    <a:moveTo>
                      <a:pt x="4230" y="2118"/>
                    </a:moveTo>
                    <a:cubicBezTo>
                      <a:pt x="4230" y="3280"/>
                      <a:pt x="3281" y="4230"/>
                      <a:pt x="2113" y="4230"/>
                    </a:cubicBezTo>
                    <a:cubicBezTo>
                      <a:pt x="944" y="4230"/>
                      <a:pt x="1" y="3280"/>
                      <a:pt x="1" y="2118"/>
                    </a:cubicBezTo>
                    <a:cubicBezTo>
                      <a:pt x="1" y="950"/>
                      <a:pt x="944" y="0"/>
                      <a:pt x="2113" y="0"/>
                    </a:cubicBezTo>
                    <a:cubicBezTo>
                      <a:pt x="3281" y="0"/>
                      <a:pt x="4230" y="950"/>
                      <a:pt x="4230" y="21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1"/>
              <p:cNvSpPr/>
              <p:nvPr/>
            </p:nvSpPr>
            <p:spPr>
              <a:xfrm>
                <a:off x="3332150" y="2479887"/>
                <a:ext cx="187378" cy="187402"/>
              </a:xfrm>
              <a:custGeom>
                <a:rect b="b" l="l" r="r" t="t"/>
                <a:pathLst>
                  <a:path extrusionOk="0" h="4231" w="4230">
                    <a:moveTo>
                      <a:pt x="4230" y="2119"/>
                    </a:moveTo>
                    <a:cubicBezTo>
                      <a:pt x="4230" y="3287"/>
                      <a:pt x="3280" y="4231"/>
                      <a:pt x="2112" y="4231"/>
                    </a:cubicBezTo>
                    <a:cubicBezTo>
                      <a:pt x="944" y="4231"/>
                      <a:pt x="0" y="3287"/>
                      <a:pt x="0" y="2119"/>
                    </a:cubicBezTo>
                    <a:cubicBezTo>
                      <a:pt x="0" y="950"/>
                      <a:pt x="944" y="1"/>
                      <a:pt x="2112" y="1"/>
                    </a:cubicBezTo>
                    <a:cubicBezTo>
                      <a:pt x="3280" y="1"/>
                      <a:pt x="4230" y="950"/>
                      <a:pt x="4230" y="21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1"/>
              <p:cNvSpPr/>
              <p:nvPr/>
            </p:nvSpPr>
            <p:spPr>
              <a:xfrm>
                <a:off x="293087" y="273641"/>
                <a:ext cx="181266" cy="181242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1"/>
              <p:cNvSpPr/>
              <p:nvPr/>
            </p:nvSpPr>
            <p:spPr>
              <a:xfrm>
                <a:off x="1038559" y="4453324"/>
                <a:ext cx="192303" cy="192296"/>
              </a:xfrm>
              <a:custGeom>
                <a:rect b="b" l="l" r="r" t="t"/>
                <a:pathLst>
                  <a:path extrusionOk="0" h="2505" w="2505">
                    <a:moveTo>
                      <a:pt x="2504" y="1255"/>
                    </a:moveTo>
                    <a:cubicBezTo>
                      <a:pt x="2504" y="1946"/>
                      <a:pt x="1946" y="2504"/>
                      <a:pt x="1256" y="2504"/>
                    </a:cubicBezTo>
                    <a:cubicBezTo>
                      <a:pt x="559" y="2504"/>
                      <a:pt x="1" y="1946"/>
                      <a:pt x="1" y="1255"/>
                    </a:cubicBezTo>
                    <a:cubicBezTo>
                      <a:pt x="1" y="559"/>
                      <a:pt x="559" y="1"/>
                      <a:pt x="1256" y="1"/>
                    </a:cubicBezTo>
                    <a:cubicBezTo>
                      <a:pt x="1946" y="1"/>
                      <a:pt x="2504" y="559"/>
                      <a:pt x="2504" y="12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1"/>
              <p:cNvSpPr/>
              <p:nvPr/>
            </p:nvSpPr>
            <p:spPr>
              <a:xfrm>
                <a:off x="434250" y="2832705"/>
                <a:ext cx="192226" cy="192220"/>
              </a:xfrm>
              <a:custGeom>
                <a:rect b="b" l="l" r="r" t="t"/>
                <a:pathLst>
                  <a:path extrusionOk="0" h="2504" w="2504">
                    <a:moveTo>
                      <a:pt x="2504" y="1249"/>
                    </a:moveTo>
                    <a:cubicBezTo>
                      <a:pt x="2504" y="1940"/>
                      <a:pt x="1945" y="2504"/>
                      <a:pt x="1255" y="2504"/>
                    </a:cubicBezTo>
                    <a:cubicBezTo>
                      <a:pt x="564" y="2504"/>
                      <a:pt x="0" y="1940"/>
                      <a:pt x="0" y="1249"/>
                    </a:cubicBezTo>
                    <a:cubicBezTo>
                      <a:pt x="0" y="558"/>
                      <a:pt x="564" y="0"/>
                      <a:pt x="1255" y="0"/>
                    </a:cubicBezTo>
                    <a:cubicBezTo>
                      <a:pt x="1945" y="0"/>
                      <a:pt x="2504" y="558"/>
                      <a:pt x="2504" y="12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1"/>
              <p:cNvSpPr/>
              <p:nvPr/>
            </p:nvSpPr>
            <p:spPr>
              <a:xfrm>
                <a:off x="1464919" y="461450"/>
                <a:ext cx="510350" cy="510334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1"/>
              <p:cNvSpPr/>
              <p:nvPr/>
            </p:nvSpPr>
            <p:spPr>
              <a:xfrm>
                <a:off x="627777" y="1786738"/>
                <a:ext cx="324727" cy="324793"/>
              </a:xfrm>
              <a:custGeom>
                <a:rect b="b" l="l" r="r" t="t"/>
                <a:pathLst>
                  <a:path extrusionOk="0" h="4231" w="4230">
                    <a:moveTo>
                      <a:pt x="4230" y="2113"/>
                    </a:moveTo>
                    <a:cubicBezTo>
                      <a:pt x="4230" y="3281"/>
                      <a:pt x="3280" y="4231"/>
                      <a:pt x="2112" y="4231"/>
                    </a:cubicBezTo>
                    <a:cubicBezTo>
                      <a:pt x="950" y="4231"/>
                      <a:pt x="0" y="3281"/>
                      <a:pt x="0" y="2113"/>
                    </a:cubicBezTo>
                    <a:cubicBezTo>
                      <a:pt x="0" y="945"/>
                      <a:pt x="950" y="1"/>
                      <a:pt x="2112" y="1"/>
                    </a:cubicBezTo>
                    <a:cubicBezTo>
                      <a:pt x="3280" y="1"/>
                      <a:pt x="4230" y="945"/>
                      <a:pt x="4230" y="21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1"/>
              <p:cNvSpPr/>
              <p:nvPr/>
            </p:nvSpPr>
            <p:spPr>
              <a:xfrm>
                <a:off x="782300" y="4555574"/>
                <a:ext cx="2362761" cy="253182"/>
              </a:xfrm>
              <a:custGeom>
                <a:rect b="b" l="l" r="r" t="t"/>
                <a:pathLst>
                  <a:path extrusionOk="0" h="8058" w="34075">
                    <a:moveTo>
                      <a:pt x="34075" y="4029"/>
                    </a:moveTo>
                    <a:cubicBezTo>
                      <a:pt x="34075" y="6256"/>
                      <a:pt x="26444" y="8057"/>
                      <a:pt x="17041" y="8057"/>
                    </a:cubicBezTo>
                    <a:cubicBezTo>
                      <a:pt x="7632" y="8057"/>
                      <a:pt x="1" y="6256"/>
                      <a:pt x="1" y="4029"/>
                    </a:cubicBezTo>
                    <a:cubicBezTo>
                      <a:pt x="1" y="1807"/>
                      <a:pt x="7632" y="0"/>
                      <a:pt x="17041" y="0"/>
                    </a:cubicBezTo>
                    <a:cubicBezTo>
                      <a:pt x="26444" y="0"/>
                      <a:pt x="34075" y="1807"/>
                      <a:pt x="34075" y="4029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1"/>
              <p:cNvSpPr/>
              <p:nvPr/>
            </p:nvSpPr>
            <p:spPr>
              <a:xfrm>
                <a:off x="1535627" y="4051294"/>
                <a:ext cx="926891" cy="682211"/>
              </a:xfrm>
              <a:custGeom>
                <a:rect b="b" l="l" r="r" t="t"/>
                <a:pathLst>
                  <a:path extrusionOk="0" h="8887" w="12074">
                    <a:moveTo>
                      <a:pt x="5151" y="8881"/>
                    </a:moveTo>
                    <a:cubicBezTo>
                      <a:pt x="5013" y="8869"/>
                      <a:pt x="4886" y="8840"/>
                      <a:pt x="4754" y="8800"/>
                    </a:cubicBezTo>
                    <a:lnTo>
                      <a:pt x="1600" y="7707"/>
                    </a:lnTo>
                    <a:cubicBezTo>
                      <a:pt x="599" y="7361"/>
                      <a:pt x="0" y="6435"/>
                      <a:pt x="190" y="5549"/>
                    </a:cubicBezTo>
                    <a:lnTo>
                      <a:pt x="1180" y="858"/>
                    </a:lnTo>
                    <a:cubicBezTo>
                      <a:pt x="1197" y="778"/>
                      <a:pt x="1266" y="720"/>
                      <a:pt x="1358" y="715"/>
                    </a:cubicBezTo>
                    <a:lnTo>
                      <a:pt x="8621" y="7"/>
                    </a:lnTo>
                    <a:cubicBezTo>
                      <a:pt x="8696" y="1"/>
                      <a:pt x="8776" y="30"/>
                      <a:pt x="8828" y="82"/>
                    </a:cubicBezTo>
                    <a:cubicBezTo>
                      <a:pt x="8880" y="133"/>
                      <a:pt x="8897" y="202"/>
                      <a:pt x="8886" y="260"/>
                    </a:cubicBezTo>
                    <a:lnTo>
                      <a:pt x="7591" y="4634"/>
                    </a:lnTo>
                    <a:lnTo>
                      <a:pt x="7591" y="4634"/>
                    </a:lnTo>
                    <a:cubicBezTo>
                      <a:pt x="7366" y="5399"/>
                      <a:pt x="7890" y="6210"/>
                      <a:pt x="8799" y="6498"/>
                    </a:cubicBezTo>
                    <a:lnTo>
                      <a:pt x="11803" y="7448"/>
                    </a:lnTo>
                    <a:cubicBezTo>
                      <a:pt x="11964" y="7499"/>
                      <a:pt x="12074" y="7626"/>
                      <a:pt x="12062" y="7764"/>
                    </a:cubicBezTo>
                    <a:cubicBezTo>
                      <a:pt x="12057" y="7902"/>
                      <a:pt x="11947" y="8006"/>
                      <a:pt x="11786" y="8029"/>
                    </a:cubicBezTo>
                    <a:lnTo>
                      <a:pt x="5438" y="8881"/>
                    </a:lnTo>
                    <a:cubicBezTo>
                      <a:pt x="5352" y="8886"/>
                      <a:pt x="5254" y="8886"/>
                      <a:pt x="5151" y="8881"/>
                    </a:cubicBezTo>
                    <a:close/>
                    <a:moveTo>
                      <a:pt x="1583" y="1071"/>
                    </a:moveTo>
                    <a:lnTo>
                      <a:pt x="610" y="5641"/>
                    </a:lnTo>
                    <a:cubicBezTo>
                      <a:pt x="461" y="6349"/>
                      <a:pt x="944" y="7079"/>
                      <a:pt x="1732" y="7356"/>
                    </a:cubicBezTo>
                    <a:lnTo>
                      <a:pt x="4892" y="8438"/>
                    </a:lnTo>
                    <a:cubicBezTo>
                      <a:pt x="5036" y="8489"/>
                      <a:pt x="5197" y="8507"/>
                      <a:pt x="5346" y="8484"/>
                    </a:cubicBezTo>
                    <a:lnTo>
                      <a:pt x="11257" y="7684"/>
                    </a:lnTo>
                    <a:lnTo>
                      <a:pt x="8667" y="6855"/>
                    </a:lnTo>
                    <a:cubicBezTo>
                      <a:pt x="7533" y="6492"/>
                      <a:pt x="6866" y="5462"/>
                      <a:pt x="7153" y="4507"/>
                    </a:cubicBezTo>
                    <a:lnTo>
                      <a:pt x="8350" y="427"/>
                    </a:lnTo>
                    <a:close/>
                    <a:moveTo>
                      <a:pt x="7366" y="4570"/>
                    </a:move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1"/>
              <p:cNvSpPr/>
              <p:nvPr/>
            </p:nvSpPr>
            <p:spPr>
              <a:xfrm>
                <a:off x="1553284" y="4069027"/>
                <a:ext cx="908390" cy="648971"/>
              </a:xfrm>
              <a:custGeom>
                <a:rect b="b" l="l" r="r" t="t"/>
                <a:pathLst>
                  <a:path extrusionOk="0" h="8454" w="11833">
                    <a:moveTo>
                      <a:pt x="11585" y="7153"/>
                    </a:moveTo>
                    <a:lnTo>
                      <a:pt x="8564" y="6233"/>
                    </a:lnTo>
                    <a:cubicBezTo>
                      <a:pt x="7689" y="5956"/>
                      <a:pt x="7188" y="5174"/>
                      <a:pt x="7401" y="4437"/>
                    </a:cubicBezTo>
                    <a:lnTo>
                      <a:pt x="8638" y="248"/>
                    </a:lnTo>
                    <a:cubicBezTo>
                      <a:pt x="8661" y="190"/>
                      <a:pt x="8638" y="115"/>
                      <a:pt x="8592" y="75"/>
                    </a:cubicBezTo>
                    <a:cubicBezTo>
                      <a:pt x="8541" y="23"/>
                      <a:pt x="8466" y="0"/>
                      <a:pt x="8391" y="6"/>
                    </a:cubicBezTo>
                    <a:lnTo>
                      <a:pt x="1307" y="581"/>
                    </a:lnTo>
                    <a:cubicBezTo>
                      <a:pt x="1226" y="587"/>
                      <a:pt x="1151" y="650"/>
                      <a:pt x="1134" y="725"/>
                    </a:cubicBezTo>
                    <a:lnTo>
                      <a:pt x="179" y="5237"/>
                    </a:lnTo>
                    <a:cubicBezTo>
                      <a:pt x="0" y="6095"/>
                      <a:pt x="576" y="6987"/>
                      <a:pt x="1537" y="7315"/>
                    </a:cubicBezTo>
                    <a:lnTo>
                      <a:pt x="4575" y="8368"/>
                    </a:lnTo>
                    <a:cubicBezTo>
                      <a:pt x="4696" y="8408"/>
                      <a:pt x="4829" y="8437"/>
                      <a:pt x="4955" y="8448"/>
                    </a:cubicBezTo>
                    <a:cubicBezTo>
                      <a:pt x="5047" y="8454"/>
                      <a:pt x="5145" y="8448"/>
                      <a:pt x="5237" y="8437"/>
                    </a:cubicBezTo>
                    <a:lnTo>
                      <a:pt x="11568" y="7597"/>
                    </a:lnTo>
                    <a:cubicBezTo>
                      <a:pt x="11723" y="7573"/>
                      <a:pt x="11832" y="7516"/>
                      <a:pt x="11832" y="7412"/>
                    </a:cubicBezTo>
                    <a:cubicBezTo>
                      <a:pt x="11832" y="7326"/>
                      <a:pt x="11740" y="7194"/>
                      <a:pt x="11585" y="71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1"/>
              <p:cNvSpPr/>
              <p:nvPr/>
            </p:nvSpPr>
            <p:spPr>
              <a:xfrm>
                <a:off x="700629" y="2436189"/>
                <a:ext cx="2361445" cy="1971248"/>
              </a:xfrm>
              <a:custGeom>
                <a:rect b="b" l="l" r="r" t="t"/>
                <a:pathLst>
                  <a:path extrusionOk="0" h="25679" w="30761">
                    <a:moveTo>
                      <a:pt x="29931" y="23601"/>
                    </a:moveTo>
                    <a:lnTo>
                      <a:pt x="1474" y="25638"/>
                    </a:lnTo>
                    <a:cubicBezTo>
                      <a:pt x="881" y="25678"/>
                      <a:pt x="375" y="25178"/>
                      <a:pt x="369" y="24516"/>
                    </a:cubicBezTo>
                    <a:lnTo>
                      <a:pt x="6" y="1215"/>
                    </a:lnTo>
                    <a:cubicBezTo>
                      <a:pt x="1" y="559"/>
                      <a:pt x="570" y="12"/>
                      <a:pt x="1635" y="0"/>
                    </a:cubicBezTo>
                    <a:lnTo>
                      <a:pt x="29373" y="1059"/>
                    </a:lnTo>
                    <a:cubicBezTo>
                      <a:pt x="29834" y="1071"/>
                      <a:pt x="30219" y="1548"/>
                      <a:pt x="30236" y="2124"/>
                    </a:cubicBezTo>
                    <a:lnTo>
                      <a:pt x="30754" y="22496"/>
                    </a:lnTo>
                    <a:cubicBezTo>
                      <a:pt x="30760" y="23071"/>
                      <a:pt x="30403" y="23566"/>
                      <a:pt x="29931" y="236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1"/>
              <p:cNvSpPr/>
              <p:nvPr/>
            </p:nvSpPr>
            <p:spPr>
              <a:xfrm>
                <a:off x="754981" y="2433963"/>
                <a:ext cx="2362750" cy="1968178"/>
              </a:xfrm>
              <a:custGeom>
                <a:rect b="b" l="l" r="r" t="t"/>
                <a:pathLst>
                  <a:path extrusionOk="0" h="25639" w="30778">
                    <a:moveTo>
                      <a:pt x="29954" y="23572"/>
                    </a:moveTo>
                    <a:lnTo>
                      <a:pt x="1479" y="25592"/>
                    </a:lnTo>
                    <a:cubicBezTo>
                      <a:pt x="875" y="25638"/>
                      <a:pt x="380" y="25132"/>
                      <a:pt x="369" y="24470"/>
                    </a:cubicBezTo>
                    <a:lnTo>
                      <a:pt x="6" y="1163"/>
                    </a:lnTo>
                    <a:cubicBezTo>
                      <a:pt x="0" y="513"/>
                      <a:pt x="472" y="1"/>
                      <a:pt x="1071" y="18"/>
                    </a:cubicBezTo>
                    <a:lnTo>
                      <a:pt x="29385" y="1019"/>
                    </a:lnTo>
                    <a:cubicBezTo>
                      <a:pt x="29845" y="1036"/>
                      <a:pt x="30230" y="1520"/>
                      <a:pt x="30248" y="2084"/>
                    </a:cubicBezTo>
                    <a:lnTo>
                      <a:pt x="30766" y="22462"/>
                    </a:lnTo>
                    <a:cubicBezTo>
                      <a:pt x="30777" y="23049"/>
                      <a:pt x="30415" y="23544"/>
                      <a:pt x="29954" y="235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1"/>
              <p:cNvSpPr/>
              <p:nvPr/>
            </p:nvSpPr>
            <p:spPr>
              <a:xfrm>
                <a:off x="754059" y="2433963"/>
                <a:ext cx="2359219" cy="1751701"/>
              </a:xfrm>
              <a:custGeom>
                <a:rect b="b" l="l" r="r" t="t"/>
                <a:pathLst>
                  <a:path extrusionOk="0" h="22819" w="30732">
                    <a:moveTo>
                      <a:pt x="30732" y="21017"/>
                    </a:moveTo>
                    <a:lnTo>
                      <a:pt x="30254" y="2084"/>
                    </a:lnTo>
                    <a:cubicBezTo>
                      <a:pt x="30237" y="1508"/>
                      <a:pt x="29851" y="1036"/>
                      <a:pt x="29391" y="1019"/>
                    </a:cubicBezTo>
                    <a:lnTo>
                      <a:pt x="1077" y="18"/>
                    </a:lnTo>
                    <a:cubicBezTo>
                      <a:pt x="479" y="1"/>
                      <a:pt x="1" y="507"/>
                      <a:pt x="12" y="1163"/>
                    </a:cubicBezTo>
                    <a:lnTo>
                      <a:pt x="346" y="228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1"/>
              <p:cNvSpPr/>
              <p:nvPr/>
            </p:nvSpPr>
            <p:spPr>
              <a:xfrm>
                <a:off x="854394" y="2555025"/>
                <a:ext cx="2180274" cy="1505208"/>
              </a:xfrm>
              <a:custGeom>
                <a:rect b="b" l="l" r="r" t="t"/>
                <a:pathLst>
                  <a:path extrusionOk="0" h="19608" w="28401">
                    <a:moveTo>
                      <a:pt x="28400" y="18128"/>
                    </a:moveTo>
                    <a:lnTo>
                      <a:pt x="317" y="19607"/>
                    </a:lnTo>
                    <a:lnTo>
                      <a:pt x="0" y="0"/>
                    </a:lnTo>
                    <a:lnTo>
                      <a:pt x="27957" y="806"/>
                    </a:ln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1"/>
              <p:cNvSpPr/>
              <p:nvPr/>
            </p:nvSpPr>
            <p:spPr>
              <a:xfrm>
                <a:off x="861917" y="2562932"/>
                <a:ext cx="2166072" cy="1488013"/>
              </a:xfrm>
              <a:custGeom>
                <a:rect b="b" l="l" r="r" t="t"/>
                <a:pathLst>
                  <a:path extrusionOk="0" h="19384" w="28216">
                    <a:moveTo>
                      <a:pt x="317" y="19383"/>
                    </a:moveTo>
                    <a:lnTo>
                      <a:pt x="0" y="1"/>
                    </a:lnTo>
                    <a:lnTo>
                      <a:pt x="27784" y="795"/>
                    </a:lnTo>
                    <a:lnTo>
                      <a:pt x="28216" y="179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1"/>
              <p:cNvSpPr/>
              <p:nvPr/>
            </p:nvSpPr>
            <p:spPr>
              <a:xfrm>
                <a:off x="946285" y="2963656"/>
                <a:ext cx="1165024" cy="956952"/>
              </a:xfrm>
              <a:custGeom>
                <a:rect b="b" l="l" r="r" t="t"/>
                <a:pathLst>
                  <a:path extrusionOk="0" h="12466" w="15176">
                    <a:moveTo>
                      <a:pt x="4621" y="6308"/>
                    </a:moveTo>
                    <a:cubicBezTo>
                      <a:pt x="4621" y="6308"/>
                      <a:pt x="6123" y="12466"/>
                      <a:pt x="10647" y="12132"/>
                    </a:cubicBezTo>
                    <a:cubicBezTo>
                      <a:pt x="15176" y="11804"/>
                      <a:pt x="14698" y="478"/>
                      <a:pt x="14698" y="478"/>
                    </a:cubicBezTo>
                    <a:lnTo>
                      <a:pt x="4829" y="1"/>
                    </a:lnTo>
                    <a:cubicBezTo>
                      <a:pt x="4829" y="1"/>
                      <a:pt x="0" y="5853"/>
                      <a:pt x="892" y="7465"/>
                    </a:cubicBezTo>
                    <a:cubicBezTo>
                      <a:pt x="1784" y="9076"/>
                      <a:pt x="4621" y="6308"/>
                      <a:pt x="4621" y="630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1"/>
              <p:cNvSpPr/>
              <p:nvPr/>
            </p:nvSpPr>
            <p:spPr>
              <a:xfrm>
                <a:off x="2297236" y="2111003"/>
                <a:ext cx="1038741" cy="893391"/>
              </a:xfrm>
              <a:custGeom>
                <a:rect b="b" l="l" r="r" t="t"/>
                <a:pathLst>
                  <a:path extrusionOk="0" h="11638" w="13531">
                    <a:moveTo>
                      <a:pt x="0" y="7137"/>
                    </a:moveTo>
                    <a:cubicBezTo>
                      <a:pt x="0" y="6055"/>
                      <a:pt x="547" y="5048"/>
                      <a:pt x="1445" y="4467"/>
                    </a:cubicBezTo>
                    <a:cubicBezTo>
                      <a:pt x="3827" y="2936"/>
                      <a:pt x="8834" y="1"/>
                      <a:pt x="10848" y="1042"/>
                    </a:cubicBezTo>
                    <a:cubicBezTo>
                      <a:pt x="13530" y="2435"/>
                      <a:pt x="2855" y="11637"/>
                      <a:pt x="1134" y="10348"/>
                    </a:cubicBezTo>
                    <a:cubicBezTo>
                      <a:pt x="225" y="9669"/>
                      <a:pt x="6" y="8276"/>
                      <a:pt x="0" y="71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31"/>
              <p:cNvSpPr/>
              <p:nvPr/>
            </p:nvSpPr>
            <p:spPr>
              <a:xfrm>
                <a:off x="1290433" y="2270065"/>
                <a:ext cx="1332914" cy="1718999"/>
              </a:xfrm>
              <a:custGeom>
                <a:rect b="b" l="l" r="r" t="t"/>
                <a:pathLst>
                  <a:path extrusionOk="0" h="22393" w="17363">
                    <a:moveTo>
                      <a:pt x="7890" y="21149"/>
                    </a:moveTo>
                    <a:cubicBezTo>
                      <a:pt x="2331" y="22393"/>
                      <a:pt x="0" y="12563"/>
                      <a:pt x="1577" y="5019"/>
                    </a:cubicBezTo>
                    <a:cubicBezTo>
                      <a:pt x="2049" y="2740"/>
                      <a:pt x="4080" y="1"/>
                      <a:pt x="6647" y="127"/>
                    </a:cubicBezTo>
                    <a:lnTo>
                      <a:pt x="15343" y="1140"/>
                    </a:lnTo>
                    <a:cubicBezTo>
                      <a:pt x="17322" y="2348"/>
                      <a:pt x="17363" y="5353"/>
                      <a:pt x="16747" y="8546"/>
                    </a:cubicBezTo>
                    <a:cubicBezTo>
                      <a:pt x="15768" y="13657"/>
                      <a:pt x="12695" y="20068"/>
                      <a:pt x="7890" y="211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1"/>
              <p:cNvSpPr/>
              <p:nvPr/>
            </p:nvSpPr>
            <p:spPr>
              <a:xfrm>
                <a:off x="1638956" y="2397268"/>
                <a:ext cx="933109" cy="1358510"/>
              </a:xfrm>
              <a:custGeom>
                <a:rect b="b" l="l" r="r" t="t"/>
                <a:pathLst>
                  <a:path extrusionOk="0" h="17697" w="12155">
                    <a:moveTo>
                      <a:pt x="10354" y="628"/>
                    </a:moveTo>
                    <a:cubicBezTo>
                      <a:pt x="9358" y="1313"/>
                      <a:pt x="3005" y="2602"/>
                      <a:pt x="156" y="881"/>
                    </a:cubicBezTo>
                    <a:cubicBezTo>
                      <a:pt x="1" y="2199"/>
                      <a:pt x="1261" y="5198"/>
                      <a:pt x="1854" y="8052"/>
                    </a:cubicBezTo>
                    <a:cubicBezTo>
                      <a:pt x="2775" y="12426"/>
                      <a:pt x="4864" y="17697"/>
                      <a:pt x="6630" y="16114"/>
                    </a:cubicBezTo>
                    <a:cubicBezTo>
                      <a:pt x="10072" y="13036"/>
                      <a:pt x="11608" y="7770"/>
                      <a:pt x="11908" y="4616"/>
                    </a:cubicBezTo>
                    <a:cubicBezTo>
                      <a:pt x="12155" y="1923"/>
                      <a:pt x="11263" y="1"/>
                      <a:pt x="10354" y="62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31"/>
              <p:cNvSpPr/>
              <p:nvPr/>
            </p:nvSpPr>
            <p:spPr>
              <a:xfrm>
                <a:off x="1597121" y="2215241"/>
                <a:ext cx="891876" cy="343381"/>
              </a:xfrm>
              <a:custGeom>
                <a:rect b="b" l="l" r="r" t="t"/>
                <a:pathLst>
                  <a:path extrusionOk="0" h="4473" w="13237">
                    <a:moveTo>
                      <a:pt x="13237" y="2539"/>
                    </a:moveTo>
                    <a:cubicBezTo>
                      <a:pt x="13237" y="3609"/>
                      <a:pt x="10676" y="4472"/>
                      <a:pt x="7229" y="4467"/>
                    </a:cubicBezTo>
                    <a:cubicBezTo>
                      <a:pt x="3407" y="4461"/>
                      <a:pt x="1" y="3408"/>
                      <a:pt x="1" y="2124"/>
                    </a:cubicBezTo>
                    <a:cubicBezTo>
                      <a:pt x="1" y="835"/>
                      <a:pt x="3407" y="1"/>
                      <a:pt x="7229" y="231"/>
                    </a:cubicBezTo>
                    <a:cubicBezTo>
                      <a:pt x="10676" y="438"/>
                      <a:pt x="13237" y="1468"/>
                      <a:pt x="13237" y="25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1"/>
              <p:cNvSpPr/>
              <p:nvPr/>
            </p:nvSpPr>
            <p:spPr>
              <a:xfrm>
                <a:off x="1464925" y="1398911"/>
                <a:ext cx="1239718" cy="1054521"/>
              </a:xfrm>
              <a:custGeom>
                <a:rect b="b" l="l" r="r" t="t"/>
                <a:pathLst>
                  <a:path extrusionOk="0" h="13737" w="16149">
                    <a:moveTo>
                      <a:pt x="16148" y="8074"/>
                    </a:moveTo>
                    <a:cubicBezTo>
                      <a:pt x="16148" y="11233"/>
                      <a:pt x="13127" y="13737"/>
                      <a:pt x="8978" y="13656"/>
                    </a:cubicBezTo>
                    <a:cubicBezTo>
                      <a:pt x="4282" y="13570"/>
                      <a:pt x="0" y="10272"/>
                      <a:pt x="0" y="6319"/>
                    </a:cubicBezTo>
                    <a:cubicBezTo>
                      <a:pt x="0" y="2359"/>
                      <a:pt x="4288" y="0"/>
                      <a:pt x="8978" y="927"/>
                    </a:cubicBezTo>
                    <a:cubicBezTo>
                      <a:pt x="13121" y="1755"/>
                      <a:pt x="16148" y="4915"/>
                      <a:pt x="16148" y="80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1"/>
              <p:cNvSpPr/>
              <p:nvPr/>
            </p:nvSpPr>
            <p:spPr>
              <a:xfrm>
                <a:off x="1566948" y="1676347"/>
                <a:ext cx="1070523" cy="622487"/>
              </a:xfrm>
              <a:custGeom>
                <a:rect b="b" l="l" r="r" t="t"/>
                <a:pathLst>
                  <a:path extrusionOk="0" h="8109" w="13945">
                    <a:moveTo>
                      <a:pt x="12241" y="1634"/>
                    </a:moveTo>
                    <a:lnTo>
                      <a:pt x="2372" y="184"/>
                    </a:lnTo>
                    <a:cubicBezTo>
                      <a:pt x="1083" y="0"/>
                      <a:pt x="1" y="875"/>
                      <a:pt x="1" y="2158"/>
                    </a:cubicBezTo>
                    <a:lnTo>
                      <a:pt x="1" y="3205"/>
                    </a:lnTo>
                    <a:cubicBezTo>
                      <a:pt x="1" y="4489"/>
                      <a:pt x="1083" y="5611"/>
                      <a:pt x="2372" y="5703"/>
                    </a:cubicBezTo>
                    <a:lnTo>
                      <a:pt x="2832" y="5738"/>
                    </a:lnTo>
                    <a:cubicBezTo>
                      <a:pt x="3644" y="5795"/>
                      <a:pt x="4392" y="6209"/>
                      <a:pt x="4875" y="6825"/>
                    </a:cubicBezTo>
                    <a:cubicBezTo>
                      <a:pt x="5405" y="7510"/>
                      <a:pt x="6463" y="8005"/>
                      <a:pt x="7643" y="8057"/>
                    </a:cubicBezTo>
                    <a:cubicBezTo>
                      <a:pt x="8788" y="8109"/>
                      <a:pt x="9744" y="7740"/>
                      <a:pt x="10210" y="7159"/>
                    </a:cubicBezTo>
                    <a:cubicBezTo>
                      <a:pt x="10618" y="6641"/>
                      <a:pt x="11240" y="6365"/>
                      <a:pt x="11879" y="6417"/>
                    </a:cubicBezTo>
                    <a:lnTo>
                      <a:pt x="12230" y="6445"/>
                    </a:lnTo>
                    <a:cubicBezTo>
                      <a:pt x="13179" y="6514"/>
                      <a:pt x="13927" y="5720"/>
                      <a:pt x="13927" y="4661"/>
                    </a:cubicBezTo>
                    <a:lnTo>
                      <a:pt x="13927" y="3798"/>
                    </a:lnTo>
                    <a:cubicBezTo>
                      <a:pt x="13945" y="2739"/>
                      <a:pt x="13191" y="1767"/>
                      <a:pt x="12241" y="1634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1"/>
              <p:cNvSpPr/>
              <p:nvPr/>
            </p:nvSpPr>
            <p:spPr>
              <a:xfrm>
                <a:off x="1659760" y="1744209"/>
                <a:ext cx="912305" cy="381906"/>
              </a:xfrm>
              <a:custGeom>
                <a:rect b="b" l="l" r="r" t="t"/>
                <a:pathLst>
                  <a:path extrusionOk="0" h="4975" w="11884">
                    <a:moveTo>
                      <a:pt x="1663" y="1"/>
                    </a:moveTo>
                    <a:cubicBezTo>
                      <a:pt x="732" y="1"/>
                      <a:pt x="0" y="655"/>
                      <a:pt x="0" y="1568"/>
                    </a:cubicBezTo>
                    <a:lnTo>
                      <a:pt x="0" y="2298"/>
                    </a:lnTo>
                    <a:cubicBezTo>
                      <a:pt x="0" y="3300"/>
                      <a:pt x="881" y="4186"/>
                      <a:pt x="1940" y="4272"/>
                    </a:cubicBezTo>
                    <a:lnTo>
                      <a:pt x="10428" y="4969"/>
                    </a:lnTo>
                    <a:cubicBezTo>
                      <a:pt x="10471" y="4973"/>
                      <a:pt x="10514" y="4975"/>
                      <a:pt x="10557" y="4975"/>
                    </a:cubicBezTo>
                    <a:cubicBezTo>
                      <a:pt x="11306" y="4975"/>
                      <a:pt x="11884" y="4359"/>
                      <a:pt x="11878" y="3553"/>
                    </a:cubicBezTo>
                    <a:lnTo>
                      <a:pt x="11878" y="2931"/>
                    </a:lnTo>
                    <a:cubicBezTo>
                      <a:pt x="11878" y="2091"/>
                      <a:pt x="11239" y="1314"/>
                      <a:pt x="10428" y="1199"/>
                    </a:cubicBezTo>
                    <a:lnTo>
                      <a:pt x="1940" y="20"/>
                    </a:lnTo>
                    <a:cubicBezTo>
                      <a:pt x="1846" y="7"/>
                      <a:pt x="1753" y="1"/>
                      <a:pt x="1663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1"/>
              <p:cNvSpPr/>
              <p:nvPr/>
            </p:nvSpPr>
            <p:spPr>
              <a:xfrm>
                <a:off x="1869181" y="1868649"/>
                <a:ext cx="542977" cy="150920"/>
              </a:xfrm>
              <a:custGeom>
                <a:rect b="b" l="l" r="r" t="t"/>
                <a:pathLst>
                  <a:path extrusionOk="0" h="1966" w="7073">
                    <a:moveTo>
                      <a:pt x="816" y="1"/>
                    </a:moveTo>
                    <a:cubicBezTo>
                      <a:pt x="355" y="1"/>
                      <a:pt x="0" y="251"/>
                      <a:pt x="0" y="608"/>
                    </a:cubicBezTo>
                    <a:cubicBezTo>
                      <a:pt x="0" y="1005"/>
                      <a:pt x="437" y="1368"/>
                      <a:pt x="973" y="1420"/>
                    </a:cubicBezTo>
                    <a:cubicBezTo>
                      <a:pt x="1020" y="1425"/>
                      <a:pt x="1067" y="1428"/>
                      <a:pt x="1112" y="1428"/>
                    </a:cubicBezTo>
                    <a:cubicBezTo>
                      <a:pt x="1570" y="1428"/>
                      <a:pt x="1922" y="1173"/>
                      <a:pt x="1922" y="827"/>
                    </a:cubicBezTo>
                    <a:cubicBezTo>
                      <a:pt x="1922" y="442"/>
                      <a:pt x="1502" y="85"/>
                      <a:pt x="973" y="10"/>
                    </a:cubicBezTo>
                    <a:cubicBezTo>
                      <a:pt x="919" y="4"/>
                      <a:pt x="867" y="1"/>
                      <a:pt x="816" y="1"/>
                    </a:cubicBezTo>
                    <a:close/>
                    <a:moveTo>
                      <a:pt x="6129" y="642"/>
                    </a:moveTo>
                    <a:cubicBezTo>
                      <a:pt x="5726" y="642"/>
                      <a:pt x="5415" y="877"/>
                      <a:pt x="5415" y="1213"/>
                    </a:cubicBezTo>
                    <a:cubicBezTo>
                      <a:pt x="5415" y="1581"/>
                      <a:pt x="5789" y="1909"/>
                      <a:pt x="6250" y="1961"/>
                    </a:cubicBezTo>
                    <a:cubicBezTo>
                      <a:pt x="6282" y="1964"/>
                      <a:pt x="6314" y="1965"/>
                      <a:pt x="6346" y="1965"/>
                    </a:cubicBezTo>
                    <a:cubicBezTo>
                      <a:pt x="6755" y="1965"/>
                      <a:pt x="7073" y="1728"/>
                      <a:pt x="7073" y="1403"/>
                    </a:cubicBezTo>
                    <a:cubicBezTo>
                      <a:pt x="7067" y="1040"/>
                      <a:pt x="6704" y="712"/>
                      <a:pt x="6250" y="649"/>
                    </a:cubicBezTo>
                    <a:cubicBezTo>
                      <a:pt x="6209" y="644"/>
                      <a:pt x="6169" y="642"/>
                      <a:pt x="6129" y="6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1"/>
              <p:cNvSpPr/>
              <p:nvPr/>
            </p:nvSpPr>
            <p:spPr>
              <a:xfrm>
                <a:off x="1638572" y="1464239"/>
                <a:ext cx="1018781" cy="568215"/>
              </a:xfrm>
              <a:custGeom>
                <a:rect b="b" l="l" r="r" t="t"/>
                <a:pathLst>
                  <a:path extrusionOk="0" h="7402" w="13271">
                    <a:moveTo>
                      <a:pt x="6768" y="524"/>
                    </a:moveTo>
                    <a:cubicBezTo>
                      <a:pt x="4028" y="1"/>
                      <a:pt x="1456" y="732"/>
                      <a:pt x="0" y="2337"/>
                    </a:cubicBezTo>
                    <a:cubicBezTo>
                      <a:pt x="414" y="3655"/>
                      <a:pt x="2503" y="5497"/>
                      <a:pt x="5812" y="6486"/>
                    </a:cubicBezTo>
                    <a:cubicBezTo>
                      <a:pt x="8839" y="7401"/>
                      <a:pt x="10934" y="7355"/>
                      <a:pt x="13271" y="6964"/>
                    </a:cubicBezTo>
                    <a:cubicBezTo>
                      <a:pt x="13271" y="4092"/>
                      <a:pt x="10514" y="1244"/>
                      <a:pt x="6768" y="524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1"/>
              <p:cNvSpPr/>
              <p:nvPr/>
            </p:nvSpPr>
            <p:spPr>
              <a:xfrm>
                <a:off x="1435753" y="1242075"/>
                <a:ext cx="1302054" cy="651197"/>
              </a:xfrm>
              <a:custGeom>
                <a:rect b="b" l="l" r="r" t="t"/>
                <a:pathLst>
                  <a:path extrusionOk="0" h="8483" w="16961">
                    <a:moveTo>
                      <a:pt x="16960" y="8483"/>
                    </a:moveTo>
                    <a:lnTo>
                      <a:pt x="16442" y="8414"/>
                    </a:lnTo>
                    <a:cubicBezTo>
                      <a:pt x="16442" y="5594"/>
                      <a:pt x="13501" y="2659"/>
                      <a:pt x="9496" y="1778"/>
                    </a:cubicBezTo>
                    <a:cubicBezTo>
                      <a:pt x="4961" y="788"/>
                      <a:pt x="818" y="2745"/>
                      <a:pt x="818" y="6267"/>
                    </a:cubicBezTo>
                    <a:lnTo>
                      <a:pt x="1" y="6152"/>
                    </a:lnTo>
                    <a:cubicBezTo>
                      <a:pt x="1" y="2187"/>
                      <a:pt x="4558" y="0"/>
                      <a:pt x="9496" y="1122"/>
                    </a:cubicBezTo>
                    <a:cubicBezTo>
                      <a:pt x="13818" y="2118"/>
                      <a:pt x="16960" y="5369"/>
                      <a:pt x="16960" y="8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31"/>
              <p:cNvSpPr/>
              <p:nvPr/>
            </p:nvSpPr>
            <p:spPr>
              <a:xfrm>
                <a:off x="2731048" y="1636121"/>
                <a:ext cx="31014" cy="285412"/>
              </a:xfrm>
              <a:custGeom>
                <a:rect b="b" l="l" r="r" t="t"/>
                <a:pathLst>
                  <a:path extrusionOk="0" h="3718" w="404">
                    <a:moveTo>
                      <a:pt x="202" y="3701"/>
                    </a:moveTo>
                    <a:lnTo>
                      <a:pt x="202" y="3701"/>
                    </a:lnTo>
                    <a:cubicBezTo>
                      <a:pt x="99" y="3689"/>
                      <a:pt x="1" y="3580"/>
                      <a:pt x="1" y="3453"/>
                    </a:cubicBezTo>
                    <a:lnTo>
                      <a:pt x="1" y="208"/>
                    </a:lnTo>
                    <a:cubicBezTo>
                      <a:pt x="1" y="87"/>
                      <a:pt x="87" y="0"/>
                      <a:pt x="202" y="18"/>
                    </a:cubicBezTo>
                    <a:lnTo>
                      <a:pt x="202" y="18"/>
                    </a:lnTo>
                    <a:cubicBezTo>
                      <a:pt x="311" y="41"/>
                      <a:pt x="404" y="156"/>
                      <a:pt x="404" y="277"/>
                    </a:cubicBezTo>
                    <a:lnTo>
                      <a:pt x="404" y="3511"/>
                    </a:lnTo>
                    <a:cubicBezTo>
                      <a:pt x="404" y="3626"/>
                      <a:pt x="311" y="3718"/>
                      <a:pt x="202" y="37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31"/>
              <p:cNvSpPr/>
              <p:nvPr/>
            </p:nvSpPr>
            <p:spPr>
              <a:xfrm>
                <a:off x="2356884" y="2088971"/>
                <a:ext cx="391898" cy="288483"/>
              </a:xfrm>
              <a:custGeom>
                <a:rect b="b" l="l" r="r" t="t"/>
                <a:pathLst>
                  <a:path extrusionOk="0" h="3758" w="5105">
                    <a:moveTo>
                      <a:pt x="259" y="3758"/>
                    </a:moveTo>
                    <a:cubicBezTo>
                      <a:pt x="127" y="3752"/>
                      <a:pt x="12" y="3643"/>
                      <a:pt x="6" y="3499"/>
                    </a:cubicBezTo>
                    <a:cubicBezTo>
                      <a:pt x="0" y="3355"/>
                      <a:pt x="110" y="3234"/>
                      <a:pt x="242" y="3234"/>
                    </a:cubicBezTo>
                    <a:cubicBezTo>
                      <a:pt x="4155" y="3177"/>
                      <a:pt x="4633" y="328"/>
                      <a:pt x="4656" y="207"/>
                    </a:cubicBezTo>
                    <a:cubicBezTo>
                      <a:pt x="4673" y="75"/>
                      <a:pt x="4783" y="0"/>
                      <a:pt x="4903" y="29"/>
                    </a:cubicBezTo>
                    <a:cubicBezTo>
                      <a:pt x="5019" y="63"/>
                      <a:pt x="5105" y="190"/>
                      <a:pt x="5088" y="322"/>
                    </a:cubicBezTo>
                    <a:cubicBezTo>
                      <a:pt x="5076" y="357"/>
                      <a:pt x="4547" y="3660"/>
                      <a:pt x="271" y="3752"/>
                    </a:cubicBezTo>
                    <a:cubicBezTo>
                      <a:pt x="265" y="3758"/>
                      <a:pt x="265" y="3758"/>
                      <a:pt x="259" y="37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1"/>
              <p:cNvSpPr/>
              <p:nvPr/>
            </p:nvSpPr>
            <p:spPr>
              <a:xfrm>
                <a:off x="2671016" y="1833566"/>
                <a:ext cx="141406" cy="306676"/>
              </a:xfrm>
              <a:custGeom>
                <a:rect b="b" l="l" r="r" t="t"/>
                <a:pathLst>
                  <a:path extrusionOk="0" h="3995" w="1842">
                    <a:moveTo>
                      <a:pt x="1209" y="3972"/>
                    </a:moveTo>
                    <a:lnTo>
                      <a:pt x="345" y="3903"/>
                    </a:lnTo>
                    <a:cubicBezTo>
                      <a:pt x="161" y="3885"/>
                      <a:pt x="259" y="3822"/>
                      <a:pt x="259" y="3621"/>
                    </a:cubicBezTo>
                    <a:cubicBezTo>
                      <a:pt x="259" y="3621"/>
                      <a:pt x="691" y="1837"/>
                      <a:pt x="0" y="306"/>
                    </a:cubicBezTo>
                    <a:cubicBezTo>
                      <a:pt x="0" y="133"/>
                      <a:pt x="52" y="35"/>
                      <a:pt x="150" y="1"/>
                    </a:cubicBezTo>
                    <a:lnTo>
                      <a:pt x="1209" y="81"/>
                    </a:lnTo>
                    <a:cubicBezTo>
                      <a:pt x="1387" y="110"/>
                      <a:pt x="1491" y="294"/>
                      <a:pt x="1531" y="490"/>
                    </a:cubicBezTo>
                    <a:cubicBezTo>
                      <a:pt x="1813" y="1693"/>
                      <a:pt x="1842" y="2809"/>
                      <a:pt x="1531" y="3644"/>
                    </a:cubicBezTo>
                    <a:cubicBezTo>
                      <a:pt x="1462" y="3828"/>
                      <a:pt x="1387" y="3995"/>
                      <a:pt x="1209" y="39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1"/>
              <p:cNvSpPr/>
              <p:nvPr/>
            </p:nvSpPr>
            <p:spPr>
              <a:xfrm>
                <a:off x="2282650" y="2306759"/>
                <a:ext cx="140561" cy="98566"/>
              </a:xfrm>
              <a:custGeom>
                <a:rect b="b" l="l" r="r" t="t"/>
                <a:pathLst>
                  <a:path extrusionOk="0" h="1284" w="1831">
                    <a:moveTo>
                      <a:pt x="1" y="616"/>
                    </a:moveTo>
                    <a:lnTo>
                      <a:pt x="1" y="616"/>
                    </a:lnTo>
                    <a:cubicBezTo>
                      <a:pt x="1" y="271"/>
                      <a:pt x="277" y="0"/>
                      <a:pt x="605" y="23"/>
                    </a:cubicBezTo>
                    <a:lnTo>
                      <a:pt x="1249" y="52"/>
                    </a:lnTo>
                    <a:cubicBezTo>
                      <a:pt x="1572" y="69"/>
                      <a:pt x="1831" y="345"/>
                      <a:pt x="1831" y="685"/>
                    </a:cubicBezTo>
                    <a:lnTo>
                      <a:pt x="1831" y="685"/>
                    </a:lnTo>
                    <a:cubicBezTo>
                      <a:pt x="1831" y="1019"/>
                      <a:pt x="1572" y="1283"/>
                      <a:pt x="1249" y="1278"/>
                    </a:cubicBezTo>
                    <a:lnTo>
                      <a:pt x="605" y="1260"/>
                    </a:lnTo>
                    <a:cubicBezTo>
                      <a:pt x="271" y="1249"/>
                      <a:pt x="1" y="961"/>
                      <a:pt x="1" y="6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1"/>
              <p:cNvSpPr/>
              <p:nvPr/>
            </p:nvSpPr>
            <p:spPr>
              <a:xfrm>
                <a:off x="1327972" y="1655083"/>
                <a:ext cx="269147" cy="433953"/>
              </a:xfrm>
              <a:custGeom>
                <a:rect b="b" l="l" r="r" t="t"/>
                <a:pathLst>
                  <a:path extrusionOk="0" h="5653" w="3506">
                    <a:moveTo>
                      <a:pt x="3355" y="3080"/>
                    </a:moveTo>
                    <a:cubicBezTo>
                      <a:pt x="3212" y="4570"/>
                      <a:pt x="2492" y="5652"/>
                      <a:pt x="1733" y="5635"/>
                    </a:cubicBezTo>
                    <a:cubicBezTo>
                      <a:pt x="1232" y="5629"/>
                      <a:pt x="426" y="5635"/>
                      <a:pt x="426" y="5635"/>
                    </a:cubicBezTo>
                    <a:cubicBezTo>
                      <a:pt x="0" y="5169"/>
                      <a:pt x="541" y="3903"/>
                      <a:pt x="651" y="2815"/>
                    </a:cubicBezTo>
                    <a:cubicBezTo>
                      <a:pt x="754" y="1739"/>
                      <a:pt x="162" y="335"/>
                      <a:pt x="979" y="1"/>
                    </a:cubicBezTo>
                    <a:cubicBezTo>
                      <a:pt x="979" y="1"/>
                      <a:pt x="1876" y="139"/>
                      <a:pt x="2268" y="260"/>
                    </a:cubicBezTo>
                    <a:cubicBezTo>
                      <a:pt x="2987" y="473"/>
                      <a:pt x="3505" y="1595"/>
                      <a:pt x="3355" y="30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1"/>
              <p:cNvSpPr/>
              <p:nvPr/>
            </p:nvSpPr>
            <p:spPr>
              <a:xfrm>
                <a:off x="1266558" y="1649786"/>
                <a:ext cx="231147" cy="443625"/>
              </a:xfrm>
              <a:custGeom>
                <a:rect b="b" l="l" r="r" t="t"/>
                <a:pathLst>
                  <a:path extrusionOk="0" h="5779" w="3011">
                    <a:moveTo>
                      <a:pt x="2861" y="3022"/>
                    </a:moveTo>
                    <a:cubicBezTo>
                      <a:pt x="2705" y="4576"/>
                      <a:pt x="1974" y="5779"/>
                      <a:pt x="1232" y="5704"/>
                    </a:cubicBezTo>
                    <a:cubicBezTo>
                      <a:pt x="484" y="5635"/>
                      <a:pt x="0" y="4311"/>
                      <a:pt x="162" y="2757"/>
                    </a:cubicBezTo>
                    <a:cubicBezTo>
                      <a:pt x="311" y="1204"/>
                      <a:pt x="1048" y="1"/>
                      <a:pt x="1784" y="70"/>
                    </a:cubicBezTo>
                    <a:cubicBezTo>
                      <a:pt x="2527" y="145"/>
                      <a:pt x="3010" y="1462"/>
                      <a:pt x="2861" y="30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1"/>
              <p:cNvSpPr/>
              <p:nvPr/>
            </p:nvSpPr>
            <p:spPr>
              <a:xfrm>
                <a:off x="936535" y="2478564"/>
                <a:ext cx="957444" cy="1122611"/>
              </a:xfrm>
              <a:custGeom>
                <a:rect b="b" l="l" r="r" t="t"/>
                <a:pathLst>
                  <a:path extrusionOk="0" h="14624" w="12472">
                    <a:moveTo>
                      <a:pt x="7908" y="47"/>
                    </a:moveTo>
                    <a:cubicBezTo>
                      <a:pt x="6774" y="1"/>
                      <a:pt x="5698" y="565"/>
                      <a:pt x="5042" y="1520"/>
                    </a:cubicBezTo>
                    <a:cubicBezTo>
                      <a:pt x="3321" y="4052"/>
                      <a:pt x="1" y="9404"/>
                      <a:pt x="990" y="11643"/>
                    </a:cubicBezTo>
                    <a:cubicBezTo>
                      <a:pt x="2314" y="14624"/>
                      <a:pt x="12471" y="3333"/>
                      <a:pt x="11211" y="1405"/>
                    </a:cubicBezTo>
                    <a:cubicBezTo>
                      <a:pt x="10543" y="381"/>
                      <a:pt x="9105" y="93"/>
                      <a:pt x="7908" y="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1"/>
              <p:cNvSpPr/>
              <p:nvPr/>
            </p:nvSpPr>
            <p:spPr>
              <a:xfrm>
                <a:off x="2974297" y="4595200"/>
                <a:ext cx="715241" cy="165725"/>
              </a:xfrm>
              <a:custGeom>
                <a:rect b="b" l="l" r="r" t="t"/>
                <a:pathLst>
                  <a:path extrusionOk="0" h="2159" w="18704">
                    <a:moveTo>
                      <a:pt x="18704" y="1082"/>
                    </a:moveTo>
                    <a:cubicBezTo>
                      <a:pt x="18704" y="1675"/>
                      <a:pt x="14520" y="2158"/>
                      <a:pt x="9352" y="2158"/>
                    </a:cubicBezTo>
                    <a:cubicBezTo>
                      <a:pt x="4190" y="2158"/>
                      <a:pt x="1" y="1675"/>
                      <a:pt x="1" y="1082"/>
                    </a:cubicBezTo>
                    <a:cubicBezTo>
                      <a:pt x="1" y="484"/>
                      <a:pt x="4190" y="0"/>
                      <a:pt x="9352" y="0"/>
                    </a:cubicBezTo>
                    <a:cubicBezTo>
                      <a:pt x="14520" y="0"/>
                      <a:pt x="18704" y="484"/>
                      <a:pt x="18704" y="1082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1"/>
              <p:cNvSpPr/>
              <p:nvPr/>
            </p:nvSpPr>
            <p:spPr>
              <a:xfrm>
                <a:off x="3386257" y="3189429"/>
                <a:ext cx="41992" cy="47364"/>
              </a:xfrm>
              <a:custGeom>
                <a:rect b="b" l="l" r="r" t="t"/>
                <a:pathLst>
                  <a:path extrusionOk="0" h="617" w="547">
                    <a:moveTo>
                      <a:pt x="0" y="311"/>
                    </a:moveTo>
                    <a:cubicBezTo>
                      <a:pt x="0" y="484"/>
                      <a:pt x="121" y="616"/>
                      <a:pt x="271" y="616"/>
                    </a:cubicBezTo>
                    <a:cubicBezTo>
                      <a:pt x="426" y="616"/>
                      <a:pt x="547" y="484"/>
                      <a:pt x="547" y="311"/>
                    </a:cubicBezTo>
                    <a:cubicBezTo>
                      <a:pt x="547" y="138"/>
                      <a:pt x="426" y="0"/>
                      <a:pt x="271" y="0"/>
                    </a:cubicBezTo>
                    <a:cubicBezTo>
                      <a:pt x="121" y="0"/>
                      <a:pt x="0" y="138"/>
                      <a:pt x="0" y="31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3298282" y="3187203"/>
                <a:ext cx="108780" cy="291170"/>
              </a:xfrm>
              <a:custGeom>
                <a:rect b="b" l="l" r="r" t="t"/>
                <a:pathLst>
                  <a:path extrusionOk="0" h="3793" w="1417">
                    <a:moveTo>
                      <a:pt x="1" y="1951"/>
                    </a:moveTo>
                    <a:cubicBezTo>
                      <a:pt x="1" y="1951"/>
                      <a:pt x="122" y="3684"/>
                      <a:pt x="496" y="3718"/>
                    </a:cubicBezTo>
                    <a:cubicBezTo>
                      <a:pt x="1215" y="3793"/>
                      <a:pt x="1417" y="1951"/>
                      <a:pt x="1417" y="1951"/>
                    </a:cubicBezTo>
                    <a:lnTo>
                      <a:pt x="1417" y="1"/>
                    </a:lnTo>
                    <a:lnTo>
                      <a:pt x="1" y="1"/>
                    </a:lnTo>
                    <a:lnTo>
                      <a:pt x="1" y="1951"/>
                    </a:ln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3298282" y="3185897"/>
                <a:ext cx="109701" cy="129963"/>
              </a:xfrm>
              <a:custGeom>
                <a:rect b="b" l="l" r="r" t="t"/>
                <a:pathLst>
                  <a:path extrusionOk="0" h="1693" w="1429">
                    <a:moveTo>
                      <a:pt x="398" y="1692"/>
                    </a:moveTo>
                    <a:lnTo>
                      <a:pt x="398" y="1692"/>
                    </a:lnTo>
                    <a:cubicBezTo>
                      <a:pt x="254" y="1692"/>
                      <a:pt x="122" y="1663"/>
                      <a:pt x="1" y="1606"/>
                    </a:cubicBezTo>
                    <a:lnTo>
                      <a:pt x="1" y="0"/>
                    </a:lnTo>
                    <a:lnTo>
                      <a:pt x="1417" y="0"/>
                    </a:lnTo>
                    <a:lnTo>
                      <a:pt x="1417" y="645"/>
                    </a:lnTo>
                    <a:cubicBezTo>
                      <a:pt x="1428" y="1226"/>
                      <a:pt x="956" y="1692"/>
                      <a:pt x="398" y="1692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>
                <a:off x="3254140" y="3084258"/>
                <a:ext cx="153842" cy="216554"/>
              </a:xfrm>
              <a:custGeom>
                <a:rect b="b" l="l" r="r" t="t"/>
                <a:pathLst>
                  <a:path extrusionOk="0" h="2821" w="2004">
                    <a:moveTo>
                      <a:pt x="973" y="2821"/>
                    </a:moveTo>
                    <a:lnTo>
                      <a:pt x="973" y="2821"/>
                    </a:lnTo>
                    <a:cubicBezTo>
                      <a:pt x="1531" y="2821"/>
                      <a:pt x="2003" y="2349"/>
                      <a:pt x="2003" y="1779"/>
                    </a:cubicBezTo>
                    <a:lnTo>
                      <a:pt x="2003" y="944"/>
                    </a:lnTo>
                    <a:cubicBezTo>
                      <a:pt x="2003" y="403"/>
                      <a:pt x="1560" y="1"/>
                      <a:pt x="1031" y="29"/>
                    </a:cubicBezTo>
                    <a:lnTo>
                      <a:pt x="1031" y="29"/>
                    </a:lnTo>
                    <a:cubicBezTo>
                      <a:pt x="513" y="58"/>
                      <a:pt x="81" y="490"/>
                      <a:pt x="58" y="1008"/>
                    </a:cubicBezTo>
                    <a:lnTo>
                      <a:pt x="23" y="1813"/>
                    </a:lnTo>
                    <a:cubicBezTo>
                      <a:pt x="0" y="2372"/>
                      <a:pt x="421" y="2821"/>
                      <a:pt x="973" y="282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1"/>
              <p:cNvSpPr/>
              <p:nvPr/>
            </p:nvSpPr>
            <p:spPr>
              <a:xfrm>
                <a:off x="3247538" y="3022844"/>
                <a:ext cx="193531" cy="195367"/>
              </a:xfrm>
              <a:custGeom>
                <a:rect b="b" l="l" r="r" t="t"/>
                <a:pathLst>
                  <a:path extrusionOk="0" h="2545" w="2521">
                    <a:moveTo>
                      <a:pt x="1473" y="1405"/>
                    </a:moveTo>
                    <a:cubicBezTo>
                      <a:pt x="1560" y="1319"/>
                      <a:pt x="1801" y="1911"/>
                      <a:pt x="1893" y="2055"/>
                    </a:cubicBezTo>
                    <a:cubicBezTo>
                      <a:pt x="1986" y="2199"/>
                      <a:pt x="1957" y="2544"/>
                      <a:pt x="1957" y="2544"/>
                    </a:cubicBezTo>
                    <a:lnTo>
                      <a:pt x="2089" y="2544"/>
                    </a:lnTo>
                    <a:lnTo>
                      <a:pt x="2089" y="2170"/>
                    </a:lnTo>
                    <a:cubicBezTo>
                      <a:pt x="2089" y="2170"/>
                      <a:pt x="2181" y="2147"/>
                      <a:pt x="2250" y="2228"/>
                    </a:cubicBezTo>
                    <a:cubicBezTo>
                      <a:pt x="2250" y="2228"/>
                      <a:pt x="2521" y="1652"/>
                      <a:pt x="2452" y="1336"/>
                    </a:cubicBezTo>
                    <a:cubicBezTo>
                      <a:pt x="2377" y="904"/>
                      <a:pt x="2262" y="893"/>
                      <a:pt x="2106" y="617"/>
                    </a:cubicBezTo>
                    <a:cubicBezTo>
                      <a:pt x="1784" y="24"/>
                      <a:pt x="6" y="1"/>
                      <a:pt x="6" y="1687"/>
                    </a:cubicBezTo>
                    <a:cubicBezTo>
                      <a:pt x="0" y="1693"/>
                      <a:pt x="1042" y="1854"/>
                      <a:pt x="1473" y="14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1"/>
              <p:cNvSpPr/>
              <p:nvPr/>
            </p:nvSpPr>
            <p:spPr>
              <a:xfrm>
                <a:off x="2855641" y="3298515"/>
                <a:ext cx="353054" cy="306216"/>
              </a:xfrm>
              <a:custGeom>
                <a:rect b="b" l="l" r="r" t="t"/>
                <a:pathLst>
                  <a:path extrusionOk="0" h="3989" w="4599">
                    <a:moveTo>
                      <a:pt x="449" y="329"/>
                    </a:moveTo>
                    <a:cubicBezTo>
                      <a:pt x="996" y="709"/>
                      <a:pt x="1399" y="588"/>
                      <a:pt x="1399" y="588"/>
                    </a:cubicBezTo>
                    <a:cubicBezTo>
                      <a:pt x="1399" y="588"/>
                      <a:pt x="1341" y="444"/>
                      <a:pt x="1313" y="231"/>
                    </a:cubicBezTo>
                    <a:cubicBezTo>
                      <a:pt x="1284" y="1"/>
                      <a:pt x="1577" y="133"/>
                      <a:pt x="1641" y="519"/>
                    </a:cubicBezTo>
                    <a:cubicBezTo>
                      <a:pt x="1681" y="789"/>
                      <a:pt x="2492" y="2360"/>
                      <a:pt x="3125" y="2763"/>
                    </a:cubicBezTo>
                    <a:lnTo>
                      <a:pt x="3586" y="2130"/>
                    </a:lnTo>
                    <a:lnTo>
                      <a:pt x="4599" y="2636"/>
                    </a:lnTo>
                    <a:cubicBezTo>
                      <a:pt x="4599" y="2636"/>
                      <a:pt x="3730" y="3989"/>
                      <a:pt x="3223" y="3960"/>
                    </a:cubicBezTo>
                    <a:cubicBezTo>
                      <a:pt x="2458" y="3914"/>
                      <a:pt x="1324" y="1439"/>
                      <a:pt x="1324" y="1439"/>
                    </a:cubicBezTo>
                    <a:cubicBezTo>
                      <a:pt x="939" y="916"/>
                      <a:pt x="214" y="916"/>
                      <a:pt x="104" y="801"/>
                    </a:cubicBezTo>
                    <a:cubicBezTo>
                      <a:pt x="1" y="674"/>
                      <a:pt x="208" y="156"/>
                      <a:pt x="449" y="329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31"/>
              <p:cNvSpPr/>
              <p:nvPr/>
            </p:nvSpPr>
            <p:spPr>
              <a:xfrm>
                <a:off x="3091087" y="3331678"/>
                <a:ext cx="532459" cy="433876"/>
              </a:xfrm>
              <a:custGeom>
                <a:rect b="b" l="l" r="r" t="t"/>
                <a:pathLst>
                  <a:path extrusionOk="0" h="5652" w="6936">
                    <a:moveTo>
                      <a:pt x="6935" y="2492"/>
                    </a:moveTo>
                    <a:lnTo>
                      <a:pt x="5756" y="472"/>
                    </a:lnTo>
                    <a:cubicBezTo>
                      <a:pt x="5727" y="415"/>
                      <a:pt x="5687" y="357"/>
                      <a:pt x="5641" y="305"/>
                    </a:cubicBezTo>
                    <a:cubicBezTo>
                      <a:pt x="5635" y="300"/>
                      <a:pt x="5629" y="288"/>
                      <a:pt x="5629" y="282"/>
                    </a:cubicBezTo>
                    <a:lnTo>
                      <a:pt x="5595" y="248"/>
                    </a:lnTo>
                    <a:lnTo>
                      <a:pt x="5554" y="213"/>
                    </a:lnTo>
                    <a:lnTo>
                      <a:pt x="5543" y="196"/>
                    </a:lnTo>
                    <a:cubicBezTo>
                      <a:pt x="5428" y="104"/>
                      <a:pt x="5249" y="0"/>
                      <a:pt x="4996" y="0"/>
                    </a:cubicBezTo>
                    <a:lnTo>
                      <a:pt x="4087" y="0"/>
                    </a:lnTo>
                    <a:cubicBezTo>
                      <a:pt x="4087" y="0"/>
                      <a:pt x="3972" y="950"/>
                      <a:pt x="3091" y="731"/>
                    </a:cubicBezTo>
                    <a:cubicBezTo>
                      <a:pt x="2671" y="622"/>
                      <a:pt x="2706" y="0"/>
                      <a:pt x="2706" y="0"/>
                    </a:cubicBezTo>
                    <a:lnTo>
                      <a:pt x="2096" y="0"/>
                    </a:lnTo>
                    <a:cubicBezTo>
                      <a:pt x="1796" y="0"/>
                      <a:pt x="1526" y="161"/>
                      <a:pt x="1371" y="392"/>
                    </a:cubicBezTo>
                    <a:lnTo>
                      <a:pt x="53" y="1899"/>
                    </a:lnTo>
                    <a:cubicBezTo>
                      <a:pt x="1" y="2009"/>
                      <a:pt x="904" y="3189"/>
                      <a:pt x="1140" y="2930"/>
                    </a:cubicBezTo>
                    <a:lnTo>
                      <a:pt x="1227" y="2814"/>
                    </a:lnTo>
                    <a:lnTo>
                      <a:pt x="1227" y="5652"/>
                    </a:lnTo>
                    <a:lnTo>
                      <a:pt x="5859" y="5652"/>
                    </a:lnTo>
                    <a:lnTo>
                      <a:pt x="5859" y="3096"/>
                    </a:lnTo>
                    <a:lnTo>
                      <a:pt x="5859" y="3327"/>
                    </a:lnTo>
                    <a:cubicBezTo>
                      <a:pt x="6182" y="3235"/>
                      <a:pt x="6792" y="2907"/>
                      <a:pt x="6935" y="24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31"/>
              <p:cNvSpPr/>
              <p:nvPr/>
            </p:nvSpPr>
            <p:spPr>
              <a:xfrm>
                <a:off x="3170618" y="3763724"/>
                <a:ext cx="221014" cy="831518"/>
              </a:xfrm>
              <a:custGeom>
                <a:rect b="b" l="l" r="r" t="t"/>
                <a:pathLst>
                  <a:path extrusionOk="0" h="10832" w="2879">
                    <a:moveTo>
                      <a:pt x="1" y="10831"/>
                    </a:moveTo>
                    <a:lnTo>
                      <a:pt x="1324" y="10831"/>
                    </a:lnTo>
                    <a:lnTo>
                      <a:pt x="2878" y="1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1"/>
              <p:cNvSpPr/>
              <p:nvPr/>
            </p:nvSpPr>
            <p:spPr>
              <a:xfrm>
                <a:off x="3236484" y="3763724"/>
                <a:ext cx="155147" cy="831518"/>
              </a:xfrm>
              <a:custGeom>
                <a:rect b="b" l="l" r="r" t="t"/>
                <a:pathLst>
                  <a:path extrusionOk="0" h="10832" w="2021">
                    <a:moveTo>
                      <a:pt x="1554" y="1"/>
                    </a:moveTo>
                    <a:lnTo>
                      <a:pt x="0" y="10831"/>
                    </a:lnTo>
                    <a:lnTo>
                      <a:pt x="466" y="10831"/>
                    </a:lnTo>
                    <a:lnTo>
                      <a:pt x="2020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1"/>
              <p:cNvSpPr/>
              <p:nvPr/>
            </p:nvSpPr>
            <p:spPr>
              <a:xfrm>
                <a:off x="3316015" y="3763724"/>
                <a:ext cx="222703" cy="831518"/>
              </a:xfrm>
              <a:custGeom>
                <a:rect b="b" l="l" r="r" t="t"/>
                <a:pathLst>
                  <a:path extrusionOk="0" h="10832" w="2901">
                    <a:moveTo>
                      <a:pt x="1600" y="10831"/>
                    </a:moveTo>
                    <a:lnTo>
                      <a:pt x="2901" y="10831"/>
                    </a:lnTo>
                    <a:lnTo>
                      <a:pt x="2849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3427328" y="3763724"/>
                <a:ext cx="111390" cy="831518"/>
              </a:xfrm>
              <a:custGeom>
                <a:rect b="b" l="l" r="r" t="t"/>
                <a:pathLst>
                  <a:path extrusionOk="0" h="10832" w="1451">
                    <a:moveTo>
                      <a:pt x="0" y="1"/>
                    </a:moveTo>
                    <a:cubicBezTo>
                      <a:pt x="0" y="1100"/>
                      <a:pt x="829" y="1129"/>
                      <a:pt x="818" y="2210"/>
                    </a:cubicBezTo>
                    <a:cubicBezTo>
                      <a:pt x="766" y="5531"/>
                      <a:pt x="818" y="10831"/>
                      <a:pt x="818" y="10831"/>
                    </a:cubicBezTo>
                    <a:lnTo>
                      <a:pt x="1451" y="10831"/>
                    </a:lnTo>
                    <a:lnTo>
                      <a:pt x="1399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3185203" y="3415201"/>
                <a:ext cx="51357" cy="255858"/>
              </a:xfrm>
              <a:custGeom>
                <a:rect b="b" l="l" r="r" t="t"/>
                <a:pathLst>
                  <a:path extrusionOk="0" h="3333" w="669">
                    <a:moveTo>
                      <a:pt x="668" y="0"/>
                    </a:moveTo>
                    <a:lnTo>
                      <a:pt x="668" y="0"/>
                    </a:lnTo>
                    <a:cubicBezTo>
                      <a:pt x="404" y="46"/>
                      <a:pt x="317" y="512"/>
                      <a:pt x="1" y="806"/>
                    </a:cubicBezTo>
                    <a:lnTo>
                      <a:pt x="1" y="3332"/>
                    </a:lnTo>
                    <a:cubicBezTo>
                      <a:pt x="58" y="3102"/>
                      <a:pt x="317" y="1514"/>
                      <a:pt x="668" y="0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3450742" y="4594729"/>
                <a:ext cx="213414" cy="86207"/>
              </a:xfrm>
              <a:custGeom>
                <a:rect b="b" l="l" r="r" t="t"/>
                <a:pathLst>
                  <a:path extrusionOk="0" h="1123" w="2780">
                    <a:moveTo>
                      <a:pt x="0" y="6"/>
                    </a:moveTo>
                    <a:lnTo>
                      <a:pt x="0" y="1123"/>
                    </a:lnTo>
                    <a:lnTo>
                      <a:pt x="2671" y="1123"/>
                    </a:lnTo>
                    <a:cubicBezTo>
                      <a:pt x="2671" y="1123"/>
                      <a:pt x="2780" y="564"/>
                      <a:pt x="1802" y="518"/>
                    </a:cubicBezTo>
                    <a:cubicBezTo>
                      <a:pt x="1088" y="490"/>
                      <a:pt x="1007" y="0"/>
                      <a:pt x="100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1"/>
              <p:cNvSpPr/>
              <p:nvPr/>
            </p:nvSpPr>
            <p:spPr>
              <a:xfrm>
                <a:off x="3170618" y="4595190"/>
                <a:ext cx="87592" cy="86207"/>
              </a:xfrm>
              <a:custGeom>
                <a:rect b="b" l="l" r="r" t="t"/>
                <a:pathLst>
                  <a:path extrusionOk="0" h="1123" w="1141">
                    <a:moveTo>
                      <a:pt x="1" y="1122"/>
                    </a:moveTo>
                    <a:lnTo>
                      <a:pt x="1140" y="1122"/>
                    </a:lnTo>
                    <a:lnTo>
                      <a:pt x="1140" y="0"/>
                    </a:lnTo>
                    <a:lnTo>
                      <a:pt x="3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31"/>
              <p:cNvSpPr/>
              <p:nvPr/>
            </p:nvSpPr>
            <p:spPr>
              <a:xfrm>
                <a:off x="3132234" y="4622979"/>
                <a:ext cx="113155" cy="58418"/>
              </a:xfrm>
              <a:custGeom>
                <a:rect b="b" l="l" r="r" t="t"/>
                <a:pathLst>
                  <a:path extrusionOk="0" h="761" w="1474">
                    <a:moveTo>
                      <a:pt x="0" y="760"/>
                    </a:moveTo>
                    <a:lnTo>
                      <a:pt x="1473" y="760"/>
                    </a:lnTo>
                    <a:lnTo>
                      <a:pt x="1473" y="398"/>
                    </a:lnTo>
                    <a:cubicBezTo>
                      <a:pt x="1473" y="173"/>
                      <a:pt x="1295" y="1"/>
                      <a:pt x="1076" y="1"/>
                    </a:cubicBezTo>
                    <a:lnTo>
                      <a:pt x="397" y="1"/>
                    </a:lnTo>
                    <a:cubicBezTo>
                      <a:pt x="173" y="1"/>
                      <a:pt x="0" y="179"/>
                      <a:pt x="0" y="3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31"/>
              <p:cNvSpPr/>
              <p:nvPr/>
            </p:nvSpPr>
            <p:spPr>
              <a:xfrm>
                <a:off x="3408750" y="3388179"/>
                <a:ext cx="129967" cy="375611"/>
              </a:xfrm>
              <a:custGeom>
                <a:rect b="b" l="l" r="r" t="t"/>
                <a:pathLst>
                  <a:path extrusionOk="0" h="4893" w="1693">
                    <a:moveTo>
                      <a:pt x="1290" y="1"/>
                    </a:moveTo>
                    <a:lnTo>
                      <a:pt x="1290" y="1"/>
                    </a:lnTo>
                    <a:cubicBezTo>
                      <a:pt x="1272" y="864"/>
                      <a:pt x="1301" y="2424"/>
                      <a:pt x="1226" y="2907"/>
                    </a:cubicBezTo>
                    <a:cubicBezTo>
                      <a:pt x="985" y="4415"/>
                      <a:pt x="1" y="4893"/>
                      <a:pt x="1" y="4893"/>
                    </a:cubicBezTo>
                    <a:lnTo>
                      <a:pt x="1693" y="4893"/>
                    </a:lnTo>
                    <a:lnTo>
                      <a:pt x="1693" y="1969"/>
                    </a:lnTo>
                    <a:cubicBezTo>
                      <a:pt x="1693" y="1497"/>
                      <a:pt x="1503" y="519"/>
                      <a:pt x="1290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31"/>
              <p:cNvSpPr/>
              <p:nvPr/>
            </p:nvSpPr>
            <p:spPr>
              <a:xfrm>
                <a:off x="3481679" y="3541099"/>
                <a:ext cx="160828" cy="295622"/>
              </a:xfrm>
              <a:custGeom>
                <a:rect b="b" l="l" r="r" t="t"/>
                <a:pathLst>
                  <a:path extrusionOk="0" h="3851" w="2095">
                    <a:moveTo>
                      <a:pt x="1715" y="0"/>
                    </a:moveTo>
                    <a:cubicBezTo>
                      <a:pt x="1715" y="0"/>
                      <a:pt x="1324" y="409"/>
                      <a:pt x="823" y="593"/>
                    </a:cubicBezTo>
                    <a:cubicBezTo>
                      <a:pt x="863" y="639"/>
                      <a:pt x="984" y="863"/>
                      <a:pt x="1042" y="1024"/>
                    </a:cubicBezTo>
                    <a:lnTo>
                      <a:pt x="363" y="2935"/>
                    </a:lnTo>
                    <a:cubicBezTo>
                      <a:pt x="363" y="2935"/>
                      <a:pt x="104" y="2941"/>
                      <a:pt x="0" y="3079"/>
                    </a:cubicBezTo>
                    <a:lnTo>
                      <a:pt x="484" y="3850"/>
                    </a:lnTo>
                    <a:lnTo>
                      <a:pt x="806" y="3229"/>
                    </a:lnTo>
                    <a:lnTo>
                      <a:pt x="1980" y="1347"/>
                    </a:lnTo>
                    <a:cubicBezTo>
                      <a:pt x="2072" y="1157"/>
                      <a:pt x="2095" y="909"/>
                      <a:pt x="1715" y="0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31"/>
              <p:cNvSpPr/>
              <p:nvPr/>
            </p:nvSpPr>
            <p:spPr>
              <a:xfrm>
                <a:off x="2824704" y="1073725"/>
                <a:ext cx="979553" cy="884026"/>
              </a:xfrm>
              <a:custGeom>
                <a:rect b="b" l="l" r="r" t="t"/>
                <a:pathLst>
                  <a:path extrusionOk="0" h="11516" w="12760">
                    <a:moveTo>
                      <a:pt x="6377" y="0"/>
                    </a:moveTo>
                    <a:cubicBezTo>
                      <a:pt x="2855" y="0"/>
                      <a:pt x="1" y="2274"/>
                      <a:pt x="1" y="5076"/>
                    </a:cubicBezTo>
                    <a:cubicBezTo>
                      <a:pt x="1" y="6877"/>
                      <a:pt x="1169" y="8460"/>
                      <a:pt x="2947" y="9358"/>
                    </a:cubicBezTo>
                    <a:cubicBezTo>
                      <a:pt x="2717" y="9847"/>
                      <a:pt x="2303" y="10474"/>
                      <a:pt x="1601" y="10739"/>
                    </a:cubicBezTo>
                    <a:cubicBezTo>
                      <a:pt x="852" y="11027"/>
                      <a:pt x="3828" y="11516"/>
                      <a:pt x="5387" y="10094"/>
                    </a:cubicBezTo>
                    <a:cubicBezTo>
                      <a:pt x="5710" y="10135"/>
                      <a:pt x="6043" y="10158"/>
                      <a:pt x="6377" y="10158"/>
                    </a:cubicBezTo>
                    <a:cubicBezTo>
                      <a:pt x="9905" y="10158"/>
                      <a:pt x="12759" y="7885"/>
                      <a:pt x="12759" y="5082"/>
                    </a:cubicBezTo>
                    <a:cubicBezTo>
                      <a:pt x="12759" y="2274"/>
                      <a:pt x="9905" y="0"/>
                      <a:pt x="63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4" name="Google Shape;424;p31"/>
              <p:cNvGrpSpPr/>
              <p:nvPr/>
            </p:nvGrpSpPr>
            <p:grpSpPr>
              <a:xfrm>
                <a:off x="3050673" y="1341842"/>
                <a:ext cx="527533" cy="273512"/>
                <a:chOff x="7999109" y="908965"/>
                <a:chExt cx="502460" cy="260513"/>
              </a:xfrm>
            </p:grpSpPr>
            <p:sp>
              <p:nvSpPr>
                <p:cNvPr id="425" name="Google Shape;425;p31"/>
                <p:cNvSpPr/>
                <p:nvPr/>
              </p:nvSpPr>
              <p:spPr>
                <a:xfrm>
                  <a:off x="7999109" y="908965"/>
                  <a:ext cx="178480" cy="31220"/>
                </a:xfrm>
                <a:custGeom>
                  <a:rect b="b" l="l" r="r" t="t"/>
                  <a:pathLst>
                    <a:path extrusionOk="0" h="427" w="2441">
                      <a:moveTo>
                        <a:pt x="0" y="1"/>
                      </a:moveTo>
                      <a:lnTo>
                        <a:pt x="2440" y="1"/>
                      </a:lnTo>
                      <a:lnTo>
                        <a:pt x="2440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31"/>
                <p:cNvSpPr/>
                <p:nvPr/>
              </p:nvSpPr>
              <p:spPr>
                <a:xfrm>
                  <a:off x="7999109" y="1061705"/>
                  <a:ext cx="234853" cy="31220"/>
                </a:xfrm>
                <a:custGeom>
                  <a:rect b="b" l="l" r="r" t="t"/>
                  <a:pathLst>
                    <a:path extrusionOk="0" h="427" w="3212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31"/>
                <p:cNvSpPr/>
                <p:nvPr/>
              </p:nvSpPr>
              <p:spPr>
                <a:xfrm>
                  <a:off x="8266715" y="1061705"/>
                  <a:ext cx="234853" cy="31220"/>
                </a:xfrm>
                <a:custGeom>
                  <a:rect b="b" l="l" r="r" t="t"/>
                  <a:pathLst>
                    <a:path extrusionOk="0" h="427" w="3212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  </a:t>
                  </a: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8216192" y="908965"/>
                  <a:ext cx="285378" cy="31220"/>
                </a:xfrm>
                <a:custGeom>
                  <a:rect b="b" l="l" r="r" t="t"/>
                  <a:pathLst>
                    <a:path extrusionOk="0" h="427" w="3903">
                      <a:moveTo>
                        <a:pt x="1" y="1"/>
                      </a:moveTo>
                      <a:lnTo>
                        <a:pt x="3902" y="1"/>
                      </a:lnTo>
                      <a:lnTo>
                        <a:pt x="3902" y="426"/>
                      </a:lnTo>
                      <a:lnTo>
                        <a:pt x="1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7999109" y="985591"/>
                  <a:ext cx="104412" cy="30781"/>
                </a:xfrm>
                <a:custGeom>
                  <a:rect b="b" l="l" r="r" t="t"/>
                  <a:pathLst>
                    <a:path extrusionOk="0" h="421" w="1428">
                      <a:moveTo>
                        <a:pt x="0" y="0"/>
                      </a:moveTo>
                      <a:lnTo>
                        <a:pt x="1427" y="0"/>
                      </a:lnTo>
                      <a:lnTo>
                        <a:pt x="1427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31"/>
                <p:cNvSpPr/>
                <p:nvPr/>
              </p:nvSpPr>
              <p:spPr>
                <a:xfrm>
                  <a:off x="8141759" y="985591"/>
                  <a:ext cx="144334" cy="30781"/>
                </a:xfrm>
                <a:custGeom>
                  <a:rect b="b" l="l" r="r" t="t"/>
                  <a:pathLst>
                    <a:path extrusionOk="0" h="421" w="1974">
                      <a:moveTo>
                        <a:pt x="0" y="0"/>
                      </a:moveTo>
                      <a:lnTo>
                        <a:pt x="1974" y="0"/>
                      </a:lnTo>
                      <a:lnTo>
                        <a:pt x="1974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31"/>
                <p:cNvSpPr/>
                <p:nvPr/>
              </p:nvSpPr>
              <p:spPr>
                <a:xfrm>
                  <a:off x="8328937" y="985591"/>
                  <a:ext cx="172630" cy="30781"/>
                </a:xfrm>
                <a:custGeom>
                  <a:rect b="b" l="l" r="r" t="t"/>
                  <a:pathLst>
                    <a:path extrusionOk="0" h="421" w="2361">
                      <a:moveTo>
                        <a:pt x="1" y="0"/>
                      </a:moveTo>
                      <a:lnTo>
                        <a:pt x="2360" y="0"/>
                      </a:lnTo>
                      <a:lnTo>
                        <a:pt x="2360" y="420"/>
                      </a:lnTo>
                      <a:lnTo>
                        <a:pt x="1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31"/>
                <p:cNvSpPr/>
                <p:nvPr/>
              </p:nvSpPr>
              <p:spPr>
                <a:xfrm>
                  <a:off x="7999109" y="1138696"/>
                  <a:ext cx="142287" cy="30781"/>
                </a:xfrm>
                <a:custGeom>
                  <a:rect b="b" l="l" r="r" t="t"/>
                  <a:pathLst>
                    <a:path extrusionOk="0" h="421" w="1946">
                      <a:moveTo>
                        <a:pt x="0" y="1"/>
                      </a:moveTo>
                      <a:lnTo>
                        <a:pt x="1945" y="1"/>
                      </a:lnTo>
                      <a:lnTo>
                        <a:pt x="1945" y="421"/>
                      </a:lnTo>
                      <a:lnTo>
                        <a:pt x="0" y="42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33" name="Google Shape;433;p31"/>
            <p:cNvSpPr/>
            <p:nvPr/>
          </p:nvSpPr>
          <p:spPr>
            <a:xfrm>
              <a:off x="1049321" y="900579"/>
              <a:ext cx="136492" cy="136492"/>
            </a:xfrm>
            <a:custGeom>
              <a:rect b="b" l="l" r="r" t="t"/>
              <a:pathLst>
                <a:path extrusionOk="0" h="4231" w="4231">
                  <a:moveTo>
                    <a:pt x="4231" y="2118"/>
                  </a:moveTo>
                  <a:cubicBezTo>
                    <a:pt x="4231" y="3287"/>
                    <a:pt x="3287" y="4230"/>
                    <a:pt x="2119" y="4230"/>
                  </a:cubicBezTo>
                  <a:cubicBezTo>
                    <a:pt x="950" y="4230"/>
                    <a:pt x="1" y="3287"/>
                    <a:pt x="1" y="2118"/>
                  </a:cubicBezTo>
                  <a:cubicBezTo>
                    <a:pt x="1" y="950"/>
                    <a:pt x="950" y="1"/>
                    <a:pt x="2119" y="1"/>
                  </a:cubicBezTo>
                  <a:cubicBezTo>
                    <a:pt x="3287" y="1"/>
                    <a:pt x="4231" y="950"/>
                    <a:pt x="4231" y="21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"/>
          <p:cNvSpPr txBox="1"/>
          <p:nvPr>
            <p:ph type="ctrTitle"/>
          </p:nvPr>
        </p:nvSpPr>
        <p:spPr>
          <a:xfrm>
            <a:off x="4157700" y="1061225"/>
            <a:ext cx="4260000" cy="17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 Tavallaie</a:t>
            </a:r>
            <a:endParaRPr/>
          </a:p>
        </p:txBody>
      </p:sp>
      <p:sp>
        <p:nvSpPr>
          <p:cNvPr id="439" name="Google Shape;439;p32"/>
          <p:cNvSpPr txBox="1"/>
          <p:nvPr>
            <p:ph idx="1" type="subTitle"/>
          </p:nvPr>
        </p:nvSpPr>
        <p:spPr>
          <a:xfrm>
            <a:off x="4157700" y="2997200"/>
            <a:ext cx="426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MLOps Engineer</a:t>
            </a:r>
            <a:endParaRPr/>
          </a:p>
        </p:txBody>
      </p:sp>
      <p:sp>
        <p:nvSpPr>
          <p:cNvPr id="440" name="Google Shape;440;p32"/>
          <p:cNvSpPr/>
          <p:nvPr/>
        </p:nvSpPr>
        <p:spPr>
          <a:xfrm>
            <a:off x="2504101" y="2827431"/>
            <a:ext cx="128353" cy="244322"/>
          </a:xfrm>
          <a:custGeom>
            <a:rect b="b" l="l" r="r" t="t"/>
            <a:pathLst>
              <a:path extrusionOk="0" h="7570" w="4104">
                <a:moveTo>
                  <a:pt x="1" y="1"/>
                </a:moveTo>
                <a:lnTo>
                  <a:pt x="1" y="7569"/>
                </a:lnTo>
                <a:lnTo>
                  <a:pt x="4104" y="7569"/>
                </a:lnTo>
                <a:lnTo>
                  <a:pt x="410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2"/>
          <p:cNvSpPr/>
          <p:nvPr/>
        </p:nvSpPr>
        <p:spPr>
          <a:xfrm>
            <a:off x="2629568" y="2535106"/>
            <a:ext cx="757699" cy="623004"/>
          </a:xfrm>
          <a:custGeom>
            <a:rect b="b" l="l" r="r" t="t"/>
            <a:pathLst>
              <a:path extrusionOk="0" h="19303" w="24227">
                <a:moveTo>
                  <a:pt x="62" y="9059"/>
                </a:moveTo>
                <a:cubicBezTo>
                  <a:pt x="62" y="9059"/>
                  <a:pt x="5746" y="1034"/>
                  <a:pt x="16627" y="1"/>
                </a:cubicBezTo>
                <a:lnTo>
                  <a:pt x="16354" y="9089"/>
                </a:lnTo>
                <a:cubicBezTo>
                  <a:pt x="16323" y="10396"/>
                  <a:pt x="16688" y="11673"/>
                  <a:pt x="17478" y="12676"/>
                </a:cubicBezTo>
                <a:cubicBezTo>
                  <a:pt x="18542" y="13983"/>
                  <a:pt x="20579" y="15168"/>
                  <a:pt x="24226" y="14104"/>
                </a:cubicBezTo>
                <a:cubicBezTo>
                  <a:pt x="24226" y="14104"/>
                  <a:pt x="17843" y="17782"/>
                  <a:pt x="10183" y="18816"/>
                </a:cubicBezTo>
                <a:cubicBezTo>
                  <a:pt x="6657" y="19302"/>
                  <a:pt x="3040" y="18512"/>
                  <a:pt x="1" y="16627"/>
                </a:cubicBezTo>
                <a:lnTo>
                  <a:pt x="1" y="16627"/>
                </a:lnTo>
                <a:lnTo>
                  <a:pt x="1" y="905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2"/>
          <p:cNvSpPr/>
          <p:nvPr/>
        </p:nvSpPr>
        <p:spPr>
          <a:xfrm>
            <a:off x="3128309" y="2480178"/>
            <a:ext cx="601137" cy="523952"/>
          </a:xfrm>
          <a:custGeom>
            <a:rect b="b" l="l" r="r" t="t"/>
            <a:pathLst>
              <a:path extrusionOk="0" h="16234" w="19221">
                <a:moveTo>
                  <a:pt x="12838" y="1"/>
                </a:moveTo>
                <a:cubicBezTo>
                  <a:pt x="4509" y="548"/>
                  <a:pt x="588" y="4864"/>
                  <a:pt x="588" y="4864"/>
                </a:cubicBezTo>
                <a:lnTo>
                  <a:pt x="436" y="10791"/>
                </a:lnTo>
                <a:cubicBezTo>
                  <a:pt x="0" y="13945"/>
                  <a:pt x="2549" y="16234"/>
                  <a:pt x="5730" y="16234"/>
                </a:cubicBezTo>
                <a:cubicBezTo>
                  <a:pt x="6319" y="16234"/>
                  <a:pt x="6931" y="16155"/>
                  <a:pt x="7549" y="15989"/>
                </a:cubicBezTo>
                <a:lnTo>
                  <a:pt x="13141" y="14530"/>
                </a:lnTo>
                <a:lnTo>
                  <a:pt x="16333" y="11186"/>
                </a:lnTo>
                <a:lnTo>
                  <a:pt x="19221" y="7265"/>
                </a:lnTo>
                <a:lnTo>
                  <a:pt x="17488" y="5776"/>
                </a:lnTo>
                <a:lnTo>
                  <a:pt x="14084" y="7083"/>
                </a:lnTo>
                <a:lnTo>
                  <a:pt x="10953" y="8299"/>
                </a:lnTo>
                <a:lnTo>
                  <a:pt x="6181" y="8299"/>
                </a:lnTo>
                <a:lnTo>
                  <a:pt x="5421" y="6171"/>
                </a:lnTo>
                <a:cubicBezTo>
                  <a:pt x="9737" y="3891"/>
                  <a:pt x="12838" y="3648"/>
                  <a:pt x="12838" y="3648"/>
                </a:cubicBezTo>
                <a:lnTo>
                  <a:pt x="13476" y="2432"/>
                </a:lnTo>
                <a:lnTo>
                  <a:pt x="128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2"/>
          <p:cNvSpPr/>
          <p:nvPr/>
        </p:nvSpPr>
        <p:spPr>
          <a:xfrm>
            <a:off x="1238892" y="2952003"/>
            <a:ext cx="278566" cy="366934"/>
          </a:xfrm>
          <a:custGeom>
            <a:rect b="b" l="l" r="r" t="t"/>
            <a:pathLst>
              <a:path extrusionOk="0" h="11369" w="8907">
                <a:moveTo>
                  <a:pt x="3740" y="1"/>
                </a:moveTo>
                <a:lnTo>
                  <a:pt x="1" y="5533"/>
                </a:lnTo>
                <a:lnTo>
                  <a:pt x="4712" y="11369"/>
                </a:lnTo>
                <a:lnTo>
                  <a:pt x="8907" y="7843"/>
                </a:lnTo>
                <a:lnTo>
                  <a:pt x="37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2"/>
          <p:cNvSpPr/>
          <p:nvPr/>
        </p:nvSpPr>
        <p:spPr>
          <a:xfrm>
            <a:off x="970852" y="3130535"/>
            <a:ext cx="582747" cy="728931"/>
          </a:xfrm>
          <a:custGeom>
            <a:rect b="b" l="l" r="r" t="t"/>
            <a:pathLst>
              <a:path extrusionOk="0" h="22585" w="18633">
                <a:moveTo>
                  <a:pt x="8572" y="1"/>
                </a:moveTo>
                <a:cubicBezTo>
                  <a:pt x="2645" y="1065"/>
                  <a:pt x="426" y="9758"/>
                  <a:pt x="0" y="22190"/>
                </a:cubicBezTo>
                <a:cubicBezTo>
                  <a:pt x="0" y="22190"/>
                  <a:pt x="1824" y="22402"/>
                  <a:pt x="3313" y="21551"/>
                </a:cubicBezTo>
                <a:cubicBezTo>
                  <a:pt x="4013" y="21156"/>
                  <a:pt x="4712" y="20792"/>
                  <a:pt x="5532" y="20670"/>
                </a:cubicBezTo>
                <a:cubicBezTo>
                  <a:pt x="7265" y="20244"/>
                  <a:pt x="10122" y="19971"/>
                  <a:pt x="12311" y="21612"/>
                </a:cubicBezTo>
                <a:cubicBezTo>
                  <a:pt x="12311" y="21612"/>
                  <a:pt x="13283" y="22585"/>
                  <a:pt x="15168" y="21764"/>
                </a:cubicBezTo>
                <a:cubicBezTo>
                  <a:pt x="15168" y="21764"/>
                  <a:pt x="18633" y="9758"/>
                  <a:pt x="14408" y="370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2"/>
          <p:cNvSpPr/>
          <p:nvPr/>
        </p:nvSpPr>
        <p:spPr>
          <a:xfrm>
            <a:off x="917626" y="3777279"/>
            <a:ext cx="379334" cy="503006"/>
          </a:xfrm>
          <a:custGeom>
            <a:rect b="b" l="l" r="r" t="t"/>
            <a:pathLst>
              <a:path extrusionOk="0" h="15585" w="12129">
                <a:moveTo>
                  <a:pt x="9279" y="1"/>
                </a:moveTo>
                <a:cubicBezTo>
                  <a:pt x="8415" y="1"/>
                  <a:pt x="7123" y="170"/>
                  <a:pt x="5958" y="995"/>
                </a:cubicBezTo>
                <a:cubicBezTo>
                  <a:pt x="5958" y="995"/>
                  <a:pt x="0" y="8563"/>
                  <a:pt x="4104" y="15585"/>
                </a:cubicBezTo>
                <a:lnTo>
                  <a:pt x="6353" y="14247"/>
                </a:lnTo>
                <a:cubicBezTo>
                  <a:pt x="6353" y="14247"/>
                  <a:pt x="3283" y="8411"/>
                  <a:pt x="7994" y="5098"/>
                </a:cubicBezTo>
                <a:lnTo>
                  <a:pt x="8663" y="4855"/>
                </a:lnTo>
                <a:lnTo>
                  <a:pt x="8663" y="6618"/>
                </a:lnTo>
                <a:lnTo>
                  <a:pt x="8663" y="13791"/>
                </a:lnTo>
                <a:lnTo>
                  <a:pt x="11672" y="13791"/>
                </a:lnTo>
                <a:lnTo>
                  <a:pt x="11672" y="6679"/>
                </a:lnTo>
                <a:lnTo>
                  <a:pt x="12128" y="569"/>
                </a:lnTo>
                <a:cubicBezTo>
                  <a:pt x="11429" y="235"/>
                  <a:pt x="10791" y="113"/>
                  <a:pt x="10274" y="83"/>
                </a:cubicBezTo>
                <a:cubicBezTo>
                  <a:pt x="10274" y="83"/>
                  <a:pt x="9880" y="1"/>
                  <a:pt x="92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2"/>
          <p:cNvSpPr/>
          <p:nvPr/>
        </p:nvSpPr>
        <p:spPr>
          <a:xfrm>
            <a:off x="1350130" y="2572381"/>
            <a:ext cx="1231078" cy="1834543"/>
          </a:xfrm>
          <a:custGeom>
            <a:rect b="b" l="l" r="r" t="t"/>
            <a:pathLst>
              <a:path extrusionOk="0" h="56841" w="39363">
                <a:moveTo>
                  <a:pt x="39211" y="12463"/>
                </a:moveTo>
                <a:cubicBezTo>
                  <a:pt x="38846" y="20700"/>
                  <a:pt x="37326" y="37904"/>
                  <a:pt x="31551" y="48938"/>
                </a:cubicBezTo>
                <a:cubicBezTo>
                  <a:pt x="28663" y="54470"/>
                  <a:pt x="22888" y="56841"/>
                  <a:pt x="17569" y="56050"/>
                </a:cubicBezTo>
                <a:cubicBezTo>
                  <a:pt x="13496" y="55442"/>
                  <a:pt x="9666" y="53011"/>
                  <a:pt x="7538" y="48695"/>
                </a:cubicBezTo>
                <a:cubicBezTo>
                  <a:pt x="3648" y="40913"/>
                  <a:pt x="1246" y="28785"/>
                  <a:pt x="243" y="12767"/>
                </a:cubicBezTo>
                <a:cubicBezTo>
                  <a:pt x="0" y="9393"/>
                  <a:pt x="1794" y="6262"/>
                  <a:pt x="4712" y="4682"/>
                </a:cubicBezTo>
                <a:cubicBezTo>
                  <a:pt x="5198" y="4408"/>
                  <a:pt x="5745" y="4165"/>
                  <a:pt x="6322" y="3983"/>
                </a:cubicBezTo>
                <a:cubicBezTo>
                  <a:pt x="6930" y="3800"/>
                  <a:pt x="7508" y="3618"/>
                  <a:pt x="8207" y="3436"/>
                </a:cubicBezTo>
                <a:cubicBezTo>
                  <a:pt x="15380" y="1521"/>
                  <a:pt x="25989" y="1"/>
                  <a:pt x="34590" y="4378"/>
                </a:cubicBezTo>
                <a:cubicBezTo>
                  <a:pt x="34682" y="4408"/>
                  <a:pt x="34773" y="4469"/>
                  <a:pt x="34894" y="4530"/>
                </a:cubicBezTo>
                <a:cubicBezTo>
                  <a:pt x="37660" y="6141"/>
                  <a:pt x="39363" y="9180"/>
                  <a:pt x="39211" y="12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2"/>
          <p:cNvSpPr/>
          <p:nvPr/>
        </p:nvSpPr>
        <p:spPr>
          <a:xfrm>
            <a:off x="1350130" y="2572381"/>
            <a:ext cx="1089433" cy="1809046"/>
          </a:xfrm>
          <a:custGeom>
            <a:rect b="b" l="l" r="r" t="t"/>
            <a:pathLst>
              <a:path extrusionOk="0" h="56051" w="34834">
                <a:moveTo>
                  <a:pt x="34834" y="4560"/>
                </a:moveTo>
                <a:cubicBezTo>
                  <a:pt x="26171" y="1"/>
                  <a:pt x="15472" y="1521"/>
                  <a:pt x="8177" y="3466"/>
                </a:cubicBezTo>
                <a:cubicBezTo>
                  <a:pt x="7508" y="3648"/>
                  <a:pt x="6870" y="3831"/>
                  <a:pt x="6262" y="3983"/>
                </a:cubicBezTo>
                <a:cubicBezTo>
                  <a:pt x="5684" y="4135"/>
                  <a:pt x="5167" y="4378"/>
                  <a:pt x="4681" y="4682"/>
                </a:cubicBezTo>
                <a:cubicBezTo>
                  <a:pt x="1794" y="6232"/>
                  <a:pt x="0" y="9332"/>
                  <a:pt x="183" y="12767"/>
                </a:cubicBezTo>
                <a:cubicBezTo>
                  <a:pt x="1216" y="28785"/>
                  <a:pt x="3617" y="40913"/>
                  <a:pt x="7478" y="48695"/>
                </a:cubicBezTo>
                <a:cubicBezTo>
                  <a:pt x="9605" y="53011"/>
                  <a:pt x="13435" y="55442"/>
                  <a:pt x="17508" y="56050"/>
                </a:cubicBezTo>
                <a:cubicBezTo>
                  <a:pt x="10608" y="42403"/>
                  <a:pt x="7326" y="31673"/>
                  <a:pt x="6140" y="23405"/>
                </a:cubicBezTo>
                <a:cubicBezTo>
                  <a:pt x="5046" y="15685"/>
                  <a:pt x="11095" y="8724"/>
                  <a:pt x="18876" y="8876"/>
                </a:cubicBezTo>
                <a:lnTo>
                  <a:pt x="19666" y="8876"/>
                </a:lnTo>
                <a:cubicBezTo>
                  <a:pt x="27022" y="8876"/>
                  <a:pt x="33131" y="7053"/>
                  <a:pt x="34834" y="4560"/>
                </a:cubicBezTo>
                <a:close/>
              </a:path>
            </a:pathLst>
          </a:custGeom>
          <a:solidFill>
            <a:srgbClr val="134F5C">
              <a:alpha val="56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2"/>
          <p:cNvSpPr/>
          <p:nvPr/>
        </p:nvSpPr>
        <p:spPr>
          <a:xfrm>
            <a:off x="835878" y="936191"/>
            <a:ext cx="1883193" cy="1891412"/>
          </a:xfrm>
          <a:custGeom>
            <a:rect b="b" l="l" r="r" t="t"/>
            <a:pathLst>
              <a:path extrusionOk="0" h="58603" w="60214">
                <a:moveTo>
                  <a:pt x="60032" y="33982"/>
                </a:moveTo>
                <a:cubicBezTo>
                  <a:pt x="58968" y="49788"/>
                  <a:pt x="41794" y="54347"/>
                  <a:pt x="38451" y="55077"/>
                </a:cubicBezTo>
                <a:cubicBezTo>
                  <a:pt x="37964" y="55168"/>
                  <a:pt x="37508" y="55290"/>
                  <a:pt x="36992" y="55442"/>
                </a:cubicBezTo>
                <a:cubicBezTo>
                  <a:pt x="35533" y="55867"/>
                  <a:pt x="34104" y="56171"/>
                  <a:pt x="32797" y="56445"/>
                </a:cubicBezTo>
                <a:cubicBezTo>
                  <a:pt x="20943" y="58603"/>
                  <a:pt x="13678" y="54834"/>
                  <a:pt x="9332" y="50548"/>
                </a:cubicBezTo>
                <a:cubicBezTo>
                  <a:pt x="5836" y="47052"/>
                  <a:pt x="3708" y="42493"/>
                  <a:pt x="3009" y="37630"/>
                </a:cubicBezTo>
                <a:cubicBezTo>
                  <a:pt x="0" y="16961"/>
                  <a:pt x="10304" y="8480"/>
                  <a:pt x="17690" y="5137"/>
                </a:cubicBezTo>
                <a:cubicBezTo>
                  <a:pt x="21551" y="3404"/>
                  <a:pt x="24590" y="3009"/>
                  <a:pt x="24590" y="3009"/>
                </a:cubicBezTo>
                <a:cubicBezTo>
                  <a:pt x="37083" y="0"/>
                  <a:pt x="45898" y="3100"/>
                  <a:pt x="51946" y="10912"/>
                </a:cubicBezTo>
                <a:cubicBezTo>
                  <a:pt x="55047" y="14894"/>
                  <a:pt x="57418" y="20152"/>
                  <a:pt x="59150" y="26414"/>
                </a:cubicBezTo>
                <a:cubicBezTo>
                  <a:pt x="59880" y="28876"/>
                  <a:pt x="60214" y="31429"/>
                  <a:pt x="60032" y="3398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2"/>
          <p:cNvSpPr/>
          <p:nvPr/>
        </p:nvSpPr>
        <p:spPr>
          <a:xfrm>
            <a:off x="835878" y="1101943"/>
            <a:ext cx="1025757" cy="1725647"/>
          </a:xfrm>
          <a:custGeom>
            <a:rect b="b" l="l" r="r" t="t"/>
            <a:pathLst>
              <a:path extrusionOk="0" h="53467" w="32798">
                <a:moveTo>
                  <a:pt x="32797" y="51309"/>
                </a:moveTo>
                <a:cubicBezTo>
                  <a:pt x="20943" y="53467"/>
                  <a:pt x="13678" y="49698"/>
                  <a:pt x="9332" y="45412"/>
                </a:cubicBezTo>
                <a:cubicBezTo>
                  <a:pt x="5836" y="41916"/>
                  <a:pt x="3708" y="37357"/>
                  <a:pt x="3009" y="32494"/>
                </a:cubicBezTo>
                <a:cubicBezTo>
                  <a:pt x="0" y="11825"/>
                  <a:pt x="10304" y="3344"/>
                  <a:pt x="17690" y="1"/>
                </a:cubicBezTo>
                <a:cubicBezTo>
                  <a:pt x="10699" y="12949"/>
                  <a:pt x="122" y="41157"/>
                  <a:pt x="32797" y="51309"/>
                </a:cubicBezTo>
                <a:close/>
              </a:path>
            </a:pathLst>
          </a:custGeom>
          <a:solidFill>
            <a:srgbClr val="134F5C">
              <a:alpha val="56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2"/>
          <p:cNvSpPr/>
          <p:nvPr/>
        </p:nvSpPr>
        <p:spPr>
          <a:xfrm>
            <a:off x="1310195" y="1249461"/>
            <a:ext cx="1380353" cy="1008820"/>
          </a:xfrm>
          <a:custGeom>
            <a:rect b="b" l="l" r="r" t="t"/>
            <a:pathLst>
              <a:path extrusionOk="0" h="31257" w="44136">
                <a:moveTo>
                  <a:pt x="27905" y="1"/>
                </a:moveTo>
                <a:cubicBezTo>
                  <a:pt x="24936" y="1"/>
                  <a:pt x="21964" y="419"/>
                  <a:pt x="19089" y="1296"/>
                </a:cubicBezTo>
                <a:cubicBezTo>
                  <a:pt x="10700" y="3789"/>
                  <a:pt x="5198" y="9290"/>
                  <a:pt x="1551" y="16676"/>
                </a:cubicBezTo>
                <a:cubicBezTo>
                  <a:pt x="335" y="19108"/>
                  <a:pt x="1" y="21874"/>
                  <a:pt x="639" y="24549"/>
                </a:cubicBezTo>
                <a:cubicBezTo>
                  <a:pt x="1437" y="27790"/>
                  <a:pt x="3830" y="31257"/>
                  <a:pt x="10420" y="31257"/>
                </a:cubicBezTo>
                <a:cubicBezTo>
                  <a:pt x="11863" y="31257"/>
                  <a:pt x="13508" y="31091"/>
                  <a:pt x="15381" y="30719"/>
                </a:cubicBezTo>
                <a:cubicBezTo>
                  <a:pt x="15381" y="30719"/>
                  <a:pt x="31764" y="28136"/>
                  <a:pt x="39819" y="23941"/>
                </a:cubicBezTo>
                <a:cubicBezTo>
                  <a:pt x="42494" y="22512"/>
                  <a:pt x="44135" y="19716"/>
                  <a:pt x="44014" y="16707"/>
                </a:cubicBezTo>
                <a:cubicBezTo>
                  <a:pt x="42281" y="10445"/>
                  <a:pt x="39910" y="5187"/>
                  <a:pt x="36779" y="1235"/>
                </a:cubicBezTo>
                <a:cubicBezTo>
                  <a:pt x="33894" y="426"/>
                  <a:pt x="30901" y="1"/>
                  <a:pt x="279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2"/>
          <p:cNvSpPr/>
          <p:nvPr/>
        </p:nvSpPr>
        <p:spPr>
          <a:xfrm>
            <a:off x="1805433" y="1832757"/>
            <a:ext cx="248136" cy="130520"/>
          </a:xfrm>
          <a:custGeom>
            <a:rect b="b" l="l" r="r" t="t"/>
            <a:pathLst>
              <a:path extrusionOk="0" h="4044" w="7934">
                <a:moveTo>
                  <a:pt x="7721" y="2280"/>
                </a:moveTo>
                <a:cubicBezTo>
                  <a:pt x="7721" y="2280"/>
                  <a:pt x="5472" y="1"/>
                  <a:pt x="1581" y="1490"/>
                </a:cubicBezTo>
                <a:cubicBezTo>
                  <a:pt x="1125" y="1672"/>
                  <a:pt x="639" y="1976"/>
                  <a:pt x="335" y="2402"/>
                </a:cubicBezTo>
                <a:cubicBezTo>
                  <a:pt x="31" y="2767"/>
                  <a:pt x="1" y="3435"/>
                  <a:pt x="396" y="3739"/>
                </a:cubicBezTo>
                <a:cubicBezTo>
                  <a:pt x="852" y="4043"/>
                  <a:pt x="1399" y="3830"/>
                  <a:pt x="1824" y="3618"/>
                </a:cubicBezTo>
                <a:cubicBezTo>
                  <a:pt x="2372" y="3314"/>
                  <a:pt x="2919" y="3010"/>
                  <a:pt x="3527" y="2827"/>
                </a:cubicBezTo>
                <a:cubicBezTo>
                  <a:pt x="4864" y="2402"/>
                  <a:pt x="6262" y="2311"/>
                  <a:pt x="7630" y="2615"/>
                </a:cubicBezTo>
                <a:cubicBezTo>
                  <a:pt x="7812" y="2675"/>
                  <a:pt x="7934" y="2311"/>
                  <a:pt x="7721" y="22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2"/>
          <p:cNvSpPr/>
          <p:nvPr/>
        </p:nvSpPr>
        <p:spPr>
          <a:xfrm>
            <a:off x="2491749" y="1654225"/>
            <a:ext cx="113153" cy="130520"/>
          </a:xfrm>
          <a:custGeom>
            <a:rect b="b" l="l" r="r" t="t"/>
            <a:pathLst>
              <a:path extrusionOk="0" h="4044" w="3618">
                <a:moveTo>
                  <a:pt x="2493" y="153"/>
                </a:moveTo>
                <a:cubicBezTo>
                  <a:pt x="1733" y="1"/>
                  <a:pt x="1003" y="365"/>
                  <a:pt x="578" y="973"/>
                </a:cubicBezTo>
                <a:cubicBezTo>
                  <a:pt x="0" y="1764"/>
                  <a:pt x="244" y="4043"/>
                  <a:pt x="244" y="4043"/>
                </a:cubicBezTo>
                <a:cubicBezTo>
                  <a:pt x="244" y="4013"/>
                  <a:pt x="274" y="3982"/>
                  <a:pt x="274" y="3922"/>
                </a:cubicBezTo>
                <a:cubicBezTo>
                  <a:pt x="304" y="3891"/>
                  <a:pt x="335" y="3861"/>
                  <a:pt x="335" y="3770"/>
                </a:cubicBezTo>
                <a:lnTo>
                  <a:pt x="335" y="3739"/>
                </a:lnTo>
                <a:cubicBezTo>
                  <a:pt x="517" y="3526"/>
                  <a:pt x="700" y="3283"/>
                  <a:pt x="912" y="3101"/>
                </a:cubicBezTo>
                <a:cubicBezTo>
                  <a:pt x="1216" y="2888"/>
                  <a:pt x="1551" y="2767"/>
                  <a:pt x="1946" y="2675"/>
                </a:cubicBezTo>
                <a:cubicBezTo>
                  <a:pt x="2584" y="2523"/>
                  <a:pt x="3344" y="2371"/>
                  <a:pt x="3496" y="1612"/>
                </a:cubicBezTo>
                <a:cubicBezTo>
                  <a:pt x="3618" y="973"/>
                  <a:pt x="3131" y="274"/>
                  <a:pt x="2493" y="1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"/>
          <p:cNvSpPr/>
          <p:nvPr/>
        </p:nvSpPr>
        <p:spPr>
          <a:xfrm>
            <a:off x="1720840" y="3091324"/>
            <a:ext cx="492456" cy="456207"/>
          </a:xfrm>
          <a:custGeom>
            <a:rect b="b" l="l" r="r" t="t"/>
            <a:pathLst>
              <a:path extrusionOk="0" h="14135" w="15746">
                <a:moveTo>
                  <a:pt x="7873" y="0"/>
                </a:moveTo>
                <a:cubicBezTo>
                  <a:pt x="3526" y="0"/>
                  <a:pt x="1" y="3161"/>
                  <a:pt x="1" y="7052"/>
                </a:cubicBezTo>
                <a:cubicBezTo>
                  <a:pt x="1" y="10943"/>
                  <a:pt x="3526" y="14134"/>
                  <a:pt x="7873" y="14134"/>
                </a:cubicBezTo>
                <a:cubicBezTo>
                  <a:pt x="12220" y="14134"/>
                  <a:pt x="15745" y="10943"/>
                  <a:pt x="15745" y="7052"/>
                </a:cubicBezTo>
                <a:cubicBezTo>
                  <a:pt x="15745" y="3161"/>
                  <a:pt x="12220" y="0"/>
                  <a:pt x="78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2"/>
          <p:cNvSpPr/>
          <p:nvPr/>
        </p:nvSpPr>
        <p:spPr>
          <a:xfrm>
            <a:off x="1782635" y="3148221"/>
            <a:ext cx="368857" cy="341405"/>
          </a:xfrm>
          <a:custGeom>
            <a:rect b="b" l="l" r="r" t="t"/>
            <a:pathLst>
              <a:path extrusionOk="0" h="10578" w="11794">
                <a:moveTo>
                  <a:pt x="11794" y="5289"/>
                </a:moveTo>
                <a:cubicBezTo>
                  <a:pt x="11794" y="8207"/>
                  <a:pt x="9149" y="10578"/>
                  <a:pt x="5897" y="10578"/>
                </a:cubicBezTo>
                <a:cubicBezTo>
                  <a:pt x="2645" y="10578"/>
                  <a:pt x="0" y="8207"/>
                  <a:pt x="0" y="5289"/>
                </a:cubicBezTo>
                <a:cubicBezTo>
                  <a:pt x="0" y="2371"/>
                  <a:pt x="2645" y="0"/>
                  <a:pt x="5897" y="0"/>
                </a:cubicBezTo>
                <a:cubicBezTo>
                  <a:pt x="9149" y="0"/>
                  <a:pt x="11794" y="2371"/>
                  <a:pt x="11794" y="52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2"/>
          <p:cNvSpPr/>
          <p:nvPr/>
        </p:nvSpPr>
        <p:spPr>
          <a:xfrm>
            <a:off x="3113423" y="1786897"/>
            <a:ext cx="711100" cy="834631"/>
          </a:xfrm>
          <a:custGeom>
            <a:rect b="b" l="l" r="r" t="t"/>
            <a:pathLst>
              <a:path extrusionOk="0" h="25860" w="22737">
                <a:moveTo>
                  <a:pt x="11095" y="631"/>
                </a:moveTo>
                <a:lnTo>
                  <a:pt x="11095" y="8899"/>
                </a:lnTo>
                <a:lnTo>
                  <a:pt x="1034" y="4309"/>
                </a:lnTo>
                <a:lnTo>
                  <a:pt x="11095" y="631"/>
                </a:lnTo>
                <a:close/>
                <a:moveTo>
                  <a:pt x="11611" y="631"/>
                </a:moveTo>
                <a:lnTo>
                  <a:pt x="21703" y="4279"/>
                </a:lnTo>
                <a:lnTo>
                  <a:pt x="11611" y="8899"/>
                </a:lnTo>
                <a:lnTo>
                  <a:pt x="11611" y="631"/>
                </a:lnTo>
                <a:close/>
                <a:moveTo>
                  <a:pt x="22128" y="4704"/>
                </a:moveTo>
                <a:lnTo>
                  <a:pt x="22159" y="19385"/>
                </a:lnTo>
                <a:lnTo>
                  <a:pt x="11642" y="14431"/>
                </a:lnTo>
                <a:lnTo>
                  <a:pt x="11642" y="9507"/>
                </a:lnTo>
                <a:lnTo>
                  <a:pt x="11611" y="9507"/>
                </a:lnTo>
                <a:lnTo>
                  <a:pt x="22128" y="4704"/>
                </a:lnTo>
                <a:close/>
                <a:moveTo>
                  <a:pt x="578" y="4704"/>
                </a:moveTo>
                <a:lnTo>
                  <a:pt x="11064" y="9507"/>
                </a:lnTo>
                <a:lnTo>
                  <a:pt x="11064" y="14431"/>
                </a:lnTo>
                <a:lnTo>
                  <a:pt x="578" y="19416"/>
                </a:lnTo>
                <a:lnTo>
                  <a:pt x="578" y="4704"/>
                </a:lnTo>
                <a:close/>
                <a:moveTo>
                  <a:pt x="11095" y="15039"/>
                </a:moveTo>
                <a:lnTo>
                  <a:pt x="11095" y="25161"/>
                </a:lnTo>
                <a:lnTo>
                  <a:pt x="912" y="19902"/>
                </a:lnTo>
                <a:lnTo>
                  <a:pt x="11095" y="15039"/>
                </a:lnTo>
                <a:close/>
                <a:moveTo>
                  <a:pt x="11611" y="15039"/>
                </a:moveTo>
                <a:lnTo>
                  <a:pt x="21824" y="19841"/>
                </a:lnTo>
                <a:lnTo>
                  <a:pt x="11611" y="25161"/>
                </a:lnTo>
                <a:lnTo>
                  <a:pt x="11611" y="15039"/>
                </a:lnTo>
                <a:close/>
                <a:moveTo>
                  <a:pt x="11338" y="1"/>
                </a:moveTo>
                <a:cubicBezTo>
                  <a:pt x="11307" y="1"/>
                  <a:pt x="11277" y="8"/>
                  <a:pt x="11247" y="23"/>
                </a:cubicBezTo>
                <a:lnTo>
                  <a:pt x="183" y="4036"/>
                </a:lnTo>
                <a:lnTo>
                  <a:pt x="122" y="4036"/>
                </a:lnTo>
                <a:lnTo>
                  <a:pt x="61" y="4096"/>
                </a:lnTo>
                <a:lnTo>
                  <a:pt x="31" y="4127"/>
                </a:lnTo>
                <a:cubicBezTo>
                  <a:pt x="0" y="4157"/>
                  <a:pt x="0" y="4188"/>
                  <a:pt x="0" y="4248"/>
                </a:cubicBezTo>
                <a:lnTo>
                  <a:pt x="0" y="4279"/>
                </a:lnTo>
                <a:lnTo>
                  <a:pt x="0" y="19841"/>
                </a:lnTo>
                <a:cubicBezTo>
                  <a:pt x="0" y="19902"/>
                  <a:pt x="0" y="19933"/>
                  <a:pt x="31" y="19963"/>
                </a:cubicBezTo>
                <a:cubicBezTo>
                  <a:pt x="31" y="19993"/>
                  <a:pt x="61" y="19993"/>
                  <a:pt x="61" y="20054"/>
                </a:cubicBezTo>
                <a:lnTo>
                  <a:pt x="122" y="20084"/>
                </a:lnTo>
                <a:lnTo>
                  <a:pt x="11155" y="25829"/>
                </a:lnTo>
                <a:cubicBezTo>
                  <a:pt x="11216" y="25860"/>
                  <a:pt x="11247" y="25860"/>
                  <a:pt x="11277" y="25860"/>
                </a:cubicBezTo>
                <a:cubicBezTo>
                  <a:pt x="11307" y="25860"/>
                  <a:pt x="11368" y="25860"/>
                  <a:pt x="11399" y="25829"/>
                </a:cubicBezTo>
                <a:lnTo>
                  <a:pt x="22493" y="19993"/>
                </a:lnTo>
                <a:lnTo>
                  <a:pt x="22523" y="19963"/>
                </a:lnTo>
                <a:cubicBezTo>
                  <a:pt x="22554" y="19933"/>
                  <a:pt x="22554" y="19933"/>
                  <a:pt x="22554" y="19902"/>
                </a:cubicBezTo>
                <a:cubicBezTo>
                  <a:pt x="22736" y="19902"/>
                  <a:pt x="22736" y="19841"/>
                  <a:pt x="22736" y="19811"/>
                </a:cubicBezTo>
                <a:lnTo>
                  <a:pt x="22675" y="4279"/>
                </a:lnTo>
                <a:lnTo>
                  <a:pt x="22675" y="4248"/>
                </a:lnTo>
                <a:cubicBezTo>
                  <a:pt x="22675" y="4188"/>
                  <a:pt x="22675" y="4157"/>
                  <a:pt x="22645" y="4127"/>
                </a:cubicBezTo>
                <a:lnTo>
                  <a:pt x="22615" y="4096"/>
                </a:lnTo>
                <a:lnTo>
                  <a:pt x="22554" y="4036"/>
                </a:lnTo>
                <a:lnTo>
                  <a:pt x="22493" y="4036"/>
                </a:lnTo>
                <a:lnTo>
                  <a:pt x="11429" y="23"/>
                </a:lnTo>
                <a:cubicBezTo>
                  <a:pt x="11399" y="8"/>
                  <a:pt x="11368" y="1"/>
                  <a:pt x="113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2"/>
          <p:cNvSpPr txBox="1"/>
          <p:nvPr>
            <p:ph idx="1" type="subTitle"/>
          </p:nvPr>
        </p:nvSpPr>
        <p:spPr>
          <a:xfrm>
            <a:off x="6607525" y="4230000"/>
            <a:ext cx="2072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techbend.io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33" title="Introduction To The Pgmq Project -fa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2475" y="633575"/>
            <a:ext cx="6891250" cy="38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/>
          <p:nvPr>
            <p:ph type="title"/>
          </p:nvPr>
        </p:nvSpPr>
        <p:spPr>
          <a:xfrm>
            <a:off x="4906675" y="995175"/>
            <a:ext cx="3524100" cy="282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Any Application on Postgres,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Everything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7" name="Google Shape;467;p3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54" y="388500"/>
            <a:ext cx="4379700" cy="4379700"/>
          </a:xfrm>
          <a:prstGeom prst="ellipse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Challenge</a:t>
            </a:r>
            <a:endParaRPr/>
          </a:p>
        </p:txBody>
      </p:sp>
      <p:sp>
        <p:nvSpPr>
          <p:cNvPr id="473" name="Google Shape;473;p35"/>
          <p:cNvSpPr txBox="1"/>
          <p:nvPr>
            <p:ph idx="1" type="subTitle"/>
          </p:nvPr>
        </p:nvSpPr>
        <p:spPr>
          <a:xfrm>
            <a:off x="677600" y="1307702"/>
            <a:ext cx="3247500" cy="3316200"/>
          </a:xfrm>
          <a:prstGeom prst="rect">
            <a:avLst/>
          </a:prstGeom>
        </p:spPr>
        <p:txBody>
          <a:bodyPr anchorCtr="0" anchor="t" bIns="3108950" lIns="91425" spcFirstLastPara="1" rIns="91425" wrap="square" tIns="91425">
            <a:noAutofit/>
          </a:bodyPr>
          <a:lstStyle/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</a:t>
            </a:r>
            <a:r>
              <a:rPr lang="en"/>
              <a:t>Multiple microservices for text and image processing.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GPUs are expensive, so tasks must run exactly once.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Needed a lightweight, low-maintenance solution.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4" name="Google Shape;4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900" y="1307660"/>
            <a:ext cx="4154374" cy="331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700" y="1324470"/>
            <a:ext cx="1300800" cy="1300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80" name="Google Shape;480;p36"/>
          <p:cNvPicPr preferRelativeResize="0"/>
          <p:nvPr/>
        </p:nvPicPr>
        <p:blipFill rotWithShape="1">
          <a:blip r:embed="rId4">
            <a:alphaModFix/>
          </a:blip>
          <a:srcRect b="-19969" l="-63739" r="-63739" t="-19969"/>
          <a:stretch/>
        </p:blipFill>
        <p:spPr>
          <a:xfrm>
            <a:off x="6468398" y="1324450"/>
            <a:ext cx="1300800" cy="1300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81" name="Google Shape;481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21686" y="1324450"/>
            <a:ext cx="1300800" cy="1300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82" name="Google Shape;482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Not?</a:t>
            </a:r>
            <a:endParaRPr/>
          </a:p>
        </p:txBody>
      </p:sp>
      <p:sp>
        <p:nvSpPr>
          <p:cNvPr id="483" name="Google Shape;483;p36"/>
          <p:cNvSpPr txBox="1"/>
          <p:nvPr>
            <p:ph idx="1" type="subTitle"/>
          </p:nvPr>
        </p:nvSpPr>
        <p:spPr>
          <a:xfrm>
            <a:off x="516450" y="3156950"/>
            <a:ext cx="2676900" cy="19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Single queue limits flexibility.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Requires Redis/RabbitMQ setup.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Managing workers adds complexity.</a:t>
            </a:r>
            <a:endParaRPr/>
          </a:p>
        </p:txBody>
      </p:sp>
      <p:sp>
        <p:nvSpPr>
          <p:cNvPr id="484" name="Google Shape;484;p36"/>
          <p:cNvSpPr txBox="1"/>
          <p:nvPr>
            <p:ph idx="2" type="subTitle"/>
          </p:nvPr>
        </p:nvSpPr>
        <p:spPr>
          <a:xfrm>
            <a:off x="3235400" y="3156950"/>
            <a:ext cx="2676900" cy="19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Heavy for real-time tasks.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DAG scheduling overhead.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dependencies and setup.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6"/>
          <p:cNvSpPr txBox="1"/>
          <p:nvPr>
            <p:ph idx="3" type="subTitle"/>
          </p:nvPr>
        </p:nvSpPr>
        <p:spPr>
          <a:xfrm>
            <a:off x="6031150" y="31100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Built for streaming, not queuing.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Needs complex infrastructure.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Exactly-once delivery is harder.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"/>
          <p:cNvSpPr txBox="1"/>
          <p:nvPr>
            <p:ph idx="4" type="subTitle"/>
          </p:nvPr>
        </p:nvSpPr>
        <p:spPr>
          <a:xfrm>
            <a:off x="1018100" y="2868275"/>
            <a:ext cx="10959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Celery</a:t>
            </a:r>
            <a:endParaRPr/>
          </a:p>
        </p:txBody>
      </p:sp>
      <p:sp>
        <p:nvSpPr>
          <p:cNvPr id="487" name="Google Shape;487;p36"/>
          <p:cNvSpPr txBox="1"/>
          <p:nvPr>
            <p:ph idx="5" type="subTitle"/>
          </p:nvPr>
        </p:nvSpPr>
        <p:spPr>
          <a:xfrm>
            <a:off x="3923449" y="2868275"/>
            <a:ext cx="13008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Flow</a:t>
            </a:r>
            <a:endParaRPr/>
          </a:p>
        </p:txBody>
      </p:sp>
      <p:sp>
        <p:nvSpPr>
          <p:cNvPr id="488" name="Google Shape;488;p36"/>
          <p:cNvSpPr txBox="1"/>
          <p:nvPr>
            <p:ph idx="6" type="subTitle"/>
          </p:nvPr>
        </p:nvSpPr>
        <p:spPr>
          <a:xfrm>
            <a:off x="6625450" y="2792075"/>
            <a:ext cx="9867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Kafka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7"/>
          <p:cNvSpPr/>
          <p:nvPr/>
        </p:nvSpPr>
        <p:spPr>
          <a:xfrm>
            <a:off x="6145775" y="1684513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" name="Google Shape;494;p37"/>
          <p:cNvSpPr/>
          <p:nvPr/>
        </p:nvSpPr>
        <p:spPr>
          <a:xfrm>
            <a:off x="3636825" y="1684513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5" name="Google Shape;495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Our Requirements for a Message Queue</a:t>
            </a:r>
            <a:endParaRPr sz="2900"/>
          </a:p>
        </p:txBody>
      </p:sp>
      <p:sp>
        <p:nvSpPr>
          <p:cNvPr id="496" name="Google Shape;496;p37"/>
          <p:cNvSpPr txBox="1"/>
          <p:nvPr>
            <p:ph idx="1" type="subTitle"/>
          </p:nvPr>
        </p:nvSpPr>
        <p:spPr>
          <a:xfrm>
            <a:off x="937700" y="31387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maintenance</a:t>
            </a:r>
            <a:endParaRPr/>
          </a:p>
        </p:txBody>
      </p:sp>
      <p:sp>
        <p:nvSpPr>
          <p:cNvPr id="497" name="Google Shape;497;p37"/>
          <p:cNvSpPr txBox="1"/>
          <p:nvPr>
            <p:ph idx="2" type="subTitle"/>
          </p:nvPr>
        </p:nvSpPr>
        <p:spPr>
          <a:xfrm>
            <a:off x="3484425" y="31387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Avoid duplicating expensive tasks.</a:t>
            </a:r>
            <a:endParaRPr/>
          </a:p>
        </p:txBody>
      </p:sp>
      <p:sp>
        <p:nvSpPr>
          <p:cNvPr id="498" name="Google Shape;498;p37"/>
          <p:cNvSpPr txBox="1"/>
          <p:nvPr>
            <p:ph idx="3" type="subTitle"/>
          </p:nvPr>
        </p:nvSpPr>
        <p:spPr>
          <a:xfrm>
            <a:off x="6031150" y="31387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integration with our existing codebase.</a:t>
            </a:r>
            <a:endParaRPr/>
          </a:p>
        </p:txBody>
      </p:sp>
      <p:sp>
        <p:nvSpPr>
          <p:cNvPr id="499" name="Google Shape;499;p37"/>
          <p:cNvSpPr txBox="1"/>
          <p:nvPr>
            <p:ph idx="4" type="subTitle"/>
          </p:nvPr>
        </p:nvSpPr>
        <p:spPr>
          <a:xfrm>
            <a:off x="937700" y="2518775"/>
            <a:ext cx="2175300" cy="7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Minimal Dependencies</a:t>
            </a:r>
            <a:endParaRPr sz="1800"/>
          </a:p>
        </p:txBody>
      </p:sp>
      <p:sp>
        <p:nvSpPr>
          <p:cNvPr id="500" name="Google Shape;500;p37"/>
          <p:cNvSpPr txBox="1"/>
          <p:nvPr>
            <p:ph idx="5" type="subTitle"/>
          </p:nvPr>
        </p:nvSpPr>
        <p:spPr>
          <a:xfrm>
            <a:off x="3484425" y="2518775"/>
            <a:ext cx="1727100" cy="7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Exactly Once</a:t>
            </a:r>
            <a:r>
              <a:rPr lang="en" sz="1800"/>
              <a:t> Processing</a:t>
            </a:r>
            <a:endParaRPr sz="1800"/>
          </a:p>
        </p:txBody>
      </p:sp>
      <p:sp>
        <p:nvSpPr>
          <p:cNvPr id="501" name="Google Shape;501;p37"/>
          <p:cNvSpPr txBox="1"/>
          <p:nvPr>
            <p:ph idx="6" type="subTitle"/>
          </p:nvPr>
        </p:nvSpPr>
        <p:spPr>
          <a:xfrm>
            <a:off x="6031150" y="2518763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Python-Friendly</a:t>
            </a:r>
            <a:endParaRPr sz="1800"/>
          </a:p>
        </p:txBody>
      </p:sp>
      <p:grpSp>
        <p:nvGrpSpPr>
          <p:cNvPr id="502" name="Google Shape;502;p37"/>
          <p:cNvGrpSpPr/>
          <p:nvPr/>
        </p:nvGrpSpPr>
        <p:grpSpPr>
          <a:xfrm>
            <a:off x="6253800" y="1792504"/>
            <a:ext cx="500353" cy="500435"/>
            <a:chOff x="2291550" y="1480816"/>
            <a:chExt cx="500353" cy="500435"/>
          </a:xfrm>
        </p:grpSpPr>
        <p:sp>
          <p:nvSpPr>
            <p:cNvPr id="503" name="Google Shape;503;p37"/>
            <p:cNvSpPr/>
            <p:nvPr/>
          </p:nvSpPr>
          <p:spPr>
            <a:xfrm>
              <a:off x="2291550" y="1480816"/>
              <a:ext cx="352810" cy="59525"/>
            </a:xfrm>
            <a:custGeom>
              <a:rect b="b" l="l" r="r" t="t"/>
              <a:pathLst>
                <a:path extrusionOk="0" h="2181" w="12927">
                  <a:moveTo>
                    <a:pt x="1" y="0"/>
                  </a:moveTo>
                  <a:lnTo>
                    <a:pt x="1" y="2181"/>
                  </a:lnTo>
                  <a:lnTo>
                    <a:pt x="12927" y="2181"/>
                  </a:lnTo>
                  <a:lnTo>
                    <a:pt x="129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2673618" y="1480816"/>
              <a:ext cx="118286" cy="59525"/>
            </a:xfrm>
            <a:custGeom>
              <a:rect b="b" l="l" r="r" t="t"/>
              <a:pathLst>
                <a:path extrusionOk="0" h="2181" w="4334">
                  <a:moveTo>
                    <a:pt x="0" y="0"/>
                  </a:moveTo>
                  <a:lnTo>
                    <a:pt x="0" y="2181"/>
                  </a:lnTo>
                  <a:lnTo>
                    <a:pt x="4334" y="2181"/>
                  </a:lnTo>
                  <a:lnTo>
                    <a:pt x="4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2291550" y="1569790"/>
              <a:ext cx="500353" cy="411462"/>
            </a:xfrm>
            <a:custGeom>
              <a:rect b="b" l="l" r="r" t="t"/>
              <a:pathLst>
                <a:path extrusionOk="0" h="15076" w="18333">
                  <a:moveTo>
                    <a:pt x="3261" y="2686"/>
                  </a:moveTo>
                  <a:lnTo>
                    <a:pt x="3261" y="3762"/>
                  </a:lnTo>
                  <a:lnTo>
                    <a:pt x="2185" y="3762"/>
                  </a:lnTo>
                  <a:lnTo>
                    <a:pt x="2185" y="2686"/>
                  </a:lnTo>
                  <a:close/>
                  <a:moveTo>
                    <a:pt x="11854" y="2686"/>
                  </a:moveTo>
                  <a:lnTo>
                    <a:pt x="11854" y="3762"/>
                  </a:lnTo>
                  <a:lnTo>
                    <a:pt x="4331" y="3762"/>
                  </a:lnTo>
                  <a:lnTo>
                    <a:pt x="4331" y="2686"/>
                  </a:lnTo>
                  <a:close/>
                  <a:moveTo>
                    <a:pt x="16152" y="2686"/>
                  </a:moveTo>
                  <a:lnTo>
                    <a:pt x="16152" y="3762"/>
                  </a:lnTo>
                  <a:lnTo>
                    <a:pt x="12930" y="3762"/>
                  </a:lnTo>
                  <a:lnTo>
                    <a:pt x="12930" y="2686"/>
                  </a:lnTo>
                  <a:close/>
                  <a:moveTo>
                    <a:pt x="3261" y="4835"/>
                  </a:moveTo>
                  <a:lnTo>
                    <a:pt x="3261" y="5911"/>
                  </a:lnTo>
                  <a:lnTo>
                    <a:pt x="2185" y="5911"/>
                  </a:lnTo>
                  <a:lnTo>
                    <a:pt x="2185" y="4835"/>
                  </a:lnTo>
                  <a:close/>
                  <a:moveTo>
                    <a:pt x="7556" y="4835"/>
                  </a:moveTo>
                  <a:lnTo>
                    <a:pt x="7556" y="5911"/>
                  </a:lnTo>
                  <a:lnTo>
                    <a:pt x="4331" y="5911"/>
                  </a:lnTo>
                  <a:lnTo>
                    <a:pt x="4331" y="4835"/>
                  </a:lnTo>
                  <a:close/>
                  <a:moveTo>
                    <a:pt x="9705" y="4835"/>
                  </a:moveTo>
                  <a:lnTo>
                    <a:pt x="9705" y="5911"/>
                  </a:lnTo>
                  <a:lnTo>
                    <a:pt x="8629" y="5911"/>
                  </a:lnTo>
                  <a:lnTo>
                    <a:pt x="8629" y="4835"/>
                  </a:lnTo>
                  <a:close/>
                  <a:moveTo>
                    <a:pt x="16148" y="4835"/>
                  </a:moveTo>
                  <a:lnTo>
                    <a:pt x="16148" y="5911"/>
                  </a:lnTo>
                  <a:lnTo>
                    <a:pt x="10778" y="5911"/>
                  </a:lnTo>
                  <a:lnTo>
                    <a:pt x="10778" y="4835"/>
                  </a:lnTo>
                  <a:close/>
                  <a:moveTo>
                    <a:pt x="3261" y="6980"/>
                  </a:moveTo>
                  <a:lnTo>
                    <a:pt x="3261" y="8057"/>
                  </a:lnTo>
                  <a:lnTo>
                    <a:pt x="2185" y="8057"/>
                  </a:lnTo>
                  <a:lnTo>
                    <a:pt x="2185" y="6980"/>
                  </a:lnTo>
                  <a:close/>
                  <a:moveTo>
                    <a:pt x="11854" y="6980"/>
                  </a:moveTo>
                  <a:lnTo>
                    <a:pt x="11854" y="8057"/>
                  </a:lnTo>
                  <a:lnTo>
                    <a:pt x="4331" y="8057"/>
                  </a:lnTo>
                  <a:lnTo>
                    <a:pt x="4331" y="6980"/>
                  </a:lnTo>
                  <a:close/>
                  <a:moveTo>
                    <a:pt x="13999" y="6980"/>
                  </a:moveTo>
                  <a:lnTo>
                    <a:pt x="13999" y="8057"/>
                  </a:lnTo>
                  <a:lnTo>
                    <a:pt x="12923" y="8057"/>
                  </a:lnTo>
                  <a:lnTo>
                    <a:pt x="12923" y="6980"/>
                  </a:lnTo>
                  <a:close/>
                  <a:moveTo>
                    <a:pt x="16148" y="6980"/>
                  </a:moveTo>
                  <a:lnTo>
                    <a:pt x="16148" y="8057"/>
                  </a:lnTo>
                  <a:lnTo>
                    <a:pt x="15072" y="8057"/>
                  </a:lnTo>
                  <a:lnTo>
                    <a:pt x="15072" y="6980"/>
                  </a:lnTo>
                  <a:close/>
                  <a:moveTo>
                    <a:pt x="3261" y="9129"/>
                  </a:moveTo>
                  <a:lnTo>
                    <a:pt x="3261" y="10206"/>
                  </a:lnTo>
                  <a:lnTo>
                    <a:pt x="2185" y="10206"/>
                  </a:lnTo>
                  <a:lnTo>
                    <a:pt x="2185" y="9129"/>
                  </a:lnTo>
                  <a:close/>
                  <a:moveTo>
                    <a:pt x="16148" y="9129"/>
                  </a:moveTo>
                  <a:lnTo>
                    <a:pt x="16148" y="10206"/>
                  </a:lnTo>
                  <a:lnTo>
                    <a:pt x="4331" y="10206"/>
                  </a:lnTo>
                  <a:lnTo>
                    <a:pt x="4331" y="9129"/>
                  </a:lnTo>
                  <a:close/>
                  <a:moveTo>
                    <a:pt x="8629" y="11278"/>
                  </a:moveTo>
                  <a:lnTo>
                    <a:pt x="8629" y="12355"/>
                  </a:lnTo>
                  <a:lnTo>
                    <a:pt x="7552" y="12355"/>
                  </a:lnTo>
                  <a:lnTo>
                    <a:pt x="7552" y="11278"/>
                  </a:lnTo>
                  <a:close/>
                  <a:moveTo>
                    <a:pt x="10781" y="11278"/>
                  </a:moveTo>
                  <a:lnTo>
                    <a:pt x="10781" y="12355"/>
                  </a:lnTo>
                  <a:lnTo>
                    <a:pt x="9705" y="12355"/>
                  </a:lnTo>
                  <a:lnTo>
                    <a:pt x="9705" y="11278"/>
                  </a:lnTo>
                  <a:close/>
                  <a:moveTo>
                    <a:pt x="12930" y="11278"/>
                  </a:moveTo>
                  <a:lnTo>
                    <a:pt x="12930" y="12355"/>
                  </a:lnTo>
                  <a:lnTo>
                    <a:pt x="11854" y="12355"/>
                  </a:lnTo>
                  <a:lnTo>
                    <a:pt x="11854" y="11278"/>
                  </a:lnTo>
                  <a:close/>
                  <a:moveTo>
                    <a:pt x="16148" y="11278"/>
                  </a:moveTo>
                  <a:lnTo>
                    <a:pt x="16148" y="12355"/>
                  </a:lnTo>
                  <a:lnTo>
                    <a:pt x="13999" y="12355"/>
                  </a:lnTo>
                  <a:lnTo>
                    <a:pt x="13999" y="11278"/>
                  </a:lnTo>
                  <a:close/>
                  <a:moveTo>
                    <a:pt x="1" y="1"/>
                  </a:moveTo>
                  <a:lnTo>
                    <a:pt x="1" y="15075"/>
                  </a:lnTo>
                  <a:lnTo>
                    <a:pt x="18333" y="15075"/>
                  </a:lnTo>
                  <a:lnTo>
                    <a:pt x="18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37"/>
          <p:cNvGrpSpPr/>
          <p:nvPr/>
        </p:nvGrpSpPr>
        <p:grpSpPr>
          <a:xfrm>
            <a:off x="3744693" y="1792457"/>
            <a:ext cx="500654" cy="500544"/>
            <a:chOff x="719993" y="2099482"/>
            <a:chExt cx="500654" cy="500544"/>
          </a:xfrm>
        </p:grpSpPr>
        <p:sp>
          <p:nvSpPr>
            <p:cNvPr id="507" name="Google Shape;507;p37"/>
            <p:cNvSpPr/>
            <p:nvPr/>
          </p:nvSpPr>
          <p:spPr>
            <a:xfrm>
              <a:off x="719993" y="2099482"/>
              <a:ext cx="500654" cy="500544"/>
            </a:xfrm>
            <a:custGeom>
              <a:rect b="b" l="l" r="r" t="t"/>
              <a:pathLst>
                <a:path extrusionOk="0" h="18340" w="18344">
                  <a:moveTo>
                    <a:pt x="9716" y="2178"/>
                  </a:moveTo>
                  <a:cubicBezTo>
                    <a:pt x="13138" y="2439"/>
                    <a:pt x="15908" y="5212"/>
                    <a:pt x="16170" y="8632"/>
                  </a:cubicBezTo>
                  <a:lnTo>
                    <a:pt x="14010" y="8632"/>
                  </a:lnTo>
                  <a:lnTo>
                    <a:pt x="14010" y="9701"/>
                  </a:lnTo>
                  <a:lnTo>
                    <a:pt x="16170" y="9701"/>
                  </a:lnTo>
                  <a:cubicBezTo>
                    <a:pt x="15905" y="13127"/>
                    <a:pt x="13131" y="15897"/>
                    <a:pt x="9712" y="16162"/>
                  </a:cubicBezTo>
                  <a:lnTo>
                    <a:pt x="9712" y="14002"/>
                  </a:lnTo>
                  <a:lnTo>
                    <a:pt x="8636" y="14002"/>
                  </a:lnTo>
                  <a:lnTo>
                    <a:pt x="8636" y="16162"/>
                  </a:lnTo>
                  <a:cubicBezTo>
                    <a:pt x="5216" y="15897"/>
                    <a:pt x="2446" y="13127"/>
                    <a:pt x="2185" y="9708"/>
                  </a:cubicBezTo>
                  <a:lnTo>
                    <a:pt x="4341" y="9708"/>
                  </a:lnTo>
                  <a:lnTo>
                    <a:pt x="4341" y="8632"/>
                  </a:lnTo>
                  <a:lnTo>
                    <a:pt x="2185" y="8632"/>
                  </a:lnTo>
                  <a:cubicBezTo>
                    <a:pt x="2446" y="5212"/>
                    <a:pt x="5216" y="2442"/>
                    <a:pt x="8639" y="2178"/>
                  </a:cubicBezTo>
                  <a:lnTo>
                    <a:pt x="8639" y="4334"/>
                  </a:lnTo>
                  <a:lnTo>
                    <a:pt x="9716" y="4334"/>
                  </a:lnTo>
                  <a:lnTo>
                    <a:pt x="9716" y="2178"/>
                  </a:lnTo>
                  <a:close/>
                  <a:moveTo>
                    <a:pt x="8636" y="1"/>
                  </a:moveTo>
                  <a:lnTo>
                    <a:pt x="8636" y="1102"/>
                  </a:lnTo>
                  <a:cubicBezTo>
                    <a:pt x="4620" y="1366"/>
                    <a:pt x="1374" y="4616"/>
                    <a:pt x="1105" y="8632"/>
                  </a:cubicBezTo>
                  <a:lnTo>
                    <a:pt x="1" y="8632"/>
                  </a:lnTo>
                  <a:lnTo>
                    <a:pt x="1" y="9708"/>
                  </a:lnTo>
                  <a:lnTo>
                    <a:pt x="1105" y="9708"/>
                  </a:lnTo>
                  <a:cubicBezTo>
                    <a:pt x="1370" y="13720"/>
                    <a:pt x="4620" y="16967"/>
                    <a:pt x="8636" y="17235"/>
                  </a:cubicBezTo>
                  <a:lnTo>
                    <a:pt x="8636" y="18339"/>
                  </a:lnTo>
                  <a:lnTo>
                    <a:pt x="9712" y="18339"/>
                  </a:lnTo>
                  <a:lnTo>
                    <a:pt x="9712" y="17235"/>
                  </a:lnTo>
                  <a:cubicBezTo>
                    <a:pt x="13724" y="16970"/>
                    <a:pt x="16971" y="13720"/>
                    <a:pt x="17239" y="9708"/>
                  </a:cubicBezTo>
                  <a:lnTo>
                    <a:pt x="18343" y="9708"/>
                  </a:lnTo>
                  <a:lnTo>
                    <a:pt x="18343" y="8632"/>
                  </a:lnTo>
                  <a:lnTo>
                    <a:pt x="17239" y="8632"/>
                  </a:lnTo>
                  <a:cubicBezTo>
                    <a:pt x="16974" y="4616"/>
                    <a:pt x="13724" y="1370"/>
                    <a:pt x="9712" y="1102"/>
                  </a:cubicBezTo>
                  <a:lnTo>
                    <a:pt x="9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720212" y="2099482"/>
              <a:ext cx="88919" cy="88919"/>
            </a:xfrm>
            <a:custGeom>
              <a:rect b="b" l="l" r="r" t="t"/>
              <a:pathLst>
                <a:path extrusionOk="0" h="3258" w="3258">
                  <a:moveTo>
                    <a:pt x="0" y="1"/>
                  </a:moveTo>
                  <a:lnTo>
                    <a:pt x="0" y="3258"/>
                  </a:lnTo>
                  <a:lnTo>
                    <a:pt x="1076" y="3258"/>
                  </a:lnTo>
                  <a:lnTo>
                    <a:pt x="1076" y="1077"/>
                  </a:lnTo>
                  <a:lnTo>
                    <a:pt x="3257" y="1077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720212" y="2510999"/>
              <a:ext cx="88919" cy="89028"/>
            </a:xfrm>
            <a:custGeom>
              <a:rect b="b" l="l" r="r" t="t"/>
              <a:pathLst>
                <a:path extrusionOk="0" h="3262" w="3258">
                  <a:moveTo>
                    <a:pt x="0" y="1"/>
                  </a:moveTo>
                  <a:lnTo>
                    <a:pt x="0" y="3261"/>
                  </a:lnTo>
                  <a:lnTo>
                    <a:pt x="3257" y="3261"/>
                  </a:lnTo>
                  <a:lnTo>
                    <a:pt x="3257" y="2185"/>
                  </a:lnTo>
                  <a:lnTo>
                    <a:pt x="1076" y="2185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1132601" y="2099482"/>
              <a:ext cx="88046" cy="88919"/>
            </a:xfrm>
            <a:custGeom>
              <a:rect b="b" l="l" r="r" t="t"/>
              <a:pathLst>
                <a:path extrusionOk="0" h="3258" w="3226">
                  <a:moveTo>
                    <a:pt x="0" y="1"/>
                  </a:moveTo>
                  <a:lnTo>
                    <a:pt x="0" y="1077"/>
                  </a:lnTo>
                  <a:lnTo>
                    <a:pt x="2149" y="1077"/>
                  </a:lnTo>
                  <a:lnTo>
                    <a:pt x="2149" y="3258"/>
                  </a:lnTo>
                  <a:lnTo>
                    <a:pt x="3225" y="3258"/>
                  </a:lnTo>
                  <a:lnTo>
                    <a:pt x="32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1132601" y="2510999"/>
              <a:ext cx="88046" cy="89028"/>
            </a:xfrm>
            <a:custGeom>
              <a:rect b="b" l="l" r="r" t="t"/>
              <a:pathLst>
                <a:path extrusionOk="0" h="3262" w="3226">
                  <a:moveTo>
                    <a:pt x="2149" y="1"/>
                  </a:moveTo>
                  <a:lnTo>
                    <a:pt x="2149" y="2185"/>
                  </a:lnTo>
                  <a:lnTo>
                    <a:pt x="0" y="2185"/>
                  </a:lnTo>
                  <a:lnTo>
                    <a:pt x="0" y="3261"/>
                  </a:lnTo>
                  <a:lnTo>
                    <a:pt x="3225" y="3261"/>
                  </a:lnTo>
                  <a:lnTo>
                    <a:pt x="32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867537" y="2247026"/>
              <a:ext cx="205649" cy="205458"/>
            </a:xfrm>
            <a:custGeom>
              <a:rect b="b" l="l" r="r" t="t"/>
              <a:pathLst>
                <a:path extrusionOk="0" h="7528" w="7535">
                  <a:moveTo>
                    <a:pt x="4310" y="3226"/>
                  </a:moveTo>
                  <a:lnTo>
                    <a:pt x="4310" y="4302"/>
                  </a:lnTo>
                  <a:lnTo>
                    <a:pt x="3233" y="4302"/>
                  </a:lnTo>
                  <a:lnTo>
                    <a:pt x="3233" y="3226"/>
                  </a:lnTo>
                  <a:close/>
                  <a:moveTo>
                    <a:pt x="2153" y="1"/>
                  </a:moveTo>
                  <a:lnTo>
                    <a:pt x="2153" y="1077"/>
                  </a:lnTo>
                  <a:lnTo>
                    <a:pt x="1077" y="1077"/>
                  </a:lnTo>
                  <a:lnTo>
                    <a:pt x="1077" y="2153"/>
                  </a:lnTo>
                  <a:lnTo>
                    <a:pt x="1" y="2153"/>
                  </a:lnTo>
                  <a:lnTo>
                    <a:pt x="1" y="3229"/>
                  </a:lnTo>
                  <a:lnTo>
                    <a:pt x="1077" y="3229"/>
                  </a:lnTo>
                  <a:lnTo>
                    <a:pt x="1077" y="4306"/>
                  </a:lnTo>
                  <a:lnTo>
                    <a:pt x="1" y="4306"/>
                  </a:lnTo>
                  <a:lnTo>
                    <a:pt x="1" y="5375"/>
                  </a:lnTo>
                  <a:lnTo>
                    <a:pt x="1077" y="5375"/>
                  </a:lnTo>
                  <a:lnTo>
                    <a:pt x="1077" y="6451"/>
                  </a:lnTo>
                  <a:lnTo>
                    <a:pt x="2153" y="6451"/>
                  </a:lnTo>
                  <a:lnTo>
                    <a:pt x="2153" y="7527"/>
                  </a:lnTo>
                  <a:lnTo>
                    <a:pt x="3230" y="7527"/>
                  </a:lnTo>
                  <a:lnTo>
                    <a:pt x="3230" y="6451"/>
                  </a:lnTo>
                  <a:lnTo>
                    <a:pt x="4306" y="6451"/>
                  </a:lnTo>
                  <a:lnTo>
                    <a:pt x="4306" y="7527"/>
                  </a:lnTo>
                  <a:lnTo>
                    <a:pt x="5382" y="7527"/>
                  </a:lnTo>
                  <a:lnTo>
                    <a:pt x="5382" y="6451"/>
                  </a:lnTo>
                  <a:lnTo>
                    <a:pt x="6459" y="6451"/>
                  </a:lnTo>
                  <a:lnTo>
                    <a:pt x="6459" y="5375"/>
                  </a:lnTo>
                  <a:lnTo>
                    <a:pt x="7535" y="5375"/>
                  </a:lnTo>
                  <a:lnTo>
                    <a:pt x="7535" y="4299"/>
                  </a:lnTo>
                  <a:lnTo>
                    <a:pt x="6459" y="4299"/>
                  </a:lnTo>
                  <a:lnTo>
                    <a:pt x="6459" y="3222"/>
                  </a:lnTo>
                  <a:lnTo>
                    <a:pt x="7535" y="3222"/>
                  </a:lnTo>
                  <a:lnTo>
                    <a:pt x="7535" y="2153"/>
                  </a:lnTo>
                  <a:lnTo>
                    <a:pt x="6459" y="2153"/>
                  </a:lnTo>
                  <a:lnTo>
                    <a:pt x="6459" y="1077"/>
                  </a:lnTo>
                  <a:lnTo>
                    <a:pt x="5382" y="1077"/>
                  </a:lnTo>
                  <a:lnTo>
                    <a:pt x="5382" y="1"/>
                  </a:lnTo>
                  <a:lnTo>
                    <a:pt x="4306" y="1"/>
                  </a:lnTo>
                  <a:lnTo>
                    <a:pt x="4306" y="1077"/>
                  </a:lnTo>
                  <a:lnTo>
                    <a:pt x="3230" y="1077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37"/>
          <p:cNvSpPr/>
          <p:nvPr/>
        </p:nvSpPr>
        <p:spPr>
          <a:xfrm>
            <a:off x="1090100" y="1684513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14" name="Google Shape;514;p37"/>
          <p:cNvGrpSpPr/>
          <p:nvPr/>
        </p:nvGrpSpPr>
        <p:grpSpPr>
          <a:xfrm>
            <a:off x="1198081" y="1822748"/>
            <a:ext cx="500435" cy="439955"/>
            <a:chOff x="2304569" y="2129723"/>
            <a:chExt cx="500435" cy="439955"/>
          </a:xfrm>
        </p:grpSpPr>
        <p:sp>
          <p:nvSpPr>
            <p:cNvPr id="515" name="Google Shape;515;p37"/>
            <p:cNvSpPr/>
            <p:nvPr/>
          </p:nvSpPr>
          <p:spPr>
            <a:xfrm>
              <a:off x="2304569" y="2129723"/>
              <a:ext cx="500353" cy="176091"/>
            </a:xfrm>
            <a:custGeom>
              <a:rect b="b" l="l" r="r" t="t"/>
              <a:pathLst>
                <a:path extrusionOk="0" h="6452" w="18333">
                  <a:moveTo>
                    <a:pt x="9164" y="1"/>
                  </a:moveTo>
                  <a:lnTo>
                    <a:pt x="0" y="3226"/>
                  </a:lnTo>
                  <a:lnTo>
                    <a:pt x="9164" y="6451"/>
                  </a:lnTo>
                  <a:lnTo>
                    <a:pt x="18332" y="3226"/>
                  </a:lnTo>
                  <a:lnTo>
                    <a:pt x="91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2304651" y="2277375"/>
              <a:ext cx="500353" cy="116457"/>
            </a:xfrm>
            <a:custGeom>
              <a:rect b="b" l="l" r="r" t="t"/>
              <a:pathLst>
                <a:path extrusionOk="0" h="4267" w="18333">
                  <a:moveTo>
                    <a:pt x="2951" y="0"/>
                  </a:moveTo>
                  <a:lnTo>
                    <a:pt x="1" y="1041"/>
                  </a:lnTo>
                  <a:lnTo>
                    <a:pt x="9165" y="4266"/>
                  </a:lnTo>
                  <a:lnTo>
                    <a:pt x="18333" y="1041"/>
                  </a:lnTo>
                  <a:lnTo>
                    <a:pt x="15383" y="0"/>
                  </a:lnTo>
                  <a:lnTo>
                    <a:pt x="9168" y="2181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2304651" y="2365393"/>
              <a:ext cx="500353" cy="116457"/>
            </a:xfrm>
            <a:custGeom>
              <a:rect b="b" l="l" r="r" t="t"/>
              <a:pathLst>
                <a:path extrusionOk="0" h="4267" w="18333">
                  <a:moveTo>
                    <a:pt x="2951" y="0"/>
                  </a:moveTo>
                  <a:lnTo>
                    <a:pt x="1" y="1041"/>
                  </a:lnTo>
                  <a:lnTo>
                    <a:pt x="9165" y="4267"/>
                  </a:lnTo>
                  <a:lnTo>
                    <a:pt x="18333" y="1041"/>
                  </a:lnTo>
                  <a:lnTo>
                    <a:pt x="15383" y="0"/>
                  </a:lnTo>
                  <a:lnTo>
                    <a:pt x="9168" y="2178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2304651" y="2453221"/>
              <a:ext cx="500353" cy="116457"/>
            </a:xfrm>
            <a:custGeom>
              <a:rect b="b" l="l" r="r" t="t"/>
              <a:pathLst>
                <a:path extrusionOk="0" h="4267" w="18333">
                  <a:moveTo>
                    <a:pt x="2951" y="1"/>
                  </a:moveTo>
                  <a:lnTo>
                    <a:pt x="1" y="1041"/>
                  </a:lnTo>
                  <a:lnTo>
                    <a:pt x="9165" y="4267"/>
                  </a:lnTo>
                  <a:lnTo>
                    <a:pt x="18333" y="1041"/>
                  </a:lnTo>
                  <a:lnTo>
                    <a:pt x="15383" y="1"/>
                  </a:lnTo>
                  <a:lnTo>
                    <a:pt x="9168" y="2181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8"/>
          <p:cNvSpPr txBox="1"/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Why PGMQ</a:t>
            </a:r>
            <a:endParaRPr/>
          </a:p>
        </p:txBody>
      </p:sp>
      <p:sp>
        <p:nvSpPr>
          <p:cNvPr id="524" name="Google Shape;524;p38"/>
          <p:cNvSpPr txBox="1"/>
          <p:nvPr>
            <p:ph idx="1" type="subTitle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Introducing PGMQ</a:t>
            </a:r>
            <a:endParaRPr/>
          </a:p>
        </p:txBody>
      </p:sp>
      <p:sp>
        <p:nvSpPr>
          <p:cNvPr id="525" name="Google Shape;525;p38"/>
          <p:cNvSpPr txBox="1"/>
          <p:nvPr>
            <p:ph idx="2" type="title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grpSp>
        <p:nvGrpSpPr>
          <p:cNvPr id="526" name="Google Shape;526;p38"/>
          <p:cNvGrpSpPr/>
          <p:nvPr/>
        </p:nvGrpSpPr>
        <p:grpSpPr>
          <a:xfrm>
            <a:off x="5504532" y="1402030"/>
            <a:ext cx="3231844" cy="3156274"/>
            <a:chOff x="5504532" y="1402030"/>
            <a:chExt cx="3231844" cy="3156274"/>
          </a:xfrm>
        </p:grpSpPr>
        <p:sp>
          <p:nvSpPr>
            <p:cNvPr id="527" name="Google Shape;527;p38"/>
            <p:cNvSpPr/>
            <p:nvPr/>
          </p:nvSpPr>
          <p:spPr>
            <a:xfrm>
              <a:off x="8185993" y="219687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5504532" y="4432120"/>
              <a:ext cx="3102092" cy="126184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9" name="Google Shape;529;p38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530" name="Google Shape;530;p38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rect b="b" l="l" r="r" t="t"/>
                <a:pathLst>
                  <a:path extrusionOk="0" h="5428" w="18123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8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rect b="b" l="l" r="r" t="t"/>
                <a:pathLst>
                  <a:path extrusionOk="0" h="29368" w="39237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8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rect b="b" l="l" r="r" t="t"/>
                <a:pathLst>
                  <a:path extrusionOk="0" h="26433" w="39237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8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rect b="b" l="l" r="r" t="t"/>
                <a:pathLst>
                  <a:path extrusionOk="0" h="23193" w="36291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8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rect b="b" l="l" r="r" t="t"/>
                <a:pathLst>
                  <a:path extrusionOk="0" h="22962" w="36061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5" name="Google Shape;535;p38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536" name="Google Shape;536;p38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537" name="Google Shape;537;p38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rect b="b" l="l" r="r" t="t"/>
                  <a:pathLst>
                    <a:path extrusionOk="0" h="14745" w="15055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" name="Google Shape;538;p38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rect b="b" l="l" r="r" t="t"/>
                  <a:pathLst>
                    <a:path extrusionOk="0" h="12402" w="12627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9" name="Google Shape;539;p38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rect b="b" l="l" r="r" t="t"/>
                <a:pathLst>
                  <a:path extrusionOk="0" h="5082" w="6303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0" name="Google Shape;540;p38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541" name="Google Shape;541;p38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rect b="b" l="l" r="r" t="t"/>
                <a:pathLst>
                  <a:path extrusionOk="0" h="14704" w="15016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8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rect b="b" l="l" r="r" t="t"/>
                <a:pathLst>
                  <a:path extrusionOk="0" h="12368" w="12587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8"/>
              <p:cNvSpPr/>
              <p:nvPr/>
            </p:nvSpPr>
            <p:spPr>
              <a:xfrm>
                <a:off x="6515131" y="3091917"/>
                <a:ext cx="398367" cy="321335"/>
              </a:xfrm>
              <a:custGeom>
                <a:rect b="b" l="l" r="r" t="t"/>
                <a:pathLst>
                  <a:path extrusionOk="0" h="5060" w="6273">
                    <a:moveTo>
                      <a:pt x="4472" y="1"/>
                    </a:moveTo>
                    <a:lnTo>
                      <a:pt x="5208" y="1"/>
                    </a:lnTo>
                    <a:cubicBezTo>
                      <a:pt x="5801" y="1"/>
                      <a:pt x="6273" y="479"/>
                      <a:pt x="6273" y="1066"/>
                    </a:cubicBezTo>
                    <a:lnTo>
                      <a:pt x="6273" y="2873"/>
                    </a:lnTo>
                    <a:lnTo>
                      <a:pt x="6273" y="2884"/>
                    </a:lnTo>
                    <a:cubicBezTo>
                      <a:pt x="6273" y="4087"/>
                      <a:pt x="5306" y="5059"/>
                      <a:pt x="4109" y="5059"/>
                    </a:cubicBezTo>
                    <a:lnTo>
                      <a:pt x="3407" y="5059"/>
                    </a:lnTo>
                    <a:lnTo>
                      <a:pt x="3407" y="4093"/>
                    </a:lnTo>
                    <a:cubicBezTo>
                      <a:pt x="4167" y="4093"/>
                      <a:pt x="4402" y="3419"/>
                      <a:pt x="4472" y="2878"/>
                    </a:cubicBezTo>
                    <a:lnTo>
                      <a:pt x="4472" y="2878"/>
                    </a:lnTo>
                    <a:cubicBezTo>
                      <a:pt x="3879" y="2878"/>
                      <a:pt x="3407" y="2406"/>
                      <a:pt x="3407" y="1814"/>
                    </a:cubicBezTo>
                    <a:lnTo>
                      <a:pt x="3407" y="1071"/>
                    </a:lnTo>
                    <a:cubicBezTo>
                      <a:pt x="3407" y="484"/>
                      <a:pt x="3879" y="1"/>
                      <a:pt x="4472" y="1"/>
                    </a:cubicBezTo>
                    <a:close/>
                    <a:moveTo>
                      <a:pt x="1065" y="2878"/>
                    </a:moveTo>
                    <a:lnTo>
                      <a:pt x="1065" y="2878"/>
                    </a:lnTo>
                    <a:cubicBezTo>
                      <a:pt x="1001" y="3425"/>
                      <a:pt x="765" y="4093"/>
                      <a:pt x="0" y="4093"/>
                    </a:cubicBezTo>
                    <a:lnTo>
                      <a:pt x="0" y="5059"/>
                    </a:lnTo>
                    <a:lnTo>
                      <a:pt x="708" y="5059"/>
                    </a:lnTo>
                    <a:cubicBezTo>
                      <a:pt x="1911" y="5059"/>
                      <a:pt x="2877" y="4087"/>
                      <a:pt x="2877" y="2884"/>
                    </a:cubicBezTo>
                    <a:lnTo>
                      <a:pt x="2877" y="2873"/>
                    </a:lnTo>
                    <a:lnTo>
                      <a:pt x="2877" y="1066"/>
                    </a:lnTo>
                    <a:cubicBezTo>
                      <a:pt x="2877" y="473"/>
                      <a:pt x="2406" y="1"/>
                      <a:pt x="1813" y="1"/>
                    </a:cubicBezTo>
                    <a:lnTo>
                      <a:pt x="1076" y="1"/>
                    </a:lnTo>
                    <a:cubicBezTo>
                      <a:pt x="483" y="1"/>
                      <a:pt x="12" y="473"/>
                      <a:pt x="12" y="1066"/>
                    </a:cubicBezTo>
                    <a:lnTo>
                      <a:pt x="12" y="1808"/>
                    </a:lnTo>
                    <a:cubicBezTo>
                      <a:pt x="0" y="2395"/>
                      <a:pt x="483" y="2878"/>
                      <a:pt x="1065" y="28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4" name="Google Shape;544;p38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545" name="Google Shape;545;p38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rect b="b" l="l" r="r" t="t"/>
                <a:pathLst>
                  <a:path extrusionOk="0" h="13813" w="13812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38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rect b="b" l="l" r="r" t="t"/>
                <a:pathLst>
                  <a:path extrusionOk="0" h="16661" w="16662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8"/>
              <p:cNvSpPr/>
              <p:nvPr/>
            </p:nvSpPr>
            <p:spPr>
              <a:xfrm>
                <a:off x="6996775" y="2145717"/>
                <a:ext cx="557383" cy="607489"/>
              </a:xfrm>
              <a:custGeom>
                <a:rect b="b" l="l" r="r" t="t"/>
                <a:pathLst>
                  <a:path extrusionOk="0" h="9566" w="8777">
                    <a:moveTo>
                      <a:pt x="8196" y="6302"/>
                    </a:moveTo>
                    <a:lnTo>
                      <a:pt x="8196" y="3149"/>
                    </a:lnTo>
                    <a:cubicBezTo>
                      <a:pt x="8524" y="3068"/>
                      <a:pt x="8777" y="2775"/>
                      <a:pt x="8777" y="2412"/>
                    </a:cubicBezTo>
                    <a:cubicBezTo>
                      <a:pt x="8777" y="1998"/>
                      <a:pt x="8437" y="1658"/>
                      <a:pt x="8023" y="1658"/>
                    </a:cubicBezTo>
                    <a:cubicBezTo>
                      <a:pt x="7793" y="1658"/>
                      <a:pt x="7580" y="1767"/>
                      <a:pt x="7448" y="1929"/>
                    </a:cubicBezTo>
                    <a:lnTo>
                      <a:pt x="5146" y="789"/>
                    </a:lnTo>
                    <a:lnTo>
                      <a:pt x="5146" y="760"/>
                    </a:lnTo>
                    <a:cubicBezTo>
                      <a:pt x="5146" y="340"/>
                      <a:pt x="4806" y="1"/>
                      <a:pt x="4386" y="1"/>
                    </a:cubicBezTo>
                    <a:cubicBezTo>
                      <a:pt x="3972" y="1"/>
                      <a:pt x="3632" y="340"/>
                      <a:pt x="3632" y="760"/>
                    </a:cubicBezTo>
                    <a:lnTo>
                      <a:pt x="3632" y="789"/>
                    </a:lnTo>
                    <a:lnTo>
                      <a:pt x="1330" y="1929"/>
                    </a:lnTo>
                    <a:cubicBezTo>
                      <a:pt x="1192" y="1767"/>
                      <a:pt x="985" y="1658"/>
                      <a:pt x="755" y="1658"/>
                    </a:cubicBezTo>
                    <a:cubicBezTo>
                      <a:pt x="340" y="1658"/>
                      <a:pt x="1" y="1998"/>
                      <a:pt x="1" y="2412"/>
                    </a:cubicBezTo>
                    <a:cubicBezTo>
                      <a:pt x="1" y="2775"/>
                      <a:pt x="243" y="3068"/>
                      <a:pt x="582" y="3149"/>
                    </a:cubicBezTo>
                    <a:lnTo>
                      <a:pt x="582" y="6302"/>
                    </a:lnTo>
                    <a:cubicBezTo>
                      <a:pt x="254" y="6383"/>
                      <a:pt x="1" y="6676"/>
                      <a:pt x="1" y="7039"/>
                    </a:cubicBezTo>
                    <a:cubicBezTo>
                      <a:pt x="1" y="7453"/>
                      <a:pt x="340" y="7793"/>
                      <a:pt x="755" y="7793"/>
                    </a:cubicBezTo>
                    <a:cubicBezTo>
                      <a:pt x="1037" y="7793"/>
                      <a:pt x="1290" y="7637"/>
                      <a:pt x="1411" y="7407"/>
                    </a:cubicBezTo>
                    <a:lnTo>
                      <a:pt x="3684" y="8535"/>
                    </a:lnTo>
                    <a:cubicBezTo>
                      <a:pt x="3649" y="8621"/>
                      <a:pt x="3632" y="8713"/>
                      <a:pt x="3632" y="8806"/>
                    </a:cubicBezTo>
                    <a:cubicBezTo>
                      <a:pt x="3632" y="9226"/>
                      <a:pt x="3972" y="9565"/>
                      <a:pt x="4386" y="9565"/>
                    </a:cubicBezTo>
                    <a:cubicBezTo>
                      <a:pt x="4806" y="9565"/>
                      <a:pt x="5146" y="9226"/>
                      <a:pt x="5146" y="8806"/>
                    </a:cubicBezTo>
                    <a:cubicBezTo>
                      <a:pt x="5146" y="8713"/>
                      <a:pt x="5123" y="8621"/>
                      <a:pt x="5094" y="8535"/>
                    </a:cubicBezTo>
                    <a:lnTo>
                      <a:pt x="7367" y="7407"/>
                    </a:lnTo>
                    <a:cubicBezTo>
                      <a:pt x="7494" y="7637"/>
                      <a:pt x="7741" y="7793"/>
                      <a:pt x="8023" y="7793"/>
                    </a:cubicBezTo>
                    <a:cubicBezTo>
                      <a:pt x="8437" y="7793"/>
                      <a:pt x="8777" y="7453"/>
                      <a:pt x="8777" y="7039"/>
                    </a:cubicBezTo>
                    <a:cubicBezTo>
                      <a:pt x="8771" y="6688"/>
                      <a:pt x="8524" y="6383"/>
                      <a:pt x="8196" y="6302"/>
                    </a:cubicBezTo>
                    <a:close/>
                    <a:moveTo>
                      <a:pt x="1221" y="6446"/>
                    </a:moveTo>
                    <a:cubicBezTo>
                      <a:pt x="1135" y="6383"/>
                      <a:pt x="1037" y="6331"/>
                      <a:pt x="927" y="6302"/>
                    </a:cubicBezTo>
                    <a:lnTo>
                      <a:pt x="927" y="3149"/>
                    </a:lnTo>
                    <a:cubicBezTo>
                      <a:pt x="1089" y="3108"/>
                      <a:pt x="1232" y="3016"/>
                      <a:pt x="1330" y="2895"/>
                    </a:cubicBezTo>
                    <a:lnTo>
                      <a:pt x="3638" y="4041"/>
                    </a:lnTo>
                    <a:cubicBezTo>
                      <a:pt x="3632" y="4081"/>
                      <a:pt x="3626" y="4133"/>
                      <a:pt x="3626" y="4173"/>
                    </a:cubicBezTo>
                    <a:cubicBezTo>
                      <a:pt x="3626" y="4535"/>
                      <a:pt x="3868" y="4829"/>
                      <a:pt x="4208" y="4910"/>
                    </a:cubicBezTo>
                    <a:lnTo>
                      <a:pt x="4208" y="4967"/>
                    </a:lnTo>
                    <a:close/>
                    <a:moveTo>
                      <a:pt x="4559" y="4915"/>
                    </a:moveTo>
                    <a:cubicBezTo>
                      <a:pt x="4892" y="4835"/>
                      <a:pt x="5134" y="4541"/>
                      <a:pt x="5134" y="4184"/>
                    </a:cubicBezTo>
                    <a:cubicBezTo>
                      <a:pt x="5134" y="4133"/>
                      <a:pt x="5128" y="4087"/>
                      <a:pt x="5123" y="4046"/>
                    </a:cubicBezTo>
                    <a:lnTo>
                      <a:pt x="7430" y="2901"/>
                    </a:lnTo>
                    <a:cubicBezTo>
                      <a:pt x="7534" y="3022"/>
                      <a:pt x="7678" y="3108"/>
                      <a:pt x="7833" y="3154"/>
                    </a:cubicBezTo>
                    <a:lnTo>
                      <a:pt x="7833" y="6314"/>
                    </a:lnTo>
                    <a:cubicBezTo>
                      <a:pt x="7724" y="6343"/>
                      <a:pt x="7626" y="6389"/>
                      <a:pt x="7540" y="6458"/>
                    </a:cubicBezTo>
                    <a:lnTo>
                      <a:pt x="4553" y="4973"/>
                    </a:lnTo>
                    <a:lnTo>
                      <a:pt x="4553" y="4915"/>
                    </a:lnTo>
                    <a:close/>
                    <a:moveTo>
                      <a:pt x="7281" y="2239"/>
                    </a:moveTo>
                    <a:cubicBezTo>
                      <a:pt x="7263" y="2297"/>
                      <a:pt x="7258" y="2349"/>
                      <a:pt x="7258" y="2412"/>
                    </a:cubicBezTo>
                    <a:cubicBezTo>
                      <a:pt x="7258" y="2470"/>
                      <a:pt x="7263" y="2527"/>
                      <a:pt x="7281" y="2585"/>
                    </a:cubicBezTo>
                    <a:lnTo>
                      <a:pt x="4985" y="3724"/>
                    </a:lnTo>
                    <a:cubicBezTo>
                      <a:pt x="4887" y="3586"/>
                      <a:pt x="4731" y="3494"/>
                      <a:pt x="4559" y="3448"/>
                    </a:cubicBezTo>
                    <a:lnTo>
                      <a:pt x="4559" y="1491"/>
                    </a:lnTo>
                    <a:cubicBezTo>
                      <a:pt x="4772" y="1439"/>
                      <a:pt x="4933" y="1313"/>
                      <a:pt x="5042" y="1134"/>
                    </a:cubicBezTo>
                    <a:close/>
                    <a:moveTo>
                      <a:pt x="3736" y="1134"/>
                    </a:moveTo>
                    <a:cubicBezTo>
                      <a:pt x="3834" y="1313"/>
                      <a:pt x="4006" y="1439"/>
                      <a:pt x="4213" y="1491"/>
                    </a:cubicBezTo>
                    <a:lnTo>
                      <a:pt x="4213" y="3448"/>
                    </a:lnTo>
                    <a:cubicBezTo>
                      <a:pt x="4041" y="3494"/>
                      <a:pt x="3897" y="3586"/>
                      <a:pt x="3793" y="3724"/>
                    </a:cubicBezTo>
                    <a:lnTo>
                      <a:pt x="1497" y="2579"/>
                    </a:lnTo>
                    <a:cubicBezTo>
                      <a:pt x="1509" y="2521"/>
                      <a:pt x="1520" y="2470"/>
                      <a:pt x="1520" y="2406"/>
                    </a:cubicBezTo>
                    <a:cubicBezTo>
                      <a:pt x="1520" y="2349"/>
                      <a:pt x="1509" y="2291"/>
                      <a:pt x="1497" y="2234"/>
                    </a:cubicBezTo>
                    <a:close/>
                    <a:moveTo>
                      <a:pt x="1445" y="6728"/>
                    </a:moveTo>
                    <a:lnTo>
                      <a:pt x="4213" y="5353"/>
                    </a:lnTo>
                    <a:lnTo>
                      <a:pt x="4213" y="8069"/>
                    </a:lnTo>
                    <a:cubicBezTo>
                      <a:pt x="4093" y="8092"/>
                      <a:pt x="3983" y="8155"/>
                      <a:pt x="3891" y="8230"/>
                    </a:cubicBezTo>
                    <a:lnTo>
                      <a:pt x="1509" y="7050"/>
                    </a:lnTo>
                    <a:lnTo>
                      <a:pt x="1509" y="7033"/>
                    </a:lnTo>
                    <a:cubicBezTo>
                      <a:pt x="1509" y="6930"/>
                      <a:pt x="1491" y="6820"/>
                      <a:pt x="1445" y="6728"/>
                    </a:cubicBezTo>
                    <a:close/>
                    <a:moveTo>
                      <a:pt x="4887" y="8242"/>
                    </a:moveTo>
                    <a:cubicBezTo>
                      <a:pt x="4789" y="8161"/>
                      <a:pt x="4685" y="8103"/>
                      <a:pt x="4559" y="8075"/>
                    </a:cubicBezTo>
                    <a:lnTo>
                      <a:pt x="4559" y="5353"/>
                    </a:lnTo>
                    <a:lnTo>
                      <a:pt x="7333" y="6728"/>
                    </a:lnTo>
                    <a:cubicBezTo>
                      <a:pt x="7286" y="6820"/>
                      <a:pt x="7263" y="6924"/>
                      <a:pt x="7263" y="7039"/>
                    </a:cubicBezTo>
                    <a:lnTo>
                      <a:pt x="7263" y="70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8" name="Google Shape;548;p38"/>
            <p:cNvSpPr/>
            <p:nvPr/>
          </p:nvSpPr>
          <p:spPr>
            <a:xfrm>
              <a:off x="8399355" y="3558815"/>
              <a:ext cx="337021" cy="271928"/>
            </a:xfrm>
            <a:custGeom>
              <a:rect b="b" l="l" r="r" t="t"/>
              <a:pathLst>
                <a:path extrusionOk="0" fill="none" h="4282" w="5307">
                  <a:moveTo>
                    <a:pt x="3782" y="0"/>
                  </a:moveTo>
                  <a:lnTo>
                    <a:pt x="4403" y="0"/>
                  </a:lnTo>
                  <a:cubicBezTo>
                    <a:pt x="4904" y="0"/>
                    <a:pt x="5307" y="403"/>
                    <a:pt x="5307" y="904"/>
                  </a:cubicBezTo>
                  <a:lnTo>
                    <a:pt x="5307" y="2429"/>
                  </a:lnTo>
                  <a:lnTo>
                    <a:pt x="5307" y="2440"/>
                  </a:lnTo>
                  <a:cubicBezTo>
                    <a:pt x="5307" y="3453"/>
                    <a:pt x="4484" y="4276"/>
                    <a:pt x="3471" y="4276"/>
                  </a:cubicBezTo>
                  <a:lnTo>
                    <a:pt x="2872" y="4276"/>
                  </a:lnTo>
                  <a:lnTo>
                    <a:pt x="2872" y="3453"/>
                  </a:lnTo>
                  <a:cubicBezTo>
                    <a:pt x="3523" y="3453"/>
                    <a:pt x="3724" y="2889"/>
                    <a:pt x="3770" y="2429"/>
                  </a:cubicBezTo>
                  <a:lnTo>
                    <a:pt x="3770" y="2429"/>
                  </a:lnTo>
                  <a:cubicBezTo>
                    <a:pt x="3275" y="2429"/>
                    <a:pt x="2872" y="2026"/>
                    <a:pt x="2872" y="1525"/>
                  </a:cubicBezTo>
                  <a:lnTo>
                    <a:pt x="2872" y="904"/>
                  </a:lnTo>
                  <a:cubicBezTo>
                    <a:pt x="2878" y="403"/>
                    <a:pt x="3281" y="0"/>
                    <a:pt x="3782" y="0"/>
                  </a:cubicBezTo>
                  <a:close/>
                  <a:moveTo>
                    <a:pt x="910" y="2434"/>
                  </a:moveTo>
                  <a:lnTo>
                    <a:pt x="910" y="2434"/>
                  </a:lnTo>
                  <a:cubicBezTo>
                    <a:pt x="852" y="2895"/>
                    <a:pt x="651" y="3459"/>
                    <a:pt x="12" y="3459"/>
                  </a:cubicBezTo>
                  <a:lnTo>
                    <a:pt x="12" y="4282"/>
                  </a:lnTo>
                  <a:lnTo>
                    <a:pt x="605" y="4282"/>
                  </a:lnTo>
                  <a:cubicBezTo>
                    <a:pt x="1624" y="4282"/>
                    <a:pt x="2441" y="3459"/>
                    <a:pt x="2441" y="2446"/>
                  </a:cubicBezTo>
                  <a:lnTo>
                    <a:pt x="2441" y="2434"/>
                  </a:lnTo>
                  <a:lnTo>
                    <a:pt x="2441" y="904"/>
                  </a:lnTo>
                  <a:cubicBezTo>
                    <a:pt x="2441" y="403"/>
                    <a:pt x="2038" y="0"/>
                    <a:pt x="1543" y="0"/>
                  </a:cubicBezTo>
                  <a:lnTo>
                    <a:pt x="916" y="0"/>
                  </a:lnTo>
                  <a:cubicBezTo>
                    <a:pt x="421" y="0"/>
                    <a:pt x="18" y="403"/>
                    <a:pt x="18" y="904"/>
                  </a:cubicBezTo>
                  <a:lnTo>
                    <a:pt x="18" y="1525"/>
                  </a:lnTo>
                  <a:cubicBezTo>
                    <a:pt x="1" y="2026"/>
                    <a:pt x="404" y="2434"/>
                    <a:pt x="910" y="2434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6054669" y="4040401"/>
              <a:ext cx="411957" cy="412274"/>
            </a:xfrm>
            <a:custGeom>
              <a:rect b="b" l="l" r="r" t="t"/>
              <a:pathLst>
                <a:path extrusionOk="0" fill="none" h="6492" w="6487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6379556" y="178092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1" name="Google Shape;551;p38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552" name="Google Shape;552;p38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rect b="b" l="l" r="r" t="t"/>
                <a:pathLst>
                  <a:path extrusionOk="0" h="13767" w="13767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8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rect b="b" l="l" r="r" t="t"/>
                <a:pathLst>
                  <a:path extrusionOk="0" h="16604" w="16615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8"/>
              <p:cNvSpPr/>
              <p:nvPr/>
            </p:nvSpPr>
            <p:spPr>
              <a:xfrm>
                <a:off x="7594909" y="3046603"/>
                <a:ext cx="412274" cy="411957"/>
              </a:xfrm>
              <a:custGeom>
                <a:rect b="b" l="l" r="r" t="t"/>
                <a:pathLst>
                  <a:path extrusionOk="0" fill="none" h="6487" w="6492">
                    <a:moveTo>
                      <a:pt x="6486" y="3028"/>
                    </a:moveTo>
                    <a:cubicBezTo>
                      <a:pt x="6475" y="2930"/>
                      <a:pt x="6417" y="2844"/>
                      <a:pt x="6325" y="2804"/>
                    </a:cubicBezTo>
                    <a:lnTo>
                      <a:pt x="6083" y="2700"/>
                    </a:lnTo>
                    <a:cubicBezTo>
                      <a:pt x="6009" y="2671"/>
                      <a:pt x="5951" y="2602"/>
                      <a:pt x="5928" y="2527"/>
                    </a:cubicBezTo>
                    <a:lnTo>
                      <a:pt x="5928" y="2527"/>
                    </a:lnTo>
                    <a:cubicBezTo>
                      <a:pt x="5911" y="2447"/>
                      <a:pt x="5922" y="2366"/>
                      <a:pt x="5974" y="2303"/>
                    </a:cubicBezTo>
                    <a:lnTo>
                      <a:pt x="6129" y="2084"/>
                    </a:lnTo>
                    <a:cubicBezTo>
                      <a:pt x="6187" y="2004"/>
                      <a:pt x="6204" y="1900"/>
                      <a:pt x="6152" y="1814"/>
                    </a:cubicBezTo>
                    <a:cubicBezTo>
                      <a:pt x="6089" y="1681"/>
                      <a:pt x="6014" y="1561"/>
                      <a:pt x="5945" y="1445"/>
                    </a:cubicBezTo>
                    <a:cubicBezTo>
                      <a:pt x="5888" y="1365"/>
                      <a:pt x="5796" y="1313"/>
                      <a:pt x="5692" y="1330"/>
                    </a:cubicBezTo>
                    <a:lnTo>
                      <a:pt x="5427" y="1359"/>
                    </a:lnTo>
                    <a:cubicBezTo>
                      <a:pt x="5347" y="1365"/>
                      <a:pt x="5266" y="1336"/>
                      <a:pt x="5209" y="1279"/>
                    </a:cubicBezTo>
                    <a:lnTo>
                      <a:pt x="5209" y="1279"/>
                    </a:lnTo>
                    <a:cubicBezTo>
                      <a:pt x="5151" y="1221"/>
                      <a:pt x="5122" y="1140"/>
                      <a:pt x="5128" y="1066"/>
                    </a:cubicBezTo>
                    <a:lnTo>
                      <a:pt x="5157" y="795"/>
                    </a:lnTo>
                    <a:cubicBezTo>
                      <a:pt x="5174" y="697"/>
                      <a:pt x="5122" y="605"/>
                      <a:pt x="5042" y="548"/>
                    </a:cubicBezTo>
                    <a:cubicBezTo>
                      <a:pt x="4927" y="467"/>
                      <a:pt x="4806" y="392"/>
                      <a:pt x="4679" y="335"/>
                    </a:cubicBezTo>
                    <a:cubicBezTo>
                      <a:pt x="4593" y="294"/>
                      <a:pt x="4483" y="300"/>
                      <a:pt x="4403" y="358"/>
                    </a:cubicBezTo>
                    <a:lnTo>
                      <a:pt x="4190" y="519"/>
                    </a:lnTo>
                    <a:cubicBezTo>
                      <a:pt x="4121" y="565"/>
                      <a:pt x="4046" y="582"/>
                      <a:pt x="3966" y="559"/>
                    </a:cubicBezTo>
                    <a:lnTo>
                      <a:pt x="3966" y="559"/>
                    </a:lnTo>
                    <a:cubicBezTo>
                      <a:pt x="3885" y="536"/>
                      <a:pt x="3822" y="490"/>
                      <a:pt x="3793" y="410"/>
                    </a:cubicBezTo>
                    <a:lnTo>
                      <a:pt x="3684" y="162"/>
                    </a:lnTo>
                    <a:cubicBezTo>
                      <a:pt x="3649" y="76"/>
                      <a:pt x="3563" y="13"/>
                      <a:pt x="3459" y="7"/>
                    </a:cubicBezTo>
                    <a:cubicBezTo>
                      <a:pt x="3390" y="1"/>
                      <a:pt x="3315" y="1"/>
                      <a:pt x="3246" y="1"/>
                    </a:cubicBezTo>
                    <a:cubicBezTo>
                      <a:pt x="3171" y="1"/>
                      <a:pt x="3102" y="1"/>
                      <a:pt x="3028" y="7"/>
                    </a:cubicBezTo>
                    <a:cubicBezTo>
                      <a:pt x="2930" y="13"/>
                      <a:pt x="2849" y="70"/>
                      <a:pt x="2809" y="162"/>
                    </a:cubicBezTo>
                    <a:lnTo>
                      <a:pt x="2699" y="410"/>
                    </a:lnTo>
                    <a:cubicBezTo>
                      <a:pt x="2665" y="479"/>
                      <a:pt x="2607" y="536"/>
                      <a:pt x="2527" y="559"/>
                    </a:cubicBezTo>
                    <a:lnTo>
                      <a:pt x="2527" y="559"/>
                    </a:lnTo>
                    <a:cubicBezTo>
                      <a:pt x="2446" y="582"/>
                      <a:pt x="2366" y="565"/>
                      <a:pt x="2302" y="519"/>
                    </a:cubicBezTo>
                    <a:lnTo>
                      <a:pt x="2089" y="358"/>
                    </a:lnTo>
                    <a:cubicBezTo>
                      <a:pt x="2009" y="300"/>
                      <a:pt x="1900" y="289"/>
                      <a:pt x="1813" y="335"/>
                    </a:cubicBezTo>
                    <a:cubicBezTo>
                      <a:pt x="1687" y="404"/>
                      <a:pt x="1560" y="473"/>
                      <a:pt x="1445" y="548"/>
                    </a:cubicBezTo>
                    <a:cubicBezTo>
                      <a:pt x="1370" y="605"/>
                      <a:pt x="1318" y="697"/>
                      <a:pt x="1330" y="795"/>
                    </a:cubicBezTo>
                    <a:lnTo>
                      <a:pt x="1359" y="1066"/>
                    </a:lnTo>
                    <a:cubicBezTo>
                      <a:pt x="1370" y="1140"/>
                      <a:pt x="1341" y="1221"/>
                      <a:pt x="1284" y="1279"/>
                    </a:cubicBezTo>
                    <a:lnTo>
                      <a:pt x="1284" y="1279"/>
                    </a:lnTo>
                    <a:cubicBezTo>
                      <a:pt x="1226" y="1336"/>
                      <a:pt x="1146" y="1365"/>
                      <a:pt x="1065" y="1359"/>
                    </a:cubicBezTo>
                    <a:lnTo>
                      <a:pt x="800" y="1330"/>
                    </a:lnTo>
                    <a:cubicBezTo>
                      <a:pt x="697" y="1313"/>
                      <a:pt x="605" y="1365"/>
                      <a:pt x="547" y="1445"/>
                    </a:cubicBezTo>
                    <a:cubicBezTo>
                      <a:pt x="467" y="1561"/>
                      <a:pt x="398" y="1681"/>
                      <a:pt x="340" y="1814"/>
                    </a:cubicBezTo>
                    <a:cubicBezTo>
                      <a:pt x="294" y="1900"/>
                      <a:pt x="305" y="2004"/>
                      <a:pt x="363" y="2084"/>
                    </a:cubicBezTo>
                    <a:lnTo>
                      <a:pt x="518" y="2303"/>
                    </a:lnTo>
                    <a:cubicBezTo>
                      <a:pt x="570" y="2366"/>
                      <a:pt x="582" y="2447"/>
                      <a:pt x="564" y="2527"/>
                    </a:cubicBezTo>
                    <a:lnTo>
                      <a:pt x="564" y="2527"/>
                    </a:lnTo>
                    <a:cubicBezTo>
                      <a:pt x="541" y="2602"/>
                      <a:pt x="490" y="2671"/>
                      <a:pt x="409" y="2700"/>
                    </a:cubicBezTo>
                    <a:lnTo>
                      <a:pt x="167" y="2804"/>
                    </a:lnTo>
                    <a:cubicBezTo>
                      <a:pt x="81" y="2844"/>
                      <a:pt x="18" y="2924"/>
                      <a:pt x="6" y="3028"/>
                    </a:cubicBezTo>
                    <a:cubicBezTo>
                      <a:pt x="0" y="3103"/>
                      <a:pt x="0" y="3172"/>
                      <a:pt x="0" y="3247"/>
                    </a:cubicBezTo>
                    <a:cubicBezTo>
                      <a:pt x="0" y="3316"/>
                      <a:pt x="0" y="3391"/>
                      <a:pt x="6" y="3460"/>
                    </a:cubicBezTo>
                    <a:cubicBezTo>
                      <a:pt x="18" y="3563"/>
                      <a:pt x="75" y="3650"/>
                      <a:pt x="167" y="3684"/>
                    </a:cubicBezTo>
                    <a:lnTo>
                      <a:pt x="409" y="3793"/>
                    </a:lnTo>
                    <a:cubicBezTo>
                      <a:pt x="484" y="3828"/>
                      <a:pt x="541" y="3886"/>
                      <a:pt x="564" y="3966"/>
                    </a:cubicBezTo>
                    <a:lnTo>
                      <a:pt x="564" y="3966"/>
                    </a:lnTo>
                    <a:cubicBezTo>
                      <a:pt x="582" y="4041"/>
                      <a:pt x="570" y="4121"/>
                      <a:pt x="518" y="4185"/>
                    </a:cubicBezTo>
                    <a:lnTo>
                      <a:pt x="363" y="4403"/>
                    </a:lnTo>
                    <a:cubicBezTo>
                      <a:pt x="305" y="4484"/>
                      <a:pt x="288" y="4588"/>
                      <a:pt x="340" y="4674"/>
                    </a:cubicBezTo>
                    <a:cubicBezTo>
                      <a:pt x="403" y="4806"/>
                      <a:pt x="478" y="4927"/>
                      <a:pt x="547" y="5042"/>
                    </a:cubicBezTo>
                    <a:cubicBezTo>
                      <a:pt x="605" y="5123"/>
                      <a:pt x="697" y="5175"/>
                      <a:pt x="800" y="5157"/>
                    </a:cubicBezTo>
                    <a:lnTo>
                      <a:pt x="1065" y="5129"/>
                    </a:lnTo>
                    <a:cubicBezTo>
                      <a:pt x="1146" y="5123"/>
                      <a:pt x="1226" y="5152"/>
                      <a:pt x="1284" y="5209"/>
                    </a:cubicBezTo>
                    <a:lnTo>
                      <a:pt x="1284" y="5209"/>
                    </a:lnTo>
                    <a:cubicBezTo>
                      <a:pt x="1341" y="5267"/>
                      <a:pt x="1370" y="5347"/>
                      <a:pt x="1359" y="5422"/>
                    </a:cubicBezTo>
                    <a:lnTo>
                      <a:pt x="1330" y="5693"/>
                    </a:lnTo>
                    <a:cubicBezTo>
                      <a:pt x="1318" y="5790"/>
                      <a:pt x="1370" y="5882"/>
                      <a:pt x="1445" y="5940"/>
                    </a:cubicBezTo>
                    <a:cubicBezTo>
                      <a:pt x="1560" y="6021"/>
                      <a:pt x="1687" y="6095"/>
                      <a:pt x="1813" y="6153"/>
                    </a:cubicBezTo>
                    <a:cubicBezTo>
                      <a:pt x="1900" y="6193"/>
                      <a:pt x="2009" y="6187"/>
                      <a:pt x="2089" y="6130"/>
                    </a:cubicBezTo>
                    <a:lnTo>
                      <a:pt x="2302" y="5969"/>
                    </a:lnTo>
                    <a:cubicBezTo>
                      <a:pt x="2366" y="5923"/>
                      <a:pt x="2446" y="5905"/>
                      <a:pt x="2527" y="5928"/>
                    </a:cubicBezTo>
                    <a:lnTo>
                      <a:pt x="2527" y="5928"/>
                    </a:lnTo>
                    <a:cubicBezTo>
                      <a:pt x="2607" y="5951"/>
                      <a:pt x="2671" y="5998"/>
                      <a:pt x="2699" y="6078"/>
                    </a:cubicBezTo>
                    <a:lnTo>
                      <a:pt x="2809" y="6326"/>
                    </a:lnTo>
                    <a:cubicBezTo>
                      <a:pt x="2843" y="6412"/>
                      <a:pt x="2930" y="6475"/>
                      <a:pt x="3028" y="6481"/>
                    </a:cubicBezTo>
                    <a:cubicBezTo>
                      <a:pt x="3102" y="6487"/>
                      <a:pt x="3171" y="6487"/>
                      <a:pt x="3246" y="6487"/>
                    </a:cubicBezTo>
                    <a:cubicBezTo>
                      <a:pt x="3315" y="6487"/>
                      <a:pt x="3390" y="6487"/>
                      <a:pt x="3459" y="6481"/>
                    </a:cubicBezTo>
                    <a:cubicBezTo>
                      <a:pt x="3563" y="6475"/>
                      <a:pt x="3649" y="6418"/>
                      <a:pt x="3684" y="6326"/>
                    </a:cubicBezTo>
                    <a:lnTo>
                      <a:pt x="3793" y="6078"/>
                    </a:lnTo>
                    <a:cubicBezTo>
                      <a:pt x="3827" y="6009"/>
                      <a:pt x="3885" y="5951"/>
                      <a:pt x="3966" y="5928"/>
                    </a:cubicBezTo>
                    <a:lnTo>
                      <a:pt x="3966" y="5928"/>
                    </a:lnTo>
                    <a:cubicBezTo>
                      <a:pt x="4046" y="5905"/>
                      <a:pt x="4121" y="5923"/>
                      <a:pt x="4190" y="5969"/>
                    </a:cubicBezTo>
                    <a:lnTo>
                      <a:pt x="4403" y="6130"/>
                    </a:lnTo>
                    <a:cubicBezTo>
                      <a:pt x="4483" y="6187"/>
                      <a:pt x="4593" y="6199"/>
                      <a:pt x="4679" y="6153"/>
                    </a:cubicBezTo>
                    <a:cubicBezTo>
                      <a:pt x="4806" y="6084"/>
                      <a:pt x="4927" y="6015"/>
                      <a:pt x="5042" y="5940"/>
                    </a:cubicBezTo>
                    <a:cubicBezTo>
                      <a:pt x="5122" y="5882"/>
                      <a:pt x="5174" y="5790"/>
                      <a:pt x="5157" y="5693"/>
                    </a:cubicBezTo>
                    <a:lnTo>
                      <a:pt x="5128" y="5422"/>
                    </a:lnTo>
                    <a:cubicBezTo>
                      <a:pt x="5122" y="5347"/>
                      <a:pt x="5151" y="5267"/>
                      <a:pt x="5209" y="5209"/>
                    </a:cubicBezTo>
                    <a:lnTo>
                      <a:pt x="5209" y="5209"/>
                    </a:lnTo>
                    <a:cubicBezTo>
                      <a:pt x="5266" y="5152"/>
                      <a:pt x="5347" y="5123"/>
                      <a:pt x="5427" y="5129"/>
                    </a:cubicBezTo>
                    <a:lnTo>
                      <a:pt x="5692" y="5157"/>
                    </a:lnTo>
                    <a:cubicBezTo>
                      <a:pt x="5796" y="5175"/>
                      <a:pt x="5888" y="5123"/>
                      <a:pt x="5945" y="5042"/>
                    </a:cubicBezTo>
                    <a:cubicBezTo>
                      <a:pt x="6026" y="4927"/>
                      <a:pt x="6095" y="4806"/>
                      <a:pt x="6152" y="4674"/>
                    </a:cubicBezTo>
                    <a:cubicBezTo>
                      <a:pt x="6198" y="4588"/>
                      <a:pt x="6187" y="4484"/>
                      <a:pt x="6129" y="4403"/>
                    </a:cubicBezTo>
                    <a:lnTo>
                      <a:pt x="5974" y="4185"/>
                    </a:lnTo>
                    <a:cubicBezTo>
                      <a:pt x="5922" y="4121"/>
                      <a:pt x="5911" y="4041"/>
                      <a:pt x="5928" y="3966"/>
                    </a:cubicBezTo>
                    <a:lnTo>
                      <a:pt x="5928" y="3966"/>
                    </a:lnTo>
                    <a:cubicBezTo>
                      <a:pt x="5951" y="3886"/>
                      <a:pt x="6003" y="3822"/>
                      <a:pt x="6083" y="3793"/>
                    </a:cubicBezTo>
                    <a:lnTo>
                      <a:pt x="6325" y="3684"/>
                    </a:lnTo>
                    <a:cubicBezTo>
                      <a:pt x="6411" y="3650"/>
                      <a:pt x="6475" y="3563"/>
                      <a:pt x="6486" y="3460"/>
                    </a:cubicBezTo>
                    <a:cubicBezTo>
                      <a:pt x="6492" y="3391"/>
                      <a:pt x="6492" y="3316"/>
                      <a:pt x="6492" y="3247"/>
                    </a:cubicBezTo>
                    <a:cubicBezTo>
                      <a:pt x="6492" y="3172"/>
                      <a:pt x="6486" y="3103"/>
                      <a:pt x="6486" y="3028"/>
                    </a:cubicBezTo>
                    <a:close/>
                    <a:moveTo>
                      <a:pt x="3246" y="4369"/>
                    </a:moveTo>
                    <a:cubicBezTo>
                      <a:pt x="2630" y="4369"/>
                      <a:pt x="2124" y="3862"/>
                      <a:pt x="2124" y="3247"/>
                    </a:cubicBezTo>
                    <a:cubicBezTo>
                      <a:pt x="2124" y="2625"/>
                      <a:pt x="2630" y="2125"/>
                      <a:pt x="3246" y="2125"/>
                    </a:cubicBezTo>
                    <a:cubicBezTo>
                      <a:pt x="3868" y="2125"/>
                      <a:pt x="4368" y="2625"/>
                      <a:pt x="4368" y="3247"/>
                    </a:cubicBezTo>
                    <a:cubicBezTo>
                      <a:pt x="4368" y="3862"/>
                      <a:pt x="3868" y="4369"/>
                      <a:pt x="3246" y="4369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28575">
                <a:solidFill>
                  <a:schemeClr val="accent4"/>
                </a:solidFill>
                <a:prstDash val="solid"/>
                <a:miter lim="575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5" name="Google Shape;555;p38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556" name="Google Shape;556;p38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38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8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559" name="Google Shape;559;p38"/>
          <p:cNvCxnSpPr>
            <a:stCxn id="524" idx="3"/>
          </p:cNvCxnSpPr>
          <p:nvPr/>
        </p:nvCxnSpPr>
        <p:spPr>
          <a:xfrm flipH="1" rot="10800000">
            <a:off x="4764900" y="1058050"/>
            <a:ext cx="240900" cy="24363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60" name="Google Shape;560;p38"/>
          <p:cNvCxnSpPr/>
          <p:nvPr/>
        </p:nvCxnSpPr>
        <p:spPr>
          <a:xfrm flipH="1" rot="10800000">
            <a:off x="-329025" y="4087775"/>
            <a:ext cx="3096900" cy="913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I Essentials Workshop by Slidesgo">
  <a:themeElements>
    <a:clrScheme name="Simple Light">
      <a:dk1>
        <a:srgbClr val="0C343D"/>
      </a:dk1>
      <a:lt1>
        <a:srgbClr val="F3F7F8"/>
      </a:lt1>
      <a:dk2>
        <a:srgbClr val="134F5C"/>
      </a:dk2>
      <a:lt2>
        <a:srgbClr val="45818E"/>
      </a:lt2>
      <a:accent1>
        <a:srgbClr val="76A5AF"/>
      </a:accent1>
      <a:accent2>
        <a:srgbClr val="D9EAD3"/>
      </a:accent2>
      <a:accent3>
        <a:srgbClr val="88ADA5"/>
      </a:accent3>
      <a:accent4>
        <a:srgbClr val="F3F3F3"/>
      </a:accent4>
      <a:accent5>
        <a:srgbClr val="FFFFFF"/>
      </a:accent5>
      <a:accent6>
        <a:srgbClr val="FFFFFF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