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1c3355f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1c3355f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Utifra målet om å gjøre nettsiden mer brukervennlig ,føler vi at vi har oppfylt dette kravet. Vi har nå mer beskrivende tilbakemeldinger dersom noe går galt eller felter ikke er fylt ut, samtidig som systemet er blitt litt designet om i den grad av at det skal mer til for å få feilmeldinger. Et eksempel på dette er hvordan du nå ikke har muligheten til å bestille bord som allerede er opptatt. Du får tilbakemeldinger om du ikke har tilgang til ulike seksjoner inne på nettsiden. Du får også mer beskrivende tilbakemeldinger når du har bestilt eller avbestilt bord.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0a1c556d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0a1c556d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Her ser dere gammel og ny release plan. Vi måtte endre release planen vår grunnet ny prioritering fra produkteier og brukerhistorier som ikke ble helt ferdige fra forrige sprint (brukerhistorie 5). Denne sprinten har vi fullført 4 brukerhistorier. Vi har nå igjen 4 brukerhistorier i backlogen vår, men disse var så lavt prioritert av produkteier, slik at vi ikke så det nødvendig å implementere disse denne sprinten. </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Objective: Presenter status på releaseplanen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0a1c556d1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0a1c556d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Som sagt har vi fullført 4 brukerhistorier denne sprinten. Disse er implementert og blir demonstrert nå.</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0a1c556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0a1c556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Under denne sprinten kom vi også litt sent i gang. Grunnen til dette var fordi vi brukt store deler av sprint dag 1 på å dele opp brukerhistorier i mer konkrete task enn det vi hadde gjort tidligere. å lage mer konkrete task var også ett forbedringspunkt vi ble enige om å jobbe med på neste sprint. Utenom dette hadde vi som dere kan se en relativ jevn arbeidsflyt, hvor ett par brukerhistorier ble fullført hver arbeidsession.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1c3355f2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1c3355f2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0a1c556d1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0a1c556d1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1000"/>
              <a:t>Demo: login as owner, look at stats for different days. NB: Need to populate database for all days and several weeks backwards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a1c556d1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a1c556d1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how to demo: show that a reservation refreshes the page and gives a success indication. Show that a reservation on a occupied time indicates that the reservation failed.</a:t>
            </a:r>
            <a:endParaRPr/>
          </a:p>
          <a:p>
            <a:pPr indent="-298450" lvl="0" marL="457200" rtl="0" algn="l">
              <a:spcBef>
                <a:spcPts val="0"/>
              </a:spcBef>
              <a:spcAft>
                <a:spcPts val="0"/>
              </a:spcAft>
              <a:buSzPts val="1100"/>
              <a:buAutoNum type="arabicPeriod"/>
            </a:pPr>
            <a:r>
              <a:rPr lang="no"/>
              <a:t>Gjør en reservasjon og vis at det kommer tilbakemelding</a:t>
            </a:r>
            <a:endParaRPr/>
          </a:p>
          <a:p>
            <a:pPr indent="-298450" lvl="0" marL="457200" rtl="0" algn="l">
              <a:spcBef>
                <a:spcPts val="0"/>
              </a:spcBef>
              <a:spcAft>
                <a:spcPts val="0"/>
              </a:spcAft>
              <a:buSzPts val="1100"/>
              <a:buAutoNum type="arabicPeriod"/>
            </a:pPr>
            <a:r>
              <a:rPr lang="no"/>
              <a:t>Prøv å gjør en reservasjon med altfor mange personer og vis at det ikke kommer opp noen bord. </a:t>
            </a:r>
            <a:endParaRPr/>
          </a:p>
          <a:p>
            <a:pPr indent="-298450" lvl="0" marL="457200" rtl="0" algn="l">
              <a:spcBef>
                <a:spcPts val="0"/>
              </a:spcBef>
              <a:spcAft>
                <a:spcPts val="0"/>
              </a:spcAft>
              <a:buSzPts val="1100"/>
              <a:buAutoNum type="arabicPeriod"/>
            </a:pPr>
            <a:r>
              <a:rPr lang="no"/>
              <a:t>Prøv å gå inn på statistikk dersom du ikke er logget inn som owner. </a:t>
            </a:r>
            <a:endParaRPr/>
          </a:p>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0a1c556d1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0a1c556d1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demo: </a:t>
            </a:r>
            <a:r>
              <a:rPr lang="no" sz="1000"/>
              <a:t>edit tables and show the edit changed the tables.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0a1c556d1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0a1c556d1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1000"/>
              <a:t>demo: Vis krav om GDPR når man reserverer, vis GDPR terms and conditions.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555825"/>
            <a:ext cx="5017500" cy="14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Trippin’ Tacos</a:t>
            </a:r>
            <a:endParaRPr/>
          </a:p>
        </p:txBody>
      </p:sp>
      <p:sp>
        <p:nvSpPr>
          <p:cNvPr id="135" name="Google Shape;135;p13"/>
          <p:cNvSpPr txBox="1"/>
          <p:nvPr>
            <p:ph idx="1" type="subTitle"/>
          </p:nvPr>
        </p:nvSpPr>
        <p:spPr>
          <a:xfrm>
            <a:off x="1207475" y="2050725"/>
            <a:ext cx="3882000" cy="23805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no" sz="1800">
                <a:solidFill>
                  <a:srgbClr val="000000"/>
                </a:solidFill>
                <a:latin typeface="Arial"/>
                <a:ea typeface="Arial"/>
                <a:cs typeface="Arial"/>
                <a:sym typeface="Arial"/>
              </a:rPr>
              <a:t>Sprint 2 (Codename Black Hawk)</a:t>
            </a:r>
            <a:endParaRPr b="1"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no" sz="1800">
                <a:solidFill>
                  <a:srgbClr val="000000"/>
                </a:solidFill>
                <a:latin typeface="Arial"/>
                <a:ea typeface="Arial"/>
                <a:cs typeface="Arial"/>
                <a:sym typeface="Arial"/>
              </a:rPr>
              <a:t>Start date: </a:t>
            </a:r>
            <a:r>
              <a:rPr lang="no" sz="1800">
                <a:solidFill>
                  <a:srgbClr val="000000"/>
                </a:solidFill>
                <a:latin typeface="Arial"/>
                <a:ea typeface="Arial"/>
                <a:cs typeface="Arial"/>
                <a:sym typeface="Arial"/>
              </a:rPr>
              <a:t>06.03.2019</a:t>
            </a:r>
            <a:endParaRPr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no" sz="1800">
                <a:solidFill>
                  <a:srgbClr val="000000"/>
                </a:solidFill>
                <a:latin typeface="Arial"/>
                <a:ea typeface="Arial"/>
                <a:cs typeface="Arial"/>
                <a:sym typeface="Arial"/>
              </a:rPr>
              <a:t>End date: </a:t>
            </a:r>
            <a:r>
              <a:rPr lang="no" sz="1800">
                <a:solidFill>
                  <a:srgbClr val="000000"/>
                </a:solidFill>
                <a:latin typeface="Arial"/>
                <a:ea typeface="Arial"/>
                <a:cs typeface="Arial"/>
                <a:sym typeface="Arial"/>
              </a:rPr>
              <a:t>30.03.2019</a:t>
            </a:r>
            <a:endParaRPr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no" sz="1800" u="sng">
                <a:solidFill>
                  <a:srgbClr val="000000"/>
                </a:solidFill>
                <a:latin typeface="Arial"/>
                <a:ea typeface="Arial"/>
                <a:cs typeface="Arial"/>
                <a:sym typeface="Arial"/>
              </a:rPr>
              <a:t>Goal: </a:t>
            </a:r>
            <a:r>
              <a:rPr lang="no" sz="1800" u="sng">
                <a:solidFill>
                  <a:srgbClr val="000000"/>
                </a:solidFill>
                <a:latin typeface="Arial"/>
                <a:ea typeface="Arial"/>
                <a:cs typeface="Arial"/>
                <a:sym typeface="Arial"/>
              </a:rPr>
              <a:t>Make the webpage more user-friendly</a:t>
            </a:r>
            <a:endParaRPr sz="1800" u="sng"/>
          </a:p>
        </p:txBody>
      </p:sp>
      <p:pic>
        <p:nvPicPr>
          <p:cNvPr id="136" name="Google Shape;136;p13"/>
          <p:cNvPicPr preferRelativeResize="0"/>
          <p:nvPr/>
        </p:nvPicPr>
        <p:blipFill>
          <a:blip r:embed="rId3">
            <a:alphaModFix/>
          </a:blip>
          <a:stretch>
            <a:fillRect/>
          </a:stretch>
        </p:blipFill>
        <p:spPr>
          <a:xfrm>
            <a:off x="1207475" y="541275"/>
            <a:ext cx="2381250" cy="152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o"/>
              <a:t>Oppsummering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68725" y="0"/>
            <a:ext cx="4348800" cy="78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o" sz="2800"/>
              <a:t>Gammel Release plan</a:t>
            </a:r>
            <a:endParaRPr sz="2800"/>
          </a:p>
        </p:txBody>
      </p:sp>
      <p:sp>
        <p:nvSpPr>
          <p:cNvPr id="142" name="Google Shape;142;p14"/>
          <p:cNvSpPr txBox="1"/>
          <p:nvPr/>
        </p:nvSpPr>
        <p:spPr>
          <a:xfrm>
            <a:off x="4878000" y="102750"/>
            <a:ext cx="41421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o" sz="2800">
                <a:solidFill>
                  <a:schemeClr val="lt1"/>
                </a:solidFill>
                <a:latin typeface="Lato"/>
                <a:ea typeface="Lato"/>
                <a:cs typeface="Lato"/>
                <a:sym typeface="Lato"/>
              </a:rPr>
              <a:t>Ny Release plan</a:t>
            </a:r>
            <a:endParaRPr sz="2800">
              <a:solidFill>
                <a:schemeClr val="lt1"/>
              </a:solidFill>
              <a:latin typeface="Lato"/>
              <a:ea typeface="Lato"/>
              <a:cs typeface="Lato"/>
              <a:sym typeface="Lato"/>
            </a:endParaRPr>
          </a:p>
        </p:txBody>
      </p:sp>
      <p:pic>
        <p:nvPicPr>
          <p:cNvPr id="143" name="Google Shape;143;p14"/>
          <p:cNvPicPr preferRelativeResize="0"/>
          <p:nvPr/>
        </p:nvPicPr>
        <p:blipFill>
          <a:blip r:embed="rId3">
            <a:alphaModFix/>
          </a:blip>
          <a:stretch>
            <a:fillRect/>
          </a:stretch>
        </p:blipFill>
        <p:spPr>
          <a:xfrm>
            <a:off x="205825" y="942125"/>
            <a:ext cx="4112725" cy="3906745"/>
          </a:xfrm>
          <a:prstGeom prst="rect">
            <a:avLst/>
          </a:prstGeom>
          <a:noFill/>
          <a:ln>
            <a:noFill/>
          </a:ln>
        </p:spPr>
      </p:pic>
      <p:pic>
        <p:nvPicPr>
          <p:cNvPr id="144" name="Google Shape;144;p14"/>
          <p:cNvPicPr preferRelativeResize="0"/>
          <p:nvPr/>
        </p:nvPicPr>
        <p:blipFill>
          <a:blip r:embed="rId4">
            <a:alphaModFix/>
          </a:blip>
          <a:stretch>
            <a:fillRect/>
          </a:stretch>
        </p:blipFill>
        <p:spPr>
          <a:xfrm>
            <a:off x="4639925" y="942125"/>
            <a:ext cx="4273026" cy="3687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305800" y="667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3600"/>
              <a:t>Brukerhistorier</a:t>
            </a:r>
            <a:endParaRPr sz="3600"/>
          </a:p>
        </p:txBody>
      </p:sp>
      <p:pic>
        <p:nvPicPr>
          <p:cNvPr id="150" name="Google Shape;150;p15"/>
          <p:cNvPicPr preferRelativeResize="0"/>
          <p:nvPr/>
        </p:nvPicPr>
        <p:blipFill rotWithShape="1">
          <a:blip r:embed="rId3">
            <a:alphaModFix/>
          </a:blip>
          <a:srcRect b="428" l="0" r="0" t="0"/>
          <a:stretch/>
        </p:blipFill>
        <p:spPr>
          <a:xfrm>
            <a:off x="152400" y="1734025"/>
            <a:ext cx="8839200" cy="2073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16"/>
          <p:cNvPicPr preferRelativeResize="0"/>
          <p:nvPr/>
        </p:nvPicPr>
        <p:blipFill>
          <a:blip r:embed="rId3">
            <a:alphaModFix/>
          </a:blip>
          <a:stretch>
            <a:fillRect/>
          </a:stretch>
        </p:blipFill>
        <p:spPr>
          <a:xfrm>
            <a:off x="152400" y="152400"/>
            <a:ext cx="8839200" cy="485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nvSpPr>
        <p:spPr>
          <a:xfrm>
            <a:off x="566400" y="2085175"/>
            <a:ext cx="80112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o" sz="4800">
                <a:solidFill>
                  <a:schemeClr val="lt1"/>
                </a:solidFill>
                <a:latin typeface="Lato"/>
                <a:ea typeface="Lato"/>
                <a:cs typeface="Lato"/>
                <a:sym typeface="Lato"/>
              </a:rPr>
              <a:t>Trippintacos.herokuapp.com</a:t>
            </a:r>
            <a:endParaRPr sz="48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915100" y="2556200"/>
            <a:ext cx="5198100" cy="14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2400">
                <a:solidFill>
                  <a:srgbClr val="FFFFFF"/>
                </a:solidFill>
                <a:latin typeface="Arial"/>
                <a:ea typeface="Arial"/>
                <a:cs typeface="Arial"/>
                <a:sym typeface="Arial"/>
              </a:rPr>
              <a:t>5 - As an owner, I want to see stats, so that I know when it is busy</a:t>
            </a:r>
            <a:endParaRPr sz="2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915100" y="2580050"/>
            <a:ext cx="4587000" cy="13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2400">
                <a:solidFill>
                  <a:srgbClr val="FFFFFF"/>
                </a:solidFill>
                <a:latin typeface="Arial"/>
                <a:ea typeface="Arial"/>
                <a:cs typeface="Arial"/>
                <a:sym typeface="Arial"/>
              </a:rPr>
              <a:t>10 - As a user of the system, I want </a:t>
            </a:r>
            <a:r>
              <a:rPr lang="no" sz="2400">
                <a:solidFill>
                  <a:srgbClr val="FFFFFF"/>
                </a:solidFill>
                <a:latin typeface="Arial"/>
                <a:ea typeface="Arial"/>
                <a:cs typeface="Arial"/>
                <a:sym typeface="Arial"/>
              </a:rPr>
              <a:t>feedback</a:t>
            </a:r>
            <a:r>
              <a:rPr lang="no" sz="2400">
                <a:solidFill>
                  <a:srgbClr val="FFFFFF"/>
                </a:solidFill>
                <a:latin typeface="Arial"/>
                <a:ea typeface="Arial"/>
                <a:cs typeface="Arial"/>
                <a:sym typeface="Arial"/>
              </a:rPr>
              <a:t> from interactions, so that I know which actions were done</a:t>
            </a:r>
            <a:endParaRPr sz="24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915100" y="2571750"/>
            <a:ext cx="4587000" cy="13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2400">
                <a:solidFill>
                  <a:srgbClr val="FFFFFF"/>
                </a:solidFill>
                <a:latin typeface="Roboto"/>
                <a:ea typeface="Roboto"/>
                <a:cs typeface="Roboto"/>
                <a:sym typeface="Roboto"/>
              </a:rPr>
              <a:t>12 - As an admin, I want to be able to edit tables, so that the system reflects the actual restaurant</a:t>
            </a:r>
            <a:endParaRPr sz="24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915100" y="2571750"/>
            <a:ext cx="4587000" cy="16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2400">
                <a:solidFill>
                  <a:srgbClr val="FFFFFF"/>
                </a:solidFill>
                <a:latin typeface="Roboto"/>
                <a:ea typeface="Roboto"/>
                <a:cs typeface="Roboto"/>
                <a:sym typeface="Roboto"/>
              </a:rPr>
              <a:t>11 -</a:t>
            </a:r>
            <a:r>
              <a:rPr lang="no" sz="2400">
                <a:solidFill>
                  <a:srgbClr val="FFFFFF"/>
                </a:solidFill>
                <a:latin typeface="Roboto"/>
                <a:ea typeface="Roboto"/>
                <a:cs typeface="Roboto"/>
                <a:sym typeface="Roboto"/>
              </a:rPr>
              <a:t> </a:t>
            </a:r>
            <a:r>
              <a:rPr lang="no" sz="2400">
                <a:solidFill>
                  <a:srgbClr val="FFFFFF"/>
                </a:solidFill>
                <a:latin typeface="Roboto"/>
                <a:ea typeface="Roboto"/>
                <a:cs typeface="Roboto"/>
                <a:sym typeface="Roboto"/>
              </a:rPr>
              <a:t>As a guest, I want to feel secure about my privacy, in coherence with GDPR</a:t>
            </a:r>
            <a:endParaRPr sz="24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