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78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24434-A797-40E7-8954-773DC214501C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D9512-80CF-4ED8-A659-AD87F2668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5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D9512-80CF-4ED8-A659-AD87F2668F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1CE-64FA-4432-AA0D-CD0CC79BBF0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0BF7415-8354-4DBA-BBF0-AA215860F6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1CE-64FA-4432-AA0D-CD0CC79BBF0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7415-8354-4DBA-BBF0-AA215860F62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0BF7415-8354-4DBA-BBF0-AA215860F62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1CE-64FA-4432-AA0D-CD0CC79BBF0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1CE-64FA-4432-AA0D-CD0CC79BBF0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0BF7415-8354-4DBA-BBF0-AA215860F6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1CE-64FA-4432-AA0D-CD0CC79BBF0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0BF7415-8354-4DBA-BBF0-AA215860F6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375081CE-64FA-4432-AA0D-CD0CC79BBF0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F7415-8354-4DBA-BBF0-AA215860F6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1CE-64FA-4432-AA0D-CD0CC79BBF0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0BF7415-8354-4DBA-BBF0-AA215860F621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1CE-64FA-4432-AA0D-CD0CC79BBF0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0BF7415-8354-4DBA-BBF0-AA215860F6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1CE-64FA-4432-AA0D-CD0CC79BBF0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0BF7415-8354-4DBA-BBF0-AA215860F62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0BF7415-8354-4DBA-BBF0-AA215860F62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081CE-64FA-4432-AA0D-CD0CC79BBF0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0BF7415-8354-4DBA-BBF0-AA215860F62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75081CE-64FA-4432-AA0D-CD0CC79BBF0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375081CE-64FA-4432-AA0D-CD0CC79BBF04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0BF7415-8354-4DBA-BBF0-AA215860F62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57200" y="3276600"/>
            <a:ext cx="8534400" cy="1752600"/>
          </a:xfrm>
        </p:spPr>
        <p:txBody>
          <a:bodyPr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</a:t>
            </a:r>
          </a:p>
          <a:p>
            <a:endParaRPr lang="en-US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MAIDAH ASHFAQ </a:t>
            </a:r>
          </a:p>
          <a:p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TO:</a:t>
            </a:r>
          </a:p>
          <a:p>
            <a:endParaRPr lang="en-US" sz="18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DR.HUMERA MANZOOR   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09600"/>
            <a:ext cx="8839200" cy="12954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NUCLEAR RNA POLYMERASES OF EUKARYOTIC CELLS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483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819400"/>
            <a:ext cx="8991600" cy="3916680"/>
          </a:xfrm>
        </p:spPr>
        <p:txBody>
          <a:bodyPr>
            <a:noAutofit/>
          </a:bodyPr>
          <a:lstStyle/>
          <a:p>
            <a:r>
              <a:rPr lang="en-US" sz="2800" b="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Three distinctive nuclear </a:t>
            </a:r>
            <a:r>
              <a:rPr lang="en-US" sz="28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RNA polymerases </a:t>
            </a:r>
            <a:r>
              <a:rPr lang="en-US" sz="2800" b="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 </a:t>
            </a:r>
          </a:p>
          <a:p>
            <a:r>
              <a:rPr lang="en-US" sz="2800" b="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eukaryotic cells, each of which transcribes </a:t>
            </a:r>
          </a:p>
          <a:p>
            <a:r>
              <a:rPr lang="en-US" sz="2800" b="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genes.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RNA polymerase </a:t>
            </a:r>
            <a:r>
              <a:rPr lang="en-US" sz="28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I </a:t>
            </a:r>
            <a:r>
              <a:rPr lang="en-US" sz="28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:</a:t>
            </a:r>
            <a:r>
              <a:rPr lang="en-US" sz="2800" cap="none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800" b="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is a ribosomal RNA transcription enzyme. 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The three major </a:t>
            </a:r>
            <a:r>
              <a:rPr lang="en-US" sz="2800" b="0" cap="none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rRNA</a:t>
            </a:r>
            <a:r>
              <a:rPr lang="en-US" sz="2800" b="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species,  28S, 18S, and 5.8S.</a:t>
            </a:r>
            <a:endParaRPr lang="en-US" sz="2800" b="0" cap="none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81000"/>
            <a:ext cx="8839200" cy="1752600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Nuclear RNA Polymerases Of Eukaryotic cells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269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RNA Polymerase II: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transcription enzyme that transcribes mRNA precursors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eukaryotic genomes, RNA polymerase II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transcribes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 protein-coding genes as well as numerous noncoding RNAs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RNA Polymerase III:</a:t>
            </a: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RNA Polymerase III is an enzyme that transcribes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tRNAs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It transcribes all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rRNAs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except the 5S </a:t>
            </a:r>
            <a:r>
              <a:rPr 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rRNA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component.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257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304800"/>
            <a:ext cx="8686800" cy="1600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PROMOTERS AND TRANSCRIPTION FACTORS FOR RNA POLYMERASE II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524000"/>
            <a:ext cx="85344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minimal RNA polymerase II (pol II) transcription system comprises the polymerase and five general transcription factors (GTFs) 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TFIIB, -D, -E, -F, and -H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GTFs are required for promoter recognition and the initiation of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transcription.</a:t>
            </a: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promoter consensus sequence is called the </a:t>
            </a:r>
            <a:r>
              <a:rPr lang="en-US" sz="24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TATTA or Hogness  box.</a:t>
            </a:r>
          </a:p>
          <a:p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these sequences are on the same molecule of DNA as the gene being transcribed they are called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cis- acting elements.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12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tages of transcription: initiation, elongation &amp; termination (article) |  Khan Academ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1801638"/>
            <a:ext cx="9067801" cy="423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48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PROMOTERS AND TRANSCRIPTION FACTORS FOR RNA POLYMERASE II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these sequences are encoded by different genes, synthesized in cytosol, and must transit to their site of action, they are called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trans-acting factors.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TFIID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recognizes and binds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TATA box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TFIIF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brings the polymerase to the promoter.</a:t>
            </a:r>
          </a:p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TFs(transcriptional activators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 to sequences within and outside of the core promoter.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addition to binding DNA, specific TFs also bind other proteins. </a:t>
            </a:r>
          </a:p>
        </p:txBody>
      </p:sp>
    </p:spTree>
    <p:extLst>
      <p:ext uri="{BB962C8B-B14F-4D97-AF65-F5344CB8AC3E}">
        <p14:creationId xmlns:p14="http://schemas.microsoft.com/office/powerpoint/2010/main" val="13278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1,000+ Best Thank You Images · 100% Free Download · Pexels Stock 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1,000+ Best Thank You Images · 100% Free Download · Pexels Stock 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1,000+ Best Thank You Images · 100% Free Download · Pexels Stock Pho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100+ Thank You Pictures | Download Free Images on Unspla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48596"/>
            <a:ext cx="8759825" cy="612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362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171</TotalTime>
  <Words>225</Words>
  <Application>Microsoft Office PowerPoint</Application>
  <PresentationFormat>On-screen Show (4:3)</PresentationFormat>
  <Paragraphs>35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NUCLEAR RNA POLYMERASES OF EUKARYOTIC CELLS</vt:lpstr>
      <vt:lpstr>Nuclear RNA Polymerases Of Eukaryotic cells</vt:lpstr>
      <vt:lpstr>RNA Polymerase II:</vt:lpstr>
      <vt:lpstr>PROMOTERS AND TRANSCRIPTION FACTORS FOR RNA POLYMERASE II</vt:lpstr>
      <vt:lpstr>PowerPoint Presentation</vt:lpstr>
      <vt:lpstr>PROMOTERS AND TRANSCRIPTION FACTORS FOR RNA POLYMERASE II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</cp:revision>
  <dcterms:created xsi:type="dcterms:W3CDTF">2022-06-09T18:52:01Z</dcterms:created>
  <dcterms:modified xsi:type="dcterms:W3CDTF">2022-06-10T07:05:57Z</dcterms:modified>
</cp:coreProperties>
</file>