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7FF"/>
    <a:srgbClr val="C8A6E4"/>
    <a:srgbClr val="000000"/>
    <a:srgbClr val="D1B2E8"/>
    <a:srgbClr val="9F56DC"/>
    <a:srgbClr val="7425B5"/>
    <a:srgbClr val="7521BE"/>
    <a:srgbClr val="7F0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7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C9BD-C9A3-4193-82FC-900AD5BB8D9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03CD-C8EE-4D7A-8CD4-E3E175BC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270" y="1982974"/>
            <a:ext cx="9144000" cy="2387600"/>
          </a:xfrm>
        </p:spPr>
        <p:txBody>
          <a:bodyPr/>
          <a:lstStyle/>
          <a:p>
            <a:r>
              <a:rPr lang="en-US" sz="10000" dirty="0" smtClean="0">
                <a:latin typeface="Blessed Mamaliga Cond Serif" panose="00000500000000000000" pitchFamily="50" charset="0"/>
              </a:rPr>
              <a:t>CREATIVITY</a:t>
            </a:r>
            <a:endParaRPr lang="en-US" sz="10000" dirty="0">
              <a:latin typeface="Blessed Mamaliga Cond Serif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27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US" sz="10000" dirty="0" smtClean="0">
                <a:latin typeface="Stencil" panose="040409050D0802020404" pitchFamily="82" charset="0"/>
              </a:rPr>
              <a:t>COMPLEXITY</a:t>
            </a:r>
            <a:endParaRPr lang="en-US" sz="10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8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765" y="1989029"/>
            <a:ext cx="11176000" cy="2387600"/>
          </a:xfrm>
        </p:spPr>
        <p:txBody>
          <a:bodyPr>
            <a:normAutofit/>
          </a:bodyPr>
          <a:lstStyle/>
          <a:p>
            <a:r>
              <a:rPr lang="en-US" sz="9000" dirty="0" smtClean="0">
                <a:latin typeface="COCOMAT" panose="02000503020000020003" pitchFamily="2" charset="0"/>
              </a:rPr>
              <a:t>COLLABORATION</a:t>
            </a:r>
            <a:endParaRPr lang="en-US" sz="9000" dirty="0">
              <a:latin typeface="COCOMAT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3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500">
              <a:srgbClr val="CB97FF"/>
            </a:gs>
            <a:gs pos="0">
              <a:srgbClr val="CB97FF"/>
            </a:gs>
            <a:gs pos="23000">
              <a:srgbClr val="CB97FF"/>
            </a:gs>
            <a:gs pos="69000">
              <a:srgbClr val="9F56DC"/>
            </a:gs>
            <a:gs pos="97000">
              <a:srgbClr val="7521B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765" y="1989029"/>
            <a:ext cx="11176000" cy="2387600"/>
          </a:xfrm>
        </p:spPr>
        <p:txBody>
          <a:bodyPr>
            <a:normAutofit/>
          </a:bodyPr>
          <a:lstStyle/>
          <a:p>
            <a:r>
              <a:rPr lang="en-US" sz="10000" dirty="0" smtClean="0">
                <a:latin typeface="Gabriele Bad AH" panose="00000400000000000000" pitchFamily="2" charset="0"/>
              </a:rPr>
              <a:t>COMPLETION</a:t>
            </a:r>
            <a:endParaRPr lang="en-US" sz="10000" dirty="0">
              <a:latin typeface="Gabriele Bad AH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2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Blessed Mamaliga Cond Serif</vt:lpstr>
      <vt:lpstr>Calibri</vt:lpstr>
      <vt:lpstr>Calibri Light</vt:lpstr>
      <vt:lpstr>COCOMAT</vt:lpstr>
      <vt:lpstr>Gabriele Bad AH</vt:lpstr>
      <vt:lpstr>Stencil</vt:lpstr>
      <vt:lpstr>Office Theme</vt:lpstr>
      <vt:lpstr>CREATIVITY</vt:lpstr>
      <vt:lpstr>COMPLEXITY</vt:lpstr>
      <vt:lpstr>COLLABORATION</vt:lpstr>
      <vt:lpstr>COMPLETION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Noelle Caldwell</dc:creator>
  <cp:lastModifiedBy>Noelle Caldwell</cp:lastModifiedBy>
  <cp:revision>3</cp:revision>
  <dcterms:created xsi:type="dcterms:W3CDTF">2017-11-28T05:11:58Z</dcterms:created>
  <dcterms:modified xsi:type="dcterms:W3CDTF">2017-11-28T05:32:24Z</dcterms:modified>
</cp:coreProperties>
</file>