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FF48-2A6B-463C-8764-2A14C089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65D8D-31E0-4E36-B51B-20884FDC9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2D4E7-4F1B-4E4A-A822-43DDD6B3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E8-0AF1-456F-ADC3-4A3DF818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582D-F4D0-4388-8386-8D61E0C0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2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844-7C21-41DA-B4C1-FD7715B0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38C1-9878-419D-895E-49FBB40C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A2EC-F963-42C4-B376-B4C713C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92A6-25AC-4025-AC28-A18FBD7B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4F4D-D85F-4944-B3F0-1D2542D4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529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98111-EB25-4BDA-B8EF-EA4E1AD7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BE75-5245-4362-B770-A1BAEC6F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B214-55FC-4FFD-8590-3187CBBB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1CAC-C37A-4A7C-B0FB-D60DBDB5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4E01-6DCE-46AE-A7C5-EF823E8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7959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509B-E3D3-46CC-88C3-5715E5B6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F807-965D-4119-865A-6FBCDE51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C562-08AF-4B44-A8F5-4F62F0F7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45EB-0A7E-4EC7-A410-23607364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3B2C1-4796-4574-9467-59F64B25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033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683D-0CA3-4EE2-9293-61436996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5605F-E1BB-47BA-99B5-38EE04EE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EA6F-F8C9-4856-8B15-418F0DE4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610C-66A3-474E-865B-26FCDD3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7D6F-9873-4EC2-ABE5-F93950C1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1961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0D5E-A540-4836-B165-B0DDBB00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C5BA-AAED-4F3A-9DA0-D225099F7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200CE-599F-4AFD-B554-564E6C3B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303A-0456-4F03-9CDE-976D5113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FE57-20D0-4DBB-82B5-970F891B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9E73F-F482-4006-A6C1-6EF1CD50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8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E1C5-B28D-422D-99F6-55FB8665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8289F-03E4-49F1-85A2-0ACF5FAF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0AD2-C719-4917-9430-9FC7737A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617E5-E592-4D9E-92F3-44BF892E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76777-106F-4EC6-A139-8FCA614AD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F804E-545A-4E45-9951-392D3292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3967-3640-4B48-ABEA-B5D6CCC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D8B23-DFB9-437F-B011-224744A7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873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15EF-79C7-432F-8D2A-14EF6F9E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8E3E9-9200-48FA-A780-FB86B9AF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9AAE2-73AF-473E-BCA4-4384F4CE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4F824-9193-45B0-A551-F0C6306F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040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53115-20FF-4FC1-83BA-3E3A2AAB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8B9A-7460-41B5-A868-F585D73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E538C-0791-4EEB-BBB2-F960A972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60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393C-D15A-40AF-9670-FD80F599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6609-8BD3-4E35-9ACD-571042F0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01D73-BB78-4E73-BD13-1825EB4B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AAF72-EB58-4A2B-AAD8-235D5B0F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51BD-5FD5-4AC1-A0DB-B9A3CF44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64EE0-E387-43EE-806C-DD90FCCB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04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306F-8239-4AA4-900B-D0700945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2F845-D4E8-45C3-8BA3-97CE8F3F0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3D93-1508-4B5B-A63E-138315C2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16B0-C5D3-4482-8EE6-7AA5D1E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4CB7A-71F0-47BB-9A3A-C931DB72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3F0D2-3DD6-41BB-96FB-08A65DF0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42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4A936-0319-4F35-841A-FA37D959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E27A-3820-46AC-947D-A2C881A7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1786-7462-4F5F-9490-BAD6EE32E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13C5-DE11-46B3-A601-50927F3A22ED}" type="datetimeFigureOut">
              <a:rPr lang="es-419" smtClean="0"/>
              <a:t>25/1/2020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4A31-DDC1-4C52-B72E-AD0EA218A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4376-B882-41BB-BDA0-6E98D1AC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8334-F119-4C1F-B371-B22391594A25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916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9707-D18C-42C1-B079-B1D00C3E2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Interfaz ARMv7 y </a:t>
            </a:r>
            <a:r>
              <a:rPr lang="es-419" dirty="0" err="1"/>
              <a:t>Cyclone</a:t>
            </a:r>
            <a:r>
              <a:rPr lang="es-419" dirty="0"/>
              <a:t> III para </a:t>
            </a:r>
            <a:r>
              <a:rPr lang="es-419" i="1" dirty="0"/>
              <a:t>Hardware Security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3141-CD0C-4FBB-A1A2-43B463699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pPr algn="l"/>
            <a:r>
              <a:rPr lang="es-419"/>
              <a:t>Rommel </a:t>
            </a:r>
            <a:r>
              <a:rPr lang="es-419" dirty="0"/>
              <a:t>García Hernández</a:t>
            </a:r>
          </a:p>
        </p:txBody>
      </p:sp>
    </p:spTree>
    <p:extLst>
      <p:ext uri="{BB962C8B-B14F-4D97-AF65-F5344CB8AC3E}">
        <p14:creationId xmlns:p14="http://schemas.microsoft.com/office/powerpoint/2010/main" val="172240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201C-EC2A-4E5A-BEC7-D0D79448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3008-D2B0-4BB6-8B58-87306106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Un hardware criptográfico, es un dispositivo que efectúa operaciones de cifrado en un ambiente confiable, para proteger con alta seguridad cualquier tipo de comunicación y datos.</a:t>
            </a:r>
          </a:p>
        </p:txBody>
      </p:sp>
    </p:spTree>
    <p:extLst>
      <p:ext uri="{BB962C8B-B14F-4D97-AF65-F5344CB8AC3E}">
        <p14:creationId xmlns:p14="http://schemas.microsoft.com/office/powerpoint/2010/main" val="3392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A6B0-A916-4812-BEFB-645A8BC8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0609-0D32-40B8-825C-DDA75CF7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8DB95-F9D3-440B-A452-B91BC8ED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6" y="1895057"/>
            <a:ext cx="6503750" cy="41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5FB-C919-46D9-9B65-32EB4771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Plataformas   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B81346-BDE6-4CCD-B7D7-E52DC8562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685" y="1825625"/>
            <a:ext cx="5614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8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B249-B8EC-4A3F-A0C3-C90CB0C3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Plataformas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340A-F582-4100-A841-74955EB9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BCB59E-B077-4738-A82F-5A090B6C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86" y="1825625"/>
            <a:ext cx="7580279" cy="45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7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31E6-0691-4A7F-A935-2E0BCED9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b="1" dirty="0"/>
              <a:t>Ciclo de vida incremental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4B0E9-1348-4B34-A064-B9810DE1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dirty="0"/>
              <a:t>El ciclo de vida incremental, también conocido como adaptativo, está enfocado a la aplicación en metodologías ágiles como Scrum y Kanban.</a:t>
            </a:r>
          </a:p>
        </p:txBody>
      </p:sp>
      <p:pic>
        <p:nvPicPr>
          <p:cNvPr id="1026" name="Picture 2" descr="Ciclo de vida incremental">
            <a:extLst>
              <a:ext uri="{FF2B5EF4-FFF2-40B4-BE49-F238E27FC236}">
                <a16:creationId xmlns:a16="http://schemas.microsoft.com/office/drawing/2014/main" id="{6152D37E-BB71-4533-AEC3-D20BD923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86" y="1528098"/>
            <a:ext cx="6511335" cy="434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0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Interfaz ARMv7 y Cyclone III para Hardware Security Module</vt:lpstr>
      <vt:lpstr>Introducción</vt:lpstr>
      <vt:lpstr>Modelo</vt:lpstr>
      <vt:lpstr>Plataformas    I</vt:lpstr>
      <vt:lpstr>Plataformas II</vt:lpstr>
      <vt:lpstr>Ciclo de vida incremental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Interfáz Arm y Cyclone III para Hardware Security Module</dc:title>
  <dc:creator>Rommel García</dc:creator>
  <cp:lastModifiedBy>Rommel García</cp:lastModifiedBy>
  <cp:revision>5</cp:revision>
  <dcterms:created xsi:type="dcterms:W3CDTF">2020-01-18T16:51:22Z</dcterms:created>
  <dcterms:modified xsi:type="dcterms:W3CDTF">2020-01-25T15:59:28Z</dcterms:modified>
</cp:coreProperties>
</file>