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6" r:id="rId8"/>
    <p:sldId id="267" r:id="rId9"/>
    <p:sldId id="268" r:id="rId10"/>
    <p:sldId id="269" r:id="rId11"/>
    <p:sldId id="27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82" r:id="rId23"/>
    <p:sldId id="284" r:id="rId24"/>
    <p:sldId id="283" r:id="rId25"/>
    <p:sldId id="281" r:id="rId26"/>
    <p:sldId id="285" r:id="rId27"/>
    <p:sldId id="286" r:id="rId28"/>
    <p:sldId id="287" r:id="rId29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FF48-2A6B-463C-8764-2A14C089B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65D8D-31E0-4E36-B51B-20884FDC9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2D4E7-4F1B-4E4A-A822-43DDD6B3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3C5-DE11-46B3-A601-50927F3A22ED}" type="datetimeFigureOut">
              <a:rPr lang="es-419" smtClean="0"/>
              <a:t>8/2/2020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F1EE8-0AF1-456F-ADC3-4A3DF818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D582D-F4D0-4388-8386-8D61E0C0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8334-F119-4C1F-B371-B22391594A2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320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0844-7C21-41DA-B4C1-FD7715B0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538C1-9878-419D-895E-49FBB40C6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7A2EC-F963-42C4-B376-B4C713C5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3C5-DE11-46B3-A601-50927F3A22ED}" type="datetimeFigureOut">
              <a:rPr lang="es-419" smtClean="0"/>
              <a:t>8/2/2020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B92A6-25AC-4025-AC28-A18FBD7B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E4F4D-D85F-4944-B3F0-1D2542D4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8334-F119-4C1F-B371-B22391594A2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8529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C98111-EB25-4BDA-B8EF-EA4E1AD78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1BE75-5245-4362-B770-A1BAEC6F1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DB214-55FC-4FFD-8590-3187CBBB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3C5-DE11-46B3-A601-50927F3A22ED}" type="datetimeFigureOut">
              <a:rPr lang="es-419" smtClean="0"/>
              <a:t>8/2/2020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11CAC-C37A-4A7C-B0FB-D60DBDB5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E4E01-6DCE-46AE-A7C5-EF823E83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8334-F119-4C1F-B371-B22391594A2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7959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509B-E3D3-46CC-88C3-5715E5B6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2F807-965D-4119-865A-6FBCDE51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3C562-08AF-4B44-A8F5-4F62F0F7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3C5-DE11-46B3-A601-50927F3A22ED}" type="datetimeFigureOut">
              <a:rPr lang="es-419" smtClean="0"/>
              <a:t>8/2/2020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545EB-0A7E-4EC7-A410-23607364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3B2C1-4796-4574-9467-59F64B25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8334-F119-4C1F-B371-B22391594A2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5033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0683D-0CA3-4EE2-9293-61436996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5605F-E1BB-47BA-99B5-38EE04EEF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DEA6F-F8C9-4856-8B15-418F0DE48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3C5-DE11-46B3-A601-50927F3A22ED}" type="datetimeFigureOut">
              <a:rPr lang="es-419" smtClean="0"/>
              <a:t>8/2/2020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F610C-66A3-474E-865B-26FCDD36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77D6F-9873-4EC2-ABE5-F93950C1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8334-F119-4C1F-B371-B22391594A2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1961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0D5E-A540-4836-B165-B0DDBB00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7C5BA-AAED-4F3A-9DA0-D225099F7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200CE-599F-4AFD-B554-564E6C3BA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0303A-0456-4F03-9CDE-976D5113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3C5-DE11-46B3-A601-50927F3A22ED}" type="datetimeFigureOut">
              <a:rPr lang="es-419" smtClean="0"/>
              <a:t>8/2/2020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7FE57-20D0-4DBB-82B5-970F891B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9E73F-F482-4006-A6C1-6EF1CD50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8334-F119-4C1F-B371-B22391594A2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118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DE1C5-B28D-422D-99F6-55FB8665D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8289F-03E4-49F1-85A2-0ACF5FAF7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D0AD2-C719-4917-9430-9FC7737A5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617E5-E592-4D9E-92F3-44BF892E9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76777-106F-4EC6-A139-8FCA614AD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F804E-545A-4E45-9951-392D3292A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3C5-DE11-46B3-A601-50927F3A22ED}" type="datetimeFigureOut">
              <a:rPr lang="es-419" smtClean="0"/>
              <a:t>8/2/2020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93967-3640-4B48-ABEA-B5D6CCC6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D8B23-DFB9-437F-B011-224744A75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8334-F119-4C1F-B371-B22391594A2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6873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15EF-79C7-432F-8D2A-14EF6F9E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E8E3E9-9200-48FA-A780-FB86B9AF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3C5-DE11-46B3-A601-50927F3A22ED}" type="datetimeFigureOut">
              <a:rPr lang="es-419" smtClean="0"/>
              <a:t>8/2/2020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9AAE2-73AF-473E-BCA4-4384F4CE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4F824-9193-45B0-A551-F0C6306F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8334-F119-4C1F-B371-B22391594A2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90402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053115-20FF-4FC1-83BA-3E3A2AAB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3C5-DE11-46B3-A601-50927F3A22ED}" type="datetimeFigureOut">
              <a:rPr lang="es-419" smtClean="0"/>
              <a:t>8/2/2020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8B9A-7460-41B5-A868-F585D73F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E538C-0791-4EEB-BBB2-F960A972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8334-F119-4C1F-B371-B22391594A2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660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393C-D15A-40AF-9670-FD80F599F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56609-8BD3-4E35-9ACD-571042F02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01D73-BB78-4E73-BD13-1825EB4BE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AAF72-EB58-4A2B-AAD8-235D5B0F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3C5-DE11-46B3-A601-50927F3A22ED}" type="datetimeFigureOut">
              <a:rPr lang="es-419" smtClean="0"/>
              <a:t>8/2/2020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751BD-5FD5-4AC1-A0DB-B9A3CF44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64EE0-E387-43EE-806C-DD90FCCB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8334-F119-4C1F-B371-B22391594A2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9045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306F-8239-4AA4-900B-D0700945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2F845-D4E8-45C3-8BA3-97CE8F3F0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43D93-1508-4B5B-A63E-138315C29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016B0-C5D3-4482-8EE6-7AA5D1ED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3C5-DE11-46B3-A601-50927F3A22ED}" type="datetimeFigureOut">
              <a:rPr lang="es-419" smtClean="0"/>
              <a:t>8/2/2020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4CB7A-71F0-47BB-9A3A-C931DB72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3F0D2-3DD6-41BB-96FB-08A65DF0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8334-F119-4C1F-B371-B22391594A2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2420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4A936-0319-4F35-841A-FA37D959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2E27A-3820-46AC-947D-A2C881A7A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31786-7462-4F5F-9490-BAD6EE32E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D13C5-DE11-46B3-A601-50927F3A22ED}" type="datetimeFigureOut">
              <a:rPr lang="es-419" smtClean="0"/>
              <a:t>8/2/2020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64A31-DDC1-4C52-B72E-AD0EA218A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14376-B882-41BB-BDA0-6E98D1AC1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48334-F119-4C1F-B371-B22391594A2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4916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9707-D18C-42C1-B079-B1D00C3E2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419" dirty="0"/>
              <a:t>Interfaz ARMv7 y </a:t>
            </a:r>
            <a:r>
              <a:rPr lang="es-419" dirty="0" err="1"/>
              <a:t>Cyclone</a:t>
            </a:r>
            <a:r>
              <a:rPr lang="es-419" dirty="0"/>
              <a:t> III para </a:t>
            </a:r>
            <a:r>
              <a:rPr lang="es-419" i="1" dirty="0"/>
              <a:t>Hardware Security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F3141-CD0C-4FBB-A1A2-43B463699B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419" dirty="0"/>
          </a:p>
          <a:p>
            <a:endParaRPr lang="es-419" dirty="0"/>
          </a:p>
          <a:p>
            <a:endParaRPr lang="es-419" dirty="0"/>
          </a:p>
          <a:p>
            <a:pPr algn="l"/>
            <a:r>
              <a:rPr lang="es-419"/>
              <a:t>Rommel </a:t>
            </a:r>
            <a:r>
              <a:rPr lang="es-419" dirty="0"/>
              <a:t>García Hernández</a:t>
            </a:r>
          </a:p>
        </p:txBody>
      </p:sp>
    </p:spTree>
    <p:extLst>
      <p:ext uri="{BB962C8B-B14F-4D97-AF65-F5344CB8AC3E}">
        <p14:creationId xmlns:p14="http://schemas.microsoft.com/office/powerpoint/2010/main" val="1722408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4976-254B-45FF-89E4-3B8E9B14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Aplicación </a:t>
            </a:r>
            <a:r>
              <a:rPr lang="es-419" dirty="0" err="1"/>
              <a:t>TkInter</a:t>
            </a:r>
            <a:endParaRPr lang="es-419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47B1CE-3D93-4568-A480-457A4BCD089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7089" y="2121032"/>
            <a:ext cx="6901992" cy="309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81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951D-68EA-4A12-BCD7-FAAE8756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Aplicación </a:t>
            </a:r>
            <a:r>
              <a:rPr lang="es-419" dirty="0" err="1"/>
              <a:t>TkInter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B9780-ADE7-4483-8C95-8B8D5A7D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Será adaptada a las necesidades de cifrado propuesto</a:t>
            </a:r>
          </a:p>
          <a:p>
            <a:endParaRPr lang="es-419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48235-1208-47EE-B38D-D8416019A36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052" y="2694305"/>
            <a:ext cx="4977051" cy="34826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6635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2D2C-5221-425B-B5ED-300F8A2AE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Librería a bajo nivel para Raspberry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AE6990-E6E3-47BC-A36D-2BF134AB66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7918" y="2121032"/>
            <a:ext cx="4964980" cy="333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99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5193-F490-4297-88F8-0A8A830D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Librería a bajo nivel para Raspberry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491048-5DEB-4B43-8224-9EF987F2A6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11870" y="2094196"/>
            <a:ext cx="7768259" cy="422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62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0A4D9-1F5C-4A05-B7F2-A74F3D44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Interfaz entre lenguajes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F68DC5-0519-40B6-9F86-FEEE065EF2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411" y="2058334"/>
            <a:ext cx="8692004" cy="306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29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232E-8EB3-492D-844B-6A9B3070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Arquitectura Hardware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B82E58-1102-457D-A5DA-95D831D69B5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4664" y="1825624"/>
            <a:ext cx="6522465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12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E13C-D197-4A21-80E9-2D0E42C4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Interfaz física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8ECEBD-BD69-4861-901F-4A37BB2FC29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212" y="1872456"/>
            <a:ext cx="65055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40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B36E-E98E-4A96-A2A8-82EB6968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Interfaz </a:t>
            </a:r>
            <a:r>
              <a:rPr lang="es-419" dirty="0" err="1"/>
              <a:t>gpio</a:t>
            </a:r>
            <a:r>
              <a:rPr lang="es-419" dirty="0"/>
              <a:t> hacia </a:t>
            </a:r>
            <a:r>
              <a:rPr lang="es-419" dirty="0" err="1"/>
              <a:t>hsm</a:t>
            </a:r>
            <a:endParaRPr lang="es-419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65B12F-B331-46D3-82D7-7F6340CC621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387" y="2143919"/>
            <a:ext cx="67532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69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E536-45BE-4557-BB0C-B7C60086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Interfaz </a:t>
            </a:r>
            <a:r>
              <a:rPr lang="es-419" dirty="0" err="1"/>
              <a:t>gpio</a:t>
            </a:r>
            <a:r>
              <a:rPr lang="es-419" dirty="0"/>
              <a:t> hacia </a:t>
            </a:r>
            <a:r>
              <a:rPr lang="es-419" dirty="0" err="1"/>
              <a:t>hsm</a:t>
            </a:r>
            <a:endParaRPr lang="es-419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B09FD-7540-4A71-AE1C-701095752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320" y="1679023"/>
            <a:ext cx="5442555" cy="507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61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E4EB7-5493-4C77-8192-8F80DAE2F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hsm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1B292-B5CE-4A4A-A286-46B8B42EF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419" dirty="0"/>
              <a:t>Propuesta </a:t>
            </a:r>
          </a:p>
          <a:p>
            <a:endParaRPr lang="es-419" dirty="0"/>
          </a:p>
          <a:p>
            <a:r>
              <a:rPr lang="es-419" dirty="0"/>
              <a:t>Aplicar una operación </a:t>
            </a:r>
            <a:r>
              <a:rPr lang="es-419" dirty="0" err="1"/>
              <a:t>xor</a:t>
            </a:r>
            <a:r>
              <a:rPr lang="es-419" dirty="0"/>
              <a:t> (cifrado más básico) a todos los bytes de la entrada desde la aplicación </a:t>
            </a:r>
            <a:r>
              <a:rPr lang="es-419" dirty="0" err="1"/>
              <a:t>TkInter</a:t>
            </a:r>
            <a:r>
              <a:rPr lang="es-419" dirty="0"/>
              <a:t>.</a:t>
            </a:r>
          </a:p>
          <a:p>
            <a:endParaRPr lang="es-419" dirty="0"/>
          </a:p>
          <a:p>
            <a:r>
              <a:rPr lang="es-419" dirty="0"/>
              <a:t>Llave = 11111111</a:t>
            </a:r>
          </a:p>
          <a:p>
            <a:r>
              <a:rPr lang="es-419" dirty="0"/>
              <a:t>Texto en claro = 10101010</a:t>
            </a:r>
          </a:p>
          <a:p>
            <a:r>
              <a:rPr lang="es-419" dirty="0"/>
              <a:t>Texto cifrado   = 01010101</a:t>
            </a:r>
          </a:p>
          <a:p>
            <a:r>
              <a:rPr lang="es-419" dirty="0"/>
              <a:t>Texto descifrado = 10101010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90994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201C-EC2A-4E5A-BEC7-D0D79448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3008-D2B0-4BB6-8B58-873061067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Un hardware criptográfico, es un dispositivo que efectúa operaciones de cifrado en un ambiente confiable, para proteger con alta seguridad cualquier tipo de comunicación y datos.</a:t>
            </a:r>
          </a:p>
        </p:txBody>
      </p:sp>
    </p:spTree>
    <p:extLst>
      <p:ext uri="{BB962C8B-B14F-4D97-AF65-F5344CB8AC3E}">
        <p14:creationId xmlns:p14="http://schemas.microsoft.com/office/powerpoint/2010/main" val="33927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48F2B-C4DE-425F-A63E-719BB20A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Testbenches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D28FB-BF1B-442D-93DF-87C5E20B7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2E8BA-E436-442A-87F2-9E94833BA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510" y="2205831"/>
            <a:ext cx="65722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41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738B-5029-44AC-9B42-FF9C59B6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Testbenches</a:t>
            </a:r>
            <a:endParaRPr lang="es-419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A5694-84B2-4125-8937-C7438EC50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954" y="1776413"/>
            <a:ext cx="46767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15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D9D5-EAA4-4D68-A1D3-DA38BA59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4A4ED-3258-40F7-92CE-47E1C478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Integración de lenguajes </a:t>
            </a:r>
          </a:p>
          <a:p>
            <a:r>
              <a:rPr lang="es-419" dirty="0"/>
              <a:t>Interfaces</a:t>
            </a:r>
          </a:p>
          <a:p>
            <a:r>
              <a:rPr lang="es-419" dirty="0"/>
              <a:t>Programación permanente FPGA</a:t>
            </a:r>
          </a:p>
          <a:p>
            <a:r>
              <a:rPr lang="es-419" dirty="0"/>
              <a:t>Pruebas unitarias (scripting y simulación)</a:t>
            </a:r>
          </a:p>
          <a:p>
            <a:r>
              <a:rPr lang="es-419" dirty="0"/>
              <a:t>Integración</a:t>
            </a:r>
          </a:p>
          <a:p>
            <a:r>
              <a:rPr lang="es-419" dirty="0"/>
              <a:t>Pruebas de integración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331283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E051-BFC0-495F-AA06-3EB7A38F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C5885-4515-4C03-8509-31D919CF9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A176C-F871-4F11-9872-12ACC4B0B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834" y="1960245"/>
            <a:ext cx="7629819" cy="468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95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82D8-ABA8-4B07-B31B-C6900400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Integración de lenguajes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8F6D4-553C-4B38-8C35-D3709479C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0C92D-5309-4690-B22D-3F8A94480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6269"/>
            <a:ext cx="75438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71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404F-52BB-46A4-A6BA-888DB0EB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permanente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EB07-39C6-4C7F-8A3F-5901EDB7A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F70F97-0B19-4606-83C8-57AC0875E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15" y="1584930"/>
            <a:ext cx="92773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11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77619-FF54-4241-A060-9512D53C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Pruebas unitarias (</a:t>
            </a:r>
            <a:r>
              <a:rPr lang="es-419" dirty="0" err="1"/>
              <a:t>hw</a:t>
            </a:r>
            <a:r>
              <a:rPr lang="es-419" dirty="0"/>
              <a:t> y </a:t>
            </a:r>
            <a:r>
              <a:rPr lang="es-419" dirty="0" err="1"/>
              <a:t>sw</a:t>
            </a:r>
            <a:r>
              <a:rPr lang="es-419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20D4B-D173-4250-8574-6FCAE740E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77540C-4FC5-4358-BE38-265E3D284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44" y="2554762"/>
            <a:ext cx="4210050" cy="1352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45A50C-7896-4FD7-B206-BB3D29D90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77" y="4274074"/>
            <a:ext cx="7620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51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BA87-4AED-427B-992D-44BA6A8C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Integración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E0FE5-347B-42E0-8B2B-1B7872690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284D96-79DC-41A8-9626-D22A1FCB0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555" y="1690688"/>
            <a:ext cx="6974902" cy="508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13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2DC3-3069-4AF5-AAC9-CD2FFEFF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Pruebas de integración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16F11-A9C2-48A9-9581-2E05A6342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Test del driver en Python</a:t>
            </a:r>
          </a:p>
          <a:p>
            <a:r>
              <a:rPr lang="es-419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732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A6B0-A916-4812-BEFB-645A8BC8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Modelo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B0609-0D32-40B8-825C-DDA75CF79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8DB95-F9D3-440B-A452-B91BC8ED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766" y="1895057"/>
            <a:ext cx="6503750" cy="419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5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C5FB-C919-46D9-9B65-32EB4771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Plataformas    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B81346-BDE6-4CCD-B7D7-E52DC8562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8685" y="1825625"/>
            <a:ext cx="56146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8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1B249-B8EC-4A3F-A0C3-C90CB0C31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Plataformas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1340A-F582-4100-A841-74955EB92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BCB59E-B077-4738-A82F-5A090B6CA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386" y="1825625"/>
            <a:ext cx="7580279" cy="457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87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F31E6-0691-4A7F-A935-2E0BCED9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b="1" dirty="0"/>
              <a:t>Ciclo de vida incremental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4B0E9-1348-4B34-A064-B9810DE1E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419" dirty="0"/>
              <a:t>El ciclo de vida incremental, también conocido como adaptativo, está enfocado a la aplicación en metodologías ágiles como Scrum y Kanban.</a:t>
            </a:r>
          </a:p>
        </p:txBody>
      </p:sp>
      <p:pic>
        <p:nvPicPr>
          <p:cNvPr id="1026" name="Picture 2" descr="Ciclo de vida incremental">
            <a:extLst>
              <a:ext uri="{FF2B5EF4-FFF2-40B4-BE49-F238E27FC236}">
                <a16:creationId xmlns:a16="http://schemas.microsoft.com/office/drawing/2014/main" id="{6152D37E-BB71-4533-AEC3-D20BD923B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486" y="1528098"/>
            <a:ext cx="6511335" cy="434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70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A74B-83B0-4690-84E5-5E00D2815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Agenda Sesión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8E7D1-FFE0-4643-B078-DF9D69E0A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419" dirty="0"/>
              <a:t>Mapa de actividades</a:t>
            </a:r>
          </a:p>
          <a:p>
            <a:r>
              <a:rPr lang="es-419" dirty="0"/>
              <a:t>Arquitectura propuesta</a:t>
            </a:r>
          </a:p>
          <a:p>
            <a:r>
              <a:rPr lang="es-419" dirty="0"/>
              <a:t>Aplicación </a:t>
            </a:r>
            <a:r>
              <a:rPr lang="es-419" dirty="0" err="1"/>
              <a:t>TkInter</a:t>
            </a:r>
            <a:endParaRPr lang="es-419" dirty="0"/>
          </a:p>
          <a:p>
            <a:r>
              <a:rPr lang="es-419" dirty="0"/>
              <a:t>Librería a bajo nivel para Raspberry </a:t>
            </a:r>
          </a:p>
          <a:p>
            <a:pPr lvl="1"/>
            <a:r>
              <a:rPr lang="es-419" dirty="0"/>
              <a:t>Interfaz entre lenguajes</a:t>
            </a:r>
          </a:p>
          <a:p>
            <a:r>
              <a:rPr lang="es-419" dirty="0"/>
              <a:t>Arquitectura Hardware </a:t>
            </a:r>
          </a:p>
          <a:p>
            <a:pPr lvl="1"/>
            <a:r>
              <a:rPr lang="es-419" dirty="0"/>
              <a:t>Interfaz física</a:t>
            </a:r>
          </a:p>
          <a:p>
            <a:pPr lvl="1"/>
            <a:r>
              <a:rPr lang="es-419" dirty="0"/>
              <a:t>Interfaz </a:t>
            </a:r>
            <a:r>
              <a:rPr lang="es-419" dirty="0" err="1"/>
              <a:t>gpio</a:t>
            </a:r>
            <a:r>
              <a:rPr lang="es-419" dirty="0"/>
              <a:t> hacia </a:t>
            </a:r>
            <a:r>
              <a:rPr lang="es-419" dirty="0" err="1"/>
              <a:t>hsm</a:t>
            </a:r>
            <a:endParaRPr lang="es-419" dirty="0"/>
          </a:p>
          <a:p>
            <a:pPr lvl="1"/>
            <a:r>
              <a:rPr lang="es-419" dirty="0" err="1"/>
              <a:t>hsm</a:t>
            </a:r>
            <a:endParaRPr lang="es-419" dirty="0"/>
          </a:p>
          <a:p>
            <a:pPr lvl="1"/>
            <a:r>
              <a:rPr lang="es-419" dirty="0" err="1"/>
              <a:t>Testbenches</a:t>
            </a: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997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2874-74E7-4EB5-A219-2FFE8844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Mapa de actividades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56D5F-3F6F-4470-AC09-55F010F4B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4BC371-88BA-4568-B60D-CA9860748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4601"/>
            <a:ext cx="12192000" cy="257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2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9A3F-DD2C-419D-9EB2-FA45D8D6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Arquitectura propuesta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4CC9DC-CD86-42AB-88E2-2E75F20DBE0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87" y="1690688"/>
            <a:ext cx="6126784" cy="4117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897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232</Words>
  <Application>Microsoft Office PowerPoint</Application>
  <PresentationFormat>Widescreen</PresentationFormat>
  <Paragraphs>62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Interfaz ARMv7 y Cyclone III para Hardware Security Module</vt:lpstr>
      <vt:lpstr>Introducción</vt:lpstr>
      <vt:lpstr>Modelo</vt:lpstr>
      <vt:lpstr>Plataformas    I</vt:lpstr>
      <vt:lpstr>Plataformas II</vt:lpstr>
      <vt:lpstr>Ciclo de vida incremental </vt:lpstr>
      <vt:lpstr>Agenda Sesión II</vt:lpstr>
      <vt:lpstr>Mapa de actividades</vt:lpstr>
      <vt:lpstr>Arquitectura propuesta</vt:lpstr>
      <vt:lpstr>Aplicación TkInter</vt:lpstr>
      <vt:lpstr>Aplicación TkInter</vt:lpstr>
      <vt:lpstr>Librería a bajo nivel para Raspberry  </vt:lpstr>
      <vt:lpstr>Librería a bajo nivel para Raspberry </vt:lpstr>
      <vt:lpstr>Interfaz entre lenguajes</vt:lpstr>
      <vt:lpstr>Arquitectura Hardware</vt:lpstr>
      <vt:lpstr>Interfaz física </vt:lpstr>
      <vt:lpstr>Interfaz gpio hacia hsm</vt:lpstr>
      <vt:lpstr>Interfaz gpio hacia hsm</vt:lpstr>
      <vt:lpstr>hsm</vt:lpstr>
      <vt:lpstr>Testbenches</vt:lpstr>
      <vt:lpstr>Testbenches</vt:lpstr>
      <vt:lpstr>Agenda</vt:lpstr>
      <vt:lpstr>Interfaces</vt:lpstr>
      <vt:lpstr>Integración de lenguajes </vt:lpstr>
      <vt:lpstr>Programación permanente</vt:lpstr>
      <vt:lpstr>Pruebas unitarias (hw y sw)</vt:lpstr>
      <vt:lpstr>Integración</vt:lpstr>
      <vt:lpstr>Pruebas de integración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Interfáz Arm y Cyclone III para Hardware Security Module</dc:title>
  <dc:creator>Rommel García</dc:creator>
  <cp:lastModifiedBy>Rommel García</cp:lastModifiedBy>
  <cp:revision>12</cp:revision>
  <dcterms:created xsi:type="dcterms:W3CDTF">2020-01-18T16:51:22Z</dcterms:created>
  <dcterms:modified xsi:type="dcterms:W3CDTF">2020-02-08T15:30:04Z</dcterms:modified>
</cp:coreProperties>
</file>