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03D8-F0E4-FDA0-C2C2-F90AF5EA8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Holmesglen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4A792-DAB3-678C-0E18-FC2F16422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Consultation</a:t>
            </a:r>
          </a:p>
        </p:txBody>
      </p:sp>
    </p:spTree>
    <p:extLst>
      <p:ext uri="{BB962C8B-B14F-4D97-AF65-F5344CB8AC3E}">
        <p14:creationId xmlns:p14="http://schemas.microsoft.com/office/powerpoint/2010/main" val="6142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3220-38A9-FEE7-D860-BBE2D0FC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562D-2103-C3E2-D5A1-62771A02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Scope: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Building an interactive React component as part of a larger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Options: Quiz </a:t>
            </a:r>
            <a:r>
              <a:rPr lang="en-US" dirty="0" err="1"/>
              <a:t>flipcards</a:t>
            </a:r>
            <a:r>
              <a:rPr lang="en-US" dirty="0"/>
              <a:t> or dynamic information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Aim: Enhance student engagement and standardize content delivery.</a:t>
            </a:r>
          </a:p>
          <a:p>
            <a:r>
              <a:rPr lang="en-US" b="1" dirty="0"/>
              <a:t>Agenda: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 key issues impacting student retention and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potential solutions and implementation strategies.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322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8F3B-0674-8398-70C2-1CE222C2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Student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B4A5-EBDA-E986-8578-F1A991E4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 retention rates in security and tech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Causes: High difficulty workloads, unengaging content, lack of content standardization.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Decreased graduation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of tuition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overall student satisfaction.</a:t>
            </a:r>
          </a:p>
          <a:p>
            <a:r>
              <a:rPr lang="en-US" b="1" dirty="0"/>
              <a:t>Potential Solutions: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 block-based learning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more pre-prepared tutorials and interactive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Certificate 3 as a pre-requisite.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oppressive assessment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Stagger assessment due dates.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4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E83F-3A30-B27D-11DF-78E94980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Modernization of Education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5F92-8C1A-935F-2AD8-7737ACEE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up-to-date, consistent educational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Diverse teaching methods leading to inconsistent content delivery.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Varied student learning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 in maintaining high-quality standards.</a:t>
            </a:r>
          </a:p>
          <a:p>
            <a:r>
              <a:rPr lang="en-US" b="1" dirty="0"/>
              <a:t>Potential Solutions: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 content delivery across different teachers.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interactive and active components on Brightspace.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Consolidate and update information regularly.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419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8C42-ECD0-7493-AA7F-434A71E4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Increased Facilitation for Fully Online Education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AD4D-0FDB-BB41-970F-D01C9074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demand for fully online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retention rates among online students.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engagement and completion rates for online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revenue loss from dropouts.</a:t>
            </a:r>
          </a:p>
          <a:p>
            <a:r>
              <a:rPr lang="en-US" b="1" dirty="0"/>
              <a:t>Potential Solutions: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Brightspace with interactive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additional support for online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 and address specific challenges faced by online students.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886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0583-228E-6714-367E-A0BD31B9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Engaging Learning Experiences for Online Students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9F37-34C7-6A26-6615-2DACCA22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use of quizzes and videos to engage students outside tutorials.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more engaging, interactive learning experiences.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Moderate engagement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Potentially lower retention and satisfaction rates.</a:t>
            </a:r>
          </a:p>
          <a:p>
            <a:r>
              <a:rPr lang="en-US" b="1" dirty="0"/>
              <a:t>Potential Solutions: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an interactive React component (quiz or dynamic info page).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use of multimedia and interactive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update content to keep it engaging and relevant.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19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3B50-1B7F-2C24-4278-EE2831D5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Design and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F41D-FB37-661C-CF0F-782A0BF6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standardization in content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teachers with varying ideas leading to inconsistent updates.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Inconsistent student learning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Difficulties in maintaining quality control.</a:t>
            </a:r>
          </a:p>
          <a:p>
            <a:r>
              <a:rPr lang="en-US" b="1" dirty="0"/>
              <a:t>Potential Solutions: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standardized system for content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teachers on consistent delivery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reviews and updates to ensure uniformity.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637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C65F-7084-801C-323F-E30CEF25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Reforms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CF52-434C-7644-3D10-2185477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assessment requirements are oppressive.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Assessment due dates are not staggered, causing stress.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student stress and burnout.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Potentially lower performance and retention rates.</a:t>
            </a:r>
          </a:p>
          <a:p>
            <a:r>
              <a:rPr lang="en-US" b="1" dirty="0"/>
              <a:t>Potential Solutions: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 and reduce assessment intensity.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staggered assessment due 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additional support and resources for students.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98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8FD8-A57F-3AC4-9EA2-AB799E6D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C87E-49A7-3E6C-9DF6-E9081BE6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ummary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Addressing key issues will enhance student retention and learning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interactive React components can significantly improve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Standardization and modernization are crucial for consistent, high-quality education.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detailed plans for each potential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Schedule follow-up meetings to review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Begin implementation of prioritized solutions.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031797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{E49D1B59-0124-4CF4-8386-7580D0C58EDA}tf16401371</Template>
  <TotalTime>209</TotalTime>
  <Words>511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Holmesglen</vt:lpstr>
      <vt:lpstr>Introduction</vt:lpstr>
      <vt:lpstr>Student Retention</vt:lpstr>
      <vt:lpstr>Digital Modernization of Education</vt:lpstr>
      <vt:lpstr>Increased Facilitation for Fully Online Education</vt:lpstr>
      <vt:lpstr>Creating Engaging Learning Experiences for Online Students</vt:lpstr>
      <vt:lpstr>System Design and Standardization</vt:lpstr>
      <vt:lpstr>Assessment Reforms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Palazzolo</dc:creator>
  <cp:lastModifiedBy>Daniel Palazzolo</cp:lastModifiedBy>
  <cp:revision>1</cp:revision>
  <dcterms:created xsi:type="dcterms:W3CDTF">2024-07-24T01:17:21Z</dcterms:created>
  <dcterms:modified xsi:type="dcterms:W3CDTF">2024-07-24T04:46:39Z</dcterms:modified>
</cp:coreProperties>
</file>