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50495" y="175895"/>
            <a:ext cx="11850370" cy="6303010"/>
            <a:chOff x="237" y="277"/>
            <a:chExt cx="18662" cy="9926"/>
          </a:xfrm>
        </p:grpSpPr>
        <p:sp>
          <p:nvSpPr>
            <p:cNvPr id="3" name="矩形 2"/>
            <p:cNvSpPr/>
            <p:nvPr/>
          </p:nvSpPr>
          <p:spPr>
            <a:xfrm>
              <a:off x="237" y="277"/>
              <a:ext cx="18662" cy="9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52" y="886"/>
              <a:ext cx="17652" cy="7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0" y="2586"/>
              <a:ext cx="371" cy="3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6"/>
              <a:endCxn id="8" idx="1"/>
            </p:cNvCxnSpPr>
            <p:nvPr/>
          </p:nvCxnSpPr>
          <p:spPr>
            <a:xfrm>
              <a:off x="791" y="2772"/>
              <a:ext cx="505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/>
            <p:cNvSpPr/>
            <p:nvPr/>
          </p:nvSpPr>
          <p:spPr>
            <a:xfrm>
              <a:off x="1296" y="2087"/>
              <a:ext cx="1822" cy="137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User enters letters in the commandBox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63" idx="1"/>
            </p:cNvCxnSpPr>
            <p:nvPr/>
          </p:nvCxnSpPr>
          <p:spPr>
            <a:xfrm flipV="1">
              <a:off x="3118" y="2768"/>
              <a:ext cx="320" cy="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189" y="7793"/>
              <a:ext cx="85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[else</a:t>
              </a:r>
              <a:r>
                <a:rPr lang="en-US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10074" y="6864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73" idx="2"/>
              <a:endCxn id="79" idx="0"/>
            </p:cNvCxnSpPr>
            <p:nvPr/>
          </p:nvCxnSpPr>
          <p:spPr>
            <a:xfrm flipH="1">
              <a:off x="15947" y="6084"/>
              <a:ext cx="1" cy="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 rot="0">
              <a:off x="15765" y="8864"/>
              <a:ext cx="371" cy="371"/>
              <a:chOff x="8040730" y="5082186"/>
              <a:chExt cx="235669" cy="23566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p>
                <a:pPr algn="ctr"/>
                <a:endParaRPr lang="en-SG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p>
                <a:pPr algn="ctr"/>
                <a:endParaRPr lang="en-SG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Elbow Connector 65"/>
            <p:cNvCxnSpPr>
              <a:stCxn id="56" idx="0"/>
              <a:endCxn id="128" idx="1"/>
            </p:cNvCxnSpPr>
            <p:nvPr/>
          </p:nvCxnSpPr>
          <p:spPr>
            <a:xfrm rot="16200000">
              <a:off x="10628" y="6391"/>
              <a:ext cx="299" cy="6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120" idx="3"/>
              <a:endCxn id="73" idx="1"/>
            </p:cNvCxnSpPr>
            <p:nvPr/>
          </p:nvCxnSpPr>
          <p:spPr>
            <a:xfrm flipV="1">
              <a:off x="13168" y="5706"/>
              <a:ext cx="2401" cy="1870"/>
            </a:xfrm>
            <a:prstGeom prst="bentConnector3">
              <a:avLst>
                <a:gd name="adj1" fmla="val 5002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232" y="1087"/>
              <a:ext cx="272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SG" altLang="zh-CN" sz="1600">
                  <a:solidFill>
                    <a:schemeClr val="tx1"/>
                  </a:solidFill>
                </a:rPr>
                <a:t>Autocomplete Text</a:t>
              </a:r>
              <a:endParaRPr lang="en-SG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38" y="2087"/>
              <a:ext cx="1606" cy="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User press “Tab” key on the keyboard.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4" name="Diamond 55"/>
            <p:cNvSpPr/>
            <p:nvPr/>
          </p:nvSpPr>
          <p:spPr>
            <a:xfrm>
              <a:off x="12163" y="2397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8"/>
            <p:cNvCxnSpPr>
              <a:stCxn id="63" idx="3"/>
              <a:endCxn id="117" idx="1"/>
            </p:cNvCxnSpPr>
            <p:nvPr/>
          </p:nvCxnSpPr>
          <p:spPr>
            <a:xfrm>
              <a:off x="5044" y="2768"/>
              <a:ext cx="209" cy="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3574" y="1360"/>
              <a:ext cx="256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SG" sz="1200" dirty="0">
                  <a:sym typeface="+mn-ea"/>
                </a:rPr>
                <a:t>[Lengh of the input is 0</a:t>
              </a:r>
              <a:r>
                <a:rPr lang="en-US" sz="1200" dirty="0">
                  <a:sym typeface="+mn-ea"/>
                </a:rPr>
                <a:t>]</a:t>
              </a:r>
              <a:endParaRPr lang="zh-CN" altLang="en-US" sz="1200"/>
            </a:p>
          </p:txBody>
        </p:sp>
        <p:cxnSp>
          <p:nvCxnSpPr>
            <p:cNvPr id="70" name="Elbow Connector 65"/>
            <p:cNvCxnSpPr>
              <a:stCxn id="64" idx="0"/>
              <a:endCxn id="89" idx="0"/>
            </p:cNvCxnSpPr>
            <p:nvPr/>
          </p:nvCxnSpPr>
          <p:spPr>
            <a:xfrm rot="16200000" flipH="1">
              <a:off x="14497" y="441"/>
              <a:ext cx="309" cy="4221"/>
            </a:xfrm>
            <a:prstGeom prst="bentConnector3">
              <a:avLst>
                <a:gd name="adj1" fmla="val -1213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Diamond 55"/>
            <p:cNvSpPr/>
            <p:nvPr/>
          </p:nvSpPr>
          <p:spPr>
            <a:xfrm>
              <a:off x="15569" y="5327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3"/>
            <p:cNvCxnSpPr>
              <a:stCxn id="64" idx="3"/>
              <a:endCxn id="81" idx="1"/>
            </p:cNvCxnSpPr>
            <p:nvPr/>
          </p:nvCxnSpPr>
          <p:spPr>
            <a:xfrm>
              <a:off x="12920" y="2776"/>
              <a:ext cx="774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46"/>
            <p:cNvSpPr txBox="1"/>
            <p:nvPr/>
          </p:nvSpPr>
          <p:spPr>
            <a:xfrm>
              <a:off x="12635" y="2272"/>
              <a:ext cx="13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[else]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430" y="2044"/>
              <a:ext cx="1922" cy="1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split the user input string to string array inputString by white space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14832" y="6658"/>
              <a:ext cx="2230" cy="1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set commandBox text to stringBuilder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68"/>
            <p:cNvCxnSpPr>
              <a:stCxn id="79" idx="2"/>
              <a:endCxn id="71" idx="0"/>
            </p:cNvCxnSpPr>
            <p:nvPr/>
          </p:nvCxnSpPr>
          <p:spPr>
            <a:xfrm>
              <a:off x="15947" y="7994"/>
              <a:ext cx="0" cy="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13694" y="2195"/>
              <a:ext cx="1578" cy="1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creates string arrayList as resultArr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82" name="Elbow Connector 73"/>
            <p:cNvCxnSpPr>
              <a:stCxn id="81" idx="3"/>
              <a:endCxn id="90" idx="3"/>
            </p:cNvCxnSpPr>
            <p:nvPr/>
          </p:nvCxnSpPr>
          <p:spPr>
            <a:xfrm flipH="1">
              <a:off x="13439" y="2779"/>
              <a:ext cx="1833" cy="1797"/>
            </a:xfrm>
            <a:prstGeom prst="bentConnector3">
              <a:avLst>
                <a:gd name="adj1" fmla="val -204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"/>
            <p:cNvCxnSpPr>
              <a:stCxn id="78" idx="3"/>
              <a:endCxn id="84" idx="1"/>
            </p:cNvCxnSpPr>
            <p:nvPr/>
          </p:nvCxnSpPr>
          <p:spPr>
            <a:xfrm>
              <a:off x="9352" y="2755"/>
              <a:ext cx="475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圆角矩形 83"/>
            <p:cNvSpPr/>
            <p:nvPr/>
          </p:nvSpPr>
          <p:spPr>
            <a:xfrm>
              <a:off x="9827" y="2102"/>
              <a:ext cx="1922" cy="1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get the last element in the inputString as partOfString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"/>
            <p:cNvCxnSpPr>
              <a:stCxn id="84" idx="3"/>
              <a:endCxn id="64" idx="1"/>
            </p:cNvCxnSpPr>
            <p:nvPr/>
          </p:nvCxnSpPr>
          <p:spPr>
            <a:xfrm>
              <a:off x="11749" y="2770"/>
              <a:ext cx="414" cy="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圆角矩形 88"/>
            <p:cNvSpPr/>
            <p:nvPr/>
          </p:nvSpPr>
          <p:spPr>
            <a:xfrm>
              <a:off x="15805" y="2706"/>
              <a:ext cx="1916" cy="1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stringBuilder.</a:t>
              </a:r>
              <a:endParaRPr lang="en-SG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append</a:t>
              </a:r>
              <a:endParaRPr lang="en-SG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(inputString)  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1209" y="4042"/>
              <a:ext cx="2230" cy="10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compare partOfString to commandArr[i] 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1" name="Diamond 55"/>
            <p:cNvSpPr/>
            <p:nvPr/>
          </p:nvSpPr>
          <p:spPr>
            <a:xfrm>
              <a:off x="9827" y="4197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8"/>
            <p:cNvCxnSpPr>
              <a:stCxn id="90" idx="1"/>
              <a:endCxn id="91" idx="3"/>
            </p:cNvCxnSpPr>
            <p:nvPr/>
          </p:nvCxnSpPr>
          <p:spPr>
            <a:xfrm flipH="1">
              <a:off x="10584" y="4576"/>
              <a:ext cx="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8"/>
            <p:cNvCxnSpPr>
              <a:stCxn id="91" idx="1"/>
              <a:endCxn id="95" idx="3"/>
            </p:cNvCxnSpPr>
            <p:nvPr/>
          </p:nvCxnSpPr>
          <p:spPr>
            <a:xfrm flipH="1" flipV="1">
              <a:off x="7658" y="4553"/>
              <a:ext cx="2169" cy="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7069" y="3828"/>
              <a:ext cx="334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SG" sz="1200" dirty="0">
                  <a:sym typeface="+mn-ea"/>
                </a:rPr>
                <a:t>[length of partOfString &gt; commandArr[i] </a:t>
              </a:r>
              <a:r>
                <a:rPr lang="en-US" sz="1200" dirty="0">
                  <a:sym typeface="+mn-ea"/>
                </a:rPr>
                <a:t>]</a:t>
              </a:r>
              <a:endParaRPr lang="zh-CN" altLang="en-US" sz="1200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221" y="4220"/>
              <a:ext cx="1437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continue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8"/>
            <p:cNvCxnSpPr>
              <a:stCxn id="95" idx="1"/>
              <a:endCxn id="97" idx="3"/>
            </p:cNvCxnSpPr>
            <p:nvPr/>
          </p:nvCxnSpPr>
          <p:spPr>
            <a:xfrm flipH="1" flipV="1">
              <a:off x="5908" y="4543"/>
              <a:ext cx="313" cy="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圆角矩形 96"/>
            <p:cNvSpPr/>
            <p:nvPr/>
          </p:nvSpPr>
          <p:spPr>
            <a:xfrm>
              <a:off x="4471" y="4210"/>
              <a:ext cx="1437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i ++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99" name="Elbow Connector 65"/>
            <p:cNvCxnSpPr>
              <a:stCxn id="89" idx="2"/>
              <a:endCxn id="73" idx="0"/>
            </p:cNvCxnSpPr>
            <p:nvPr/>
          </p:nvCxnSpPr>
          <p:spPr>
            <a:xfrm rot="5400000">
              <a:off x="15713" y="4277"/>
              <a:ext cx="1285" cy="815"/>
            </a:xfrm>
            <a:prstGeom prst="bentConnector3">
              <a:avLst>
                <a:gd name="adj1" fmla="val 500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Elbow Connector 65"/>
            <p:cNvCxnSpPr>
              <a:stCxn id="111" idx="0"/>
              <a:endCxn id="91" idx="0"/>
            </p:cNvCxnSpPr>
            <p:nvPr/>
          </p:nvCxnSpPr>
          <p:spPr>
            <a:xfrm rot="16200000">
              <a:off x="5774" y="17"/>
              <a:ext cx="252" cy="8613"/>
            </a:xfrm>
            <a:prstGeom prst="bentConnector3">
              <a:avLst>
                <a:gd name="adj1" fmla="val 249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65"/>
            <p:cNvCxnSpPr>
              <a:stCxn id="91" idx="2"/>
              <a:endCxn id="104" idx="0"/>
            </p:cNvCxnSpPr>
            <p:nvPr/>
          </p:nvCxnSpPr>
          <p:spPr>
            <a:xfrm rot="5400000">
              <a:off x="9940" y="5220"/>
              <a:ext cx="533" cy="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8954" y="6084"/>
              <a:ext cx="873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SG" sz="1200" dirty="0">
                  <a:sym typeface="+mn-ea"/>
                </a:rPr>
                <a:t>[else</a:t>
              </a:r>
              <a:r>
                <a:rPr lang="en-US" sz="1200" dirty="0">
                  <a:sym typeface="+mn-ea"/>
                </a:rPr>
                <a:t>]</a:t>
              </a:r>
              <a:endParaRPr lang="zh-CN" altLang="en-US" sz="1200"/>
            </a:p>
          </p:txBody>
        </p:sp>
        <p:sp>
          <p:nvSpPr>
            <p:cNvPr id="104" name="Diamond 55"/>
            <p:cNvSpPr/>
            <p:nvPr/>
          </p:nvSpPr>
          <p:spPr>
            <a:xfrm>
              <a:off x="9827" y="5487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424" y="5532"/>
              <a:ext cx="2006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resultArr.add(commandArr[i])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106" name="Elbow Connector 65"/>
            <p:cNvCxnSpPr>
              <a:stCxn id="104" idx="1"/>
              <a:endCxn id="105" idx="3"/>
            </p:cNvCxnSpPr>
            <p:nvPr/>
          </p:nvCxnSpPr>
          <p:spPr>
            <a:xfrm rot="10800000">
              <a:off x="7430" y="5865"/>
              <a:ext cx="2397" cy="1"/>
            </a:xfrm>
            <a:prstGeom prst="bentConnector3">
              <a:avLst>
                <a:gd name="adj1" fmla="val 499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47"/>
            <p:cNvSpPr txBox="1"/>
            <p:nvPr/>
          </p:nvSpPr>
          <p:spPr>
            <a:xfrm>
              <a:off x="7002" y="4954"/>
              <a:ext cx="3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[partOfString match the prefix of commandArr[i] </a:t>
              </a:r>
              <a:r>
                <a:rPr lang="en-US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Elbow Connector 65"/>
            <p:cNvCxnSpPr>
              <a:stCxn id="105" idx="1"/>
              <a:endCxn id="97" idx="2"/>
            </p:cNvCxnSpPr>
            <p:nvPr/>
          </p:nvCxnSpPr>
          <p:spPr>
            <a:xfrm rot="10800000">
              <a:off x="5190" y="4876"/>
              <a:ext cx="234" cy="9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Elbow Connector 65"/>
            <p:cNvCxnSpPr>
              <a:stCxn id="104" idx="2"/>
              <a:endCxn id="97" idx="2"/>
            </p:cNvCxnSpPr>
            <p:nvPr/>
          </p:nvCxnSpPr>
          <p:spPr>
            <a:xfrm rot="5400000" flipH="1">
              <a:off x="7014" y="3052"/>
              <a:ext cx="1368" cy="5016"/>
            </a:xfrm>
            <a:prstGeom prst="bentConnector3">
              <a:avLst>
                <a:gd name="adj1" fmla="val -274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Diamond 55"/>
            <p:cNvSpPr/>
            <p:nvPr/>
          </p:nvSpPr>
          <p:spPr>
            <a:xfrm>
              <a:off x="1214" y="4449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112" name="Elbow Connector 65"/>
            <p:cNvCxnSpPr>
              <a:stCxn id="97" idx="1"/>
              <a:endCxn id="111" idx="3"/>
            </p:cNvCxnSpPr>
            <p:nvPr/>
          </p:nvCxnSpPr>
          <p:spPr>
            <a:xfrm rot="10800000" flipV="1">
              <a:off x="1971" y="4543"/>
              <a:ext cx="2500" cy="2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1593" y="3973"/>
              <a:ext cx="298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SG" sz="1200" dirty="0">
                  <a:sym typeface="+mn-ea"/>
                </a:rPr>
                <a:t>[i &lt; commandArr.length -1</a:t>
              </a:r>
              <a:r>
                <a:rPr lang="en-US" sz="1200" dirty="0">
                  <a:sym typeface="+mn-ea"/>
                </a:rPr>
                <a:t>]</a:t>
              </a:r>
              <a:endParaRPr lang="zh-CN" altLang="en-US" sz="1200"/>
            </a:p>
          </p:txBody>
        </p:sp>
        <p:cxnSp>
          <p:nvCxnSpPr>
            <p:cNvPr id="115" name="Elbow Connector 65"/>
            <p:cNvCxnSpPr>
              <a:endCxn id="118" idx="0"/>
            </p:cNvCxnSpPr>
            <p:nvPr/>
          </p:nvCxnSpPr>
          <p:spPr>
            <a:xfrm rot="5400000" flipV="1">
              <a:off x="732" y="6075"/>
              <a:ext cx="2261" cy="485"/>
            </a:xfrm>
            <a:prstGeom prst="bentConnector3">
              <a:avLst>
                <a:gd name="adj1" fmla="val 500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1593" y="5343"/>
              <a:ext cx="873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SG" sz="1200" dirty="0">
                  <a:sym typeface="+mn-ea"/>
                </a:rPr>
                <a:t>[else</a:t>
              </a:r>
              <a:r>
                <a:rPr lang="en-US" sz="1200" dirty="0">
                  <a:sym typeface="+mn-ea"/>
                </a:rPr>
                <a:t>]</a:t>
              </a:r>
              <a:endParaRPr lang="zh-CN" altLang="en-US" sz="120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5253" y="2475"/>
              <a:ext cx="1622" cy="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create  stringBuilder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1296" y="7449"/>
              <a:ext cx="1618" cy="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append all inputString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11626" y="7243"/>
              <a:ext cx="1542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  <a:sym typeface="+mn-ea"/>
                </a:rPr>
                <a:t>tabCount</a:t>
              </a:r>
              <a:r>
                <a:rPr lang="en-SG" altLang="zh-CN" sz="1200">
                  <a:solidFill>
                    <a:schemeClr val="tx1"/>
                  </a:solidFill>
                </a:rPr>
                <a:t>++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8"/>
            <p:cNvCxnSpPr>
              <a:stCxn id="128" idx="2"/>
              <a:endCxn id="120" idx="0"/>
            </p:cNvCxnSpPr>
            <p:nvPr/>
          </p:nvCxnSpPr>
          <p:spPr>
            <a:xfrm flipH="1">
              <a:off x="12397" y="6903"/>
              <a:ext cx="1" cy="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Diamond 55"/>
            <p:cNvSpPr/>
            <p:nvPr/>
          </p:nvSpPr>
          <p:spPr>
            <a:xfrm>
              <a:off x="3582" y="7409"/>
              <a:ext cx="757" cy="757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65"/>
            <p:cNvCxnSpPr>
              <a:stCxn id="118" idx="3"/>
              <a:endCxn id="122" idx="1"/>
            </p:cNvCxnSpPr>
            <p:nvPr/>
          </p:nvCxnSpPr>
          <p:spPr>
            <a:xfrm>
              <a:off x="2914" y="7788"/>
              <a:ext cx="668" cy="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圆角矩形 123"/>
            <p:cNvSpPr/>
            <p:nvPr/>
          </p:nvSpPr>
          <p:spPr>
            <a:xfrm>
              <a:off x="7069" y="6903"/>
              <a:ext cx="1706" cy="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tabCount = 0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125" name="Elbow Connector 65"/>
            <p:cNvCxnSpPr>
              <a:stCxn id="122" idx="0"/>
              <a:endCxn id="124" idx="1"/>
            </p:cNvCxnSpPr>
            <p:nvPr/>
          </p:nvCxnSpPr>
          <p:spPr>
            <a:xfrm rot="16200000">
              <a:off x="5432" y="5772"/>
              <a:ext cx="167" cy="3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47"/>
            <p:cNvSpPr txBox="1"/>
            <p:nvPr/>
          </p:nvSpPr>
          <p:spPr>
            <a:xfrm>
              <a:off x="3815" y="6808"/>
              <a:ext cx="325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[tabCount &gt; = resultArr.length</a:t>
              </a:r>
              <a:r>
                <a:rPr lang="en-US" sz="1200" dirty="0">
                  <a:solidFill>
                    <a:schemeClr val="tx1"/>
                  </a:solidFill>
                </a:rPr>
                <a:t>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11101" y="6226"/>
              <a:ext cx="2593" cy="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stringBuilder.append</a:t>
              </a:r>
              <a:endParaRPr lang="en-SG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SG" altLang="zh-CN" sz="1200">
                  <a:solidFill>
                    <a:schemeClr val="tx1"/>
                  </a:solidFill>
                </a:rPr>
                <a:t>(resultArr[tabCount])</a:t>
              </a:r>
              <a:endParaRPr lang="en-SG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129" name="Elbow Connector 65"/>
            <p:cNvCxnSpPr>
              <a:stCxn id="124" idx="3"/>
              <a:endCxn id="56" idx="1"/>
            </p:cNvCxnSpPr>
            <p:nvPr/>
          </p:nvCxnSpPr>
          <p:spPr>
            <a:xfrm>
              <a:off x="8775" y="7242"/>
              <a:ext cx="1299" cy="1"/>
            </a:xfrm>
            <a:prstGeom prst="bentConnector3">
              <a:avLst>
                <a:gd name="adj1" fmla="val 500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Elbow Connector 65"/>
            <p:cNvCxnSpPr>
              <a:endCxn id="56" idx="2"/>
            </p:cNvCxnSpPr>
            <p:nvPr/>
          </p:nvCxnSpPr>
          <p:spPr>
            <a:xfrm flipV="1">
              <a:off x="4339" y="7621"/>
              <a:ext cx="6114" cy="1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8"/>
            <p:cNvCxnSpPr>
              <a:stCxn id="117" idx="3"/>
              <a:endCxn id="78" idx="1"/>
            </p:cNvCxnSpPr>
            <p:nvPr/>
          </p:nvCxnSpPr>
          <p:spPr>
            <a:xfrm flipV="1">
              <a:off x="6875" y="2755"/>
              <a:ext cx="555" cy="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WPS 演示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yunjun</dc:creator>
  <cp:lastModifiedBy>yunjun</cp:lastModifiedBy>
  <cp:revision>8</cp:revision>
  <dcterms:created xsi:type="dcterms:W3CDTF">2019-04-10T14:04:00Z</dcterms:created>
  <dcterms:modified xsi:type="dcterms:W3CDTF">2019-04-10T16:13:50Z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