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3702" y="3150453"/>
            <a:ext cx="13463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deleteExpense</a:t>
            </a:r>
            <a:r>
              <a:rPr lang="en-US" sz="14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saveEPiggy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EPiggy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2019-04-11T13:46:42Z</dcterms:modified>
</cp:coreProperties>
</file>