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50" d="100"/>
          <a:sy n="50" d="100"/>
        </p:scale>
        <p:origin x="2405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515610" y="-2019935"/>
            <a:ext cx="15939135" cy="10226040"/>
            <a:chOff x="-8686" y="-3141"/>
            <a:chExt cx="25101" cy="16104"/>
          </a:xfrm>
        </p:grpSpPr>
        <p:sp>
          <p:nvSpPr>
            <p:cNvPr id="9" name="Rectangle 65"/>
            <p:cNvSpPr/>
            <p:nvPr/>
          </p:nvSpPr>
          <p:spPr>
            <a:xfrm>
              <a:off x="8804" y="-3141"/>
              <a:ext cx="7611" cy="16103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altLang="en-US" sz="4000" b="1" dirty="0">
                  <a:solidFill>
                    <a:srgbClr val="7030A0"/>
                  </a:solidFill>
                </a:rPr>
                <a:t>UI</a:t>
              </a:r>
              <a:endParaRPr lang="en-SG" altLang="en-US" sz="4000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65"/>
            <p:cNvSpPr/>
            <p:nvPr/>
          </p:nvSpPr>
          <p:spPr>
            <a:xfrm>
              <a:off x="-7733" y="-3141"/>
              <a:ext cx="16538" cy="16104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4000" b="1" dirty="0">
                  <a:solidFill>
                    <a:srgbClr val="0070C0"/>
                  </a:solidFill>
                </a:rPr>
                <a:t>Logic</a:t>
              </a:r>
              <a:endParaRPr lang="en-SG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62"/>
            <p:cNvSpPr/>
            <p:nvPr/>
          </p:nvSpPr>
          <p:spPr>
            <a:xfrm>
              <a:off x="-5659" y="-1378"/>
              <a:ext cx="2292" cy="54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Connector 4"/>
            <p:cNvCxnSpPr/>
            <p:nvPr/>
          </p:nvCxnSpPr>
          <p:spPr>
            <a:xfrm>
              <a:off x="-4513" y="-805"/>
              <a:ext cx="0" cy="54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3" name="Rectangle 5"/>
            <p:cNvSpPr/>
            <p:nvPr/>
          </p:nvSpPr>
          <p:spPr>
            <a:xfrm>
              <a:off x="-4626" y="-253"/>
              <a:ext cx="267" cy="1276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4" name="Rectangle 62"/>
            <p:cNvSpPr/>
            <p:nvPr/>
          </p:nvSpPr>
          <p:spPr>
            <a:xfrm>
              <a:off x="-1770" y="-1568"/>
              <a:ext cx="2186" cy="73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:EPiggyParser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6"/>
            <p:cNvCxnSpPr/>
            <p:nvPr/>
          </p:nvCxnSpPr>
          <p:spPr>
            <a:xfrm>
              <a:off x="-671" y="-805"/>
              <a:ext cx="0" cy="2335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17"/>
            <p:cNvSpPr/>
            <p:nvPr/>
          </p:nvSpPr>
          <p:spPr>
            <a:xfrm>
              <a:off x="-784" y="-84"/>
              <a:ext cx="248" cy="372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4" name="Straight Connector 19"/>
            <p:cNvCxnSpPr>
              <a:stCxn id="25" idx="0"/>
            </p:cNvCxnSpPr>
            <p:nvPr/>
          </p:nvCxnSpPr>
          <p:spPr>
            <a:xfrm>
              <a:off x="2171" y="341"/>
              <a:ext cx="6" cy="34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Rectangle 20"/>
            <p:cNvSpPr/>
            <p:nvPr/>
          </p:nvSpPr>
          <p:spPr>
            <a:xfrm>
              <a:off x="2051" y="341"/>
              <a:ext cx="240" cy="43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7" name="Straight Arrow Connector 22"/>
            <p:cNvCxnSpPr/>
            <p:nvPr/>
          </p:nvCxnSpPr>
          <p:spPr>
            <a:xfrm>
              <a:off x="-8686" y="-269"/>
              <a:ext cx="4060" cy="2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5"/>
            <p:cNvSpPr txBox="1"/>
            <p:nvPr/>
          </p:nvSpPr>
          <p:spPr>
            <a:xfrm>
              <a:off x="-7410" y="-675"/>
              <a:ext cx="2664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execute(“report …”)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Straight Arrow Connector 27"/>
            <p:cNvCxnSpPr/>
            <p:nvPr/>
          </p:nvCxnSpPr>
          <p:spPr>
            <a:xfrm flipV="1">
              <a:off x="-537" y="147"/>
              <a:ext cx="145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8"/>
            <p:cNvSpPr txBox="1"/>
            <p:nvPr/>
          </p:nvSpPr>
          <p:spPr>
            <a:xfrm>
              <a:off x="-2383" y="4340"/>
              <a:ext cx="4213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</a:t>
              </a:r>
              <a:r>
                <a:rPr lang="en-SG" altLang="en-US" dirty="0"/>
                <a:t>model, history</a:t>
              </a:r>
              <a:r>
                <a:rPr lang="en-US" dirty="0"/>
                <a:t>)</a:t>
              </a:r>
              <a:endParaRPr lang="en-US" dirty="0"/>
            </a:p>
          </p:txBody>
        </p:sp>
        <p:cxnSp>
          <p:nvCxnSpPr>
            <p:cNvPr id="33" name="Straight Arrow Connector 33"/>
            <p:cNvCxnSpPr>
              <a:endCxn id="25" idx="2"/>
            </p:cNvCxnSpPr>
            <p:nvPr/>
          </p:nvCxnSpPr>
          <p:spPr>
            <a:xfrm flipV="1">
              <a:off x="-558" y="776"/>
              <a:ext cx="2728" cy="5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4"/>
            <p:cNvCxnSpPr/>
            <p:nvPr/>
          </p:nvCxnSpPr>
          <p:spPr>
            <a:xfrm>
              <a:off x="-4386" y="3645"/>
              <a:ext cx="369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6"/>
            <p:cNvCxnSpPr/>
            <p:nvPr/>
          </p:nvCxnSpPr>
          <p:spPr>
            <a:xfrm flipV="1">
              <a:off x="-8476" y="12511"/>
              <a:ext cx="3850" cy="4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4"/>
            <p:cNvSpPr/>
            <p:nvPr/>
          </p:nvSpPr>
          <p:spPr>
            <a:xfrm>
              <a:off x="4958" y="4739"/>
              <a:ext cx="274" cy="77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42" name="TextBox 78"/>
            <p:cNvSpPr txBox="1"/>
            <p:nvPr/>
          </p:nvSpPr>
          <p:spPr>
            <a:xfrm>
              <a:off x="6059" y="4340"/>
              <a:ext cx="2044" cy="2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altLang="en-US" sz="1200" dirty="0">
                  <a:solidFill>
                    <a:srgbClr val="7030A0"/>
                  </a:solidFill>
                </a:rPr>
                <a:t>ReportWindow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43" name="TextBox 79"/>
            <p:cNvSpPr txBox="1"/>
            <p:nvPr/>
          </p:nvSpPr>
          <p:spPr>
            <a:xfrm>
              <a:off x="-4230" y="-493"/>
              <a:ext cx="337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parseCommand(“report …”)</a:t>
              </a:r>
              <a:endParaRPr lang="en-US" dirty="0"/>
            </a:p>
          </p:txBody>
        </p:sp>
        <p:sp>
          <p:nvSpPr>
            <p:cNvPr id="44" name="TextBox 81"/>
            <p:cNvSpPr txBox="1"/>
            <p:nvPr/>
          </p:nvSpPr>
          <p:spPr>
            <a:xfrm>
              <a:off x="-671" y="12021"/>
              <a:ext cx="9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  <a:endParaRPr lang="en-US" dirty="0"/>
            </a:p>
          </p:txBody>
        </p:sp>
        <p:sp>
          <p:nvSpPr>
            <p:cNvPr id="45" name="TextBox 82"/>
            <p:cNvSpPr txBox="1"/>
            <p:nvPr/>
          </p:nvSpPr>
          <p:spPr>
            <a:xfrm>
              <a:off x="-6206" y="12021"/>
              <a:ext cx="120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  <a:endParaRPr lang="en-US" dirty="0"/>
            </a:p>
          </p:txBody>
        </p:sp>
        <p:sp>
          <p:nvSpPr>
            <p:cNvPr id="48" name="Rectangle 62"/>
            <p:cNvSpPr/>
            <p:nvPr/>
          </p:nvSpPr>
          <p:spPr>
            <a:xfrm>
              <a:off x="12832" y="8584"/>
              <a:ext cx="2799" cy="528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altLang="en-US" sz="1600" dirty="0">
                  <a:solidFill>
                    <a:schemeClr val="bg1"/>
                  </a:solidFill>
                </a:rPr>
                <a:t>data</a:t>
              </a:r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SG" altLang="en-US" sz="1600" dirty="0">
                  <a:solidFill>
                    <a:schemeClr val="bg1"/>
                  </a:solidFill>
                </a:rPr>
                <a:t>ReportData</a:t>
              </a:r>
              <a:endParaRPr lang="en-SG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85"/>
            <p:cNvSpPr/>
            <p:nvPr/>
          </p:nvSpPr>
          <p:spPr>
            <a:xfrm>
              <a:off x="14054" y="9112"/>
              <a:ext cx="205" cy="46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73" name="Rectangle 62"/>
            <p:cNvSpPr/>
            <p:nvPr/>
          </p:nvSpPr>
          <p:spPr>
            <a:xfrm>
              <a:off x="9476" y="4510"/>
              <a:ext cx="5790" cy="473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summaryWindow: ReportWindow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4" name="Straight Connector 45"/>
            <p:cNvCxnSpPr/>
            <p:nvPr/>
          </p:nvCxnSpPr>
          <p:spPr>
            <a:xfrm>
              <a:off x="10838" y="4983"/>
              <a:ext cx="9" cy="561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7" name="Straight Arrow Connector 49"/>
            <p:cNvCxnSpPr/>
            <p:nvPr/>
          </p:nvCxnSpPr>
          <p:spPr>
            <a:xfrm>
              <a:off x="5185" y="4746"/>
              <a:ext cx="42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"/>
            <p:cNvSpPr txBox="1"/>
            <p:nvPr/>
          </p:nvSpPr>
          <p:spPr>
            <a:xfrm>
              <a:off x="1965" y="3720"/>
              <a:ext cx="407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  <a:endParaRPr lang="en-SG" sz="1100" dirty="0">
                <a:solidFill>
                  <a:srgbClr val="002060"/>
                </a:solidFill>
              </a:endParaRPr>
            </a:p>
          </p:txBody>
        </p:sp>
        <p:sp>
          <p:nvSpPr>
            <p:cNvPr id="90" name="Rectangle 62"/>
            <p:cNvSpPr/>
            <p:nvPr/>
          </p:nvSpPr>
          <p:spPr>
            <a:xfrm>
              <a:off x="916" y="-317"/>
              <a:ext cx="2509" cy="72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:Report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1" name="Straight Arrow Connector 65"/>
            <p:cNvCxnSpPr/>
            <p:nvPr/>
          </p:nvCxnSpPr>
          <p:spPr>
            <a:xfrm>
              <a:off x="-4386" y="4779"/>
              <a:ext cx="933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66"/>
            <p:cNvCxnSpPr/>
            <p:nvPr/>
          </p:nvCxnSpPr>
          <p:spPr>
            <a:xfrm>
              <a:off x="-4360" y="-87"/>
              <a:ext cx="35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68"/>
            <p:cNvCxnSpPr/>
            <p:nvPr/>
          </p:nvCxnSpPr>
          <p:spPr>
            <a:xfrm>
              <a:off x="-4386" y="12511"/>
              <a:ext cx="945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40"/>
            <p:cNvSpPr txBox="1"/>
            <p:nvPr/>
          </p:nvSpPr>
          <p:spPr>
            <a:xfrm>
              <a:off x="11287" y="8892"/>
              <a:ext cx="1304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altLang="en-US" sz="1200" dirty="0">
                  <a:solidFill>
                    <a:srgbClr val="7030A0"/>
                  </a:solidFill>
                </a:rPr>
                <a:t>ReportData()</a:t>
              </a:r>
              <a:endParaRPr lang="en-SG" alt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96" name="Straight Arrow Connector 51"/>
            <p:cNvCxnSpPr/>
            <p:nvPr/>
          </p:nvCxnSpPr>
          <p:spPr>
            <a:xfrm flipV="1">
              <a:off x="11118" y="8841"/>
              <a:ext cx="1642" cy="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59"/>
            <p:cNvCxnSpPr>
              <a:endCxn id="72" idx="2"/>
            </p:cNvCxnSpPr>
            <p:nvPr/>
          </p:nvCxnSpPr>
          <p:spPr>
            <a:xfrm flipV="1">
              <a:off x="11185" y="9575"/>
              <a:ext cx="2972" cy="16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62"/>
            <p:cNvCxnSpPr>
              <a:endCxn id="178" idx="2"/>
            </p:cNvCxnSpPr>
            <p:nvPr/>
          </p:nvCxnSpPr>
          <p:spPr>
            <a:xfrm>
              <a:off x="5231" y="5442"/>
              <a:ext cx="5599" cy="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46"/>
            <p:cNvSpPr/>
            <p:nvPr/>
          </p:nvSpPr>
          <p:spPr>
            <a:xfrm>
              <a:off x="2051" y="1125"/>
              <a:ext cx="235" cy="23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00" name="Straight Arrow Connector 50"/>
            <p:cNvCxnSpPr/>
            <p:nvPr/>
          </p:nvCxnSpPr>
          <p:spPr>
            <a:xfrm>
              <a:off x="-527" y="1143"/>
              <a:ext cx="260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52"/>
            <p:cNvSpPr txBox="1"/>
            <p:nvPr/>
          </p:nvSpPr>
          <p:spPr>
            <a:xfrm>
              <a:off x="-1770" y="1191"/>
              <a:ext cx="337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parse(args)</a:t>
              </a:r>
              <a:endParaRPr lang="en-US" dirty="0"/>
            </a:p>
          </p:txBody>
        </p:sp>
        <p:sp>
          <p:nvSpPr>
            <p:cNvPr id="106" name="Rectangle 58"/>
            <p:cNvSpPr/>
            <p:nvPr/>
          </p:nvSpPr>
          <p:spPr>
            <a:xfrm>
              <a:off x="4892" y="2144"/>
              <a:ext cx="240" cy="43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07" name="Rectangle 62"/>
            <p:cNvSpPr/>
            <p:nvPr/>
          </p:nvSpPr>
          <p:spPr>
            <a:xfrm>
              <a:off x="4699" y="1417"/>
              <a:ext cx="2911" cy="72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SG" altLang="en-US" sz="1600" dirty="0">
                  <a:solidFill>
                    <a:schemeClr val="bg1"/>
                  </a:solidFill>
                </a:rPr>
                <a:t>Report</a:t>
              </a: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8" name="Straight Arrow Connector 61"/>
            <p:cNvCxnSpPr>
              <a:endCxn id="107" idx="1"/>
            </p:cNvCxnSpPr>
            <p:nvPr/>
          </p:nvCxnSpPr>
          <p:spPr>
            <a:xfrm flipV="1">
              <a:off x="2255" y="1781"/>
              <a:ext cx="2444" cy="2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63"/>
            <p:cNvCxnSpPr/>
            <p:nvPr/>
          </p:nvCxnSpPr>
          <p:spPr>
            <a:xfrm flipV="1">
              <a:off x="2284" y="2579"/>
              <a:ext cx="2728" cy="5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67"/>
            <p:cNvCxnSpPr/>
            <p:nvPr/>
          </p:nvCxnSpPr>
          <p:spPr>
            <a:xfrm flipV="1">
              <a:off x="-551" y="3469"/>
              <a:ext cx="2728" cy="5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70"/>
            <p:cNvCxnSpPr>
              <a:stCxn id="106" idx="2"/>
            </p:cNvCxnSpPr>
            <p:nvPr/>
          </p:nvCxnSpPr>
          <p:spPr>
            <a:xfrm>
              <a:off x="5012" y="2579"/>
              <a:ext cx="64" cy="1030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3" name="Rectangle 74"/>
            <p:cNvSpPr/>
            <p:nvPr/>
          </p:nvSpPr>
          <p:spPr>
            <a:xfrm>
              <a:off x="6960" y="11545"/>
              <a:ext cx="240" cy="43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14" name="Rectangle 62"/>
            <p:cNvSpPr/>
            <p:nvPr/>
          </p:nvSpPr>
          <p:spPr>
            <a:xfrm>
              <a:off x="5821" y="10772"/>
              <a:ext cx="2520" cy="77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result:Command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Arrow Connector 76"/>
            <p:cNvCxnSpPr/>
            <p:nvPr/>
          </p:nvCxnSpPr>
          <p:spPr>
            <a:xfrm>
              <a:off x="5260" y="11159"/>
              <a:ext cx="56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84"/>
            <p:cNvCxnSpPr/>
            <p:nvPr/>
          </p:nvCxnSpPr>
          <p:spPr>
            <a:xfrm>
              <a:off x="5276" y="11980"/>
              <a:ext cx="17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79"/>
            <p:cNvSpPr txBox="1"/>
            <p:nvPr/>
          </p:nvSpPr>
          <p:spPr>
            <a:xfrm>
              <a:off x="2395" y="973"/>
              <a:ext cx="337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altLang="en-US" dirty="0"/>
                <a:t>Report</a:t>
              </a:r>
              <a:r>
                <a:rPr lang="en-US" dirty="0"/>
                <a:t>Command(</a:t>
              </a:r>
              <a:r>
                <a:rPr lang="en-SG" altLang="en-US" dirty="0"/>
                <a:t>date, type</a:t>
              </a:r>
              <a:r>
                <a:rPr lang="en-US" dirty="0"/>
                <a:t>)</a:t>
              </a:r>
              <a:endParaRPr lang="en-US" dirty="0"/>
            </a:p>
          </p:txBody>
        </p:sp>
        <p:sp>
          <p:nvSpPr>
            <p:cNvPr id="178" name="Rectangle 48"/>
            <p:cNvSpPr/>
            <p:nvPr/>
          </p:nvSpPr>
          <p:spPr>
            <a:xfrm>
              <a:off x="10688" y="4983"/>
              <a:ext cx="284" cy="4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79" name="Straight Arrow Connector 49"/>
            <p:cNvCxnSpPr/>
            <p:nvPr/>
          </p:nvCxnSpPr>
          <p:spPr>
            <a:xfrm flipV="1">
              <a:off x="5231" y="5901"/>
              <a:ext cx="5421" cy="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48"/>
            <p:cNvSpPr/>
            <p:nvPr/>
          </p:nvSpPr>
          <p:spPr>
            <a:xfrm>
              <a:off x="10652" y="5874"/>
              <a:ext cx="320" cy="429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82" name="TextBox 78"/>
            <p:cNvSpPr txBox="1"/>
            <p:nvPr/>
          </p:nvSpPr>
          <p:spPr>
            <a:xfrm>
              <a:off x="5501" y="5584"/>
              <a:ext cx="4381" cy="2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altLang="en-US" sz="1200" dirty="0">
                  <a:solidFill>
                    <a:srgbClr val="7030A0"/>
                  </a:solidFill>
                </a:rPr>
                <a:t>displayReportController</a:t>
              </a:r>
              <a:r>
                <a:rPr lang="en-US" sz="1200" dirty="0">
                  <a:solidFill>
                    <a:srgbClr val="7030A0"/>
                  </a:solidFill>
                </a:rPr>
                <a:t>(</a:t>
              </a:r>
              <a:r>
                <a:rPr lang="en-SG" altLang="en-US" sz="1200" dirty="0">
                  <a:solidFill>
                    <a:srgbClr val="7030A0"/>
                  </a:solidFill>
                </a:rPr>
                <a:t>model, date, type</a:t>
              </a:r>
              <a:r>
                <a:rPr lang="en-US" sz="1200" dirty="0">
                  <a:solidFill>
                    <a:srgbClr val="7030A0"/>
                  </a:solidFill>
                </a:rPr>
                <a:t>)</a:t>
              </a:r>
              <a:endParaRPr lang="en-US" sz="1200" dirty="0"/>
            </a:p>
          </p:txBody>
        </p:sp>
        <p:sp>
          <p:nvSpPr>
            <p:cNvPr id="187" name="流程图: 卡片 186"/>
            <p:cNvSpPr/>
            <p:nvPr/>
          </p:nvSpPr>
          <p:spPr>
            <a:xfrm rot="10800000">
              <a:off x="9037" y="6021"/>
              <a:ext cx="1118" cy="593"/>
            </a:xfrm>
            <a:prstGeom prst="flowChartPunchedCar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9037" y="6021"/>
              <a:ext cx="7083" cy="3960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40"/>
            <p:cNvSpPr txBox="1"/>
            <p:nvPr/>
          </p:nvSpPr>
          <p:spPr>
            <a:xfrm>
              <a:off x="8518" y="6135"/>
              <a:ext cx="1118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altLang="en-US" sz="1200" dirty="0">
                  <a:solidFill>
                    <a:srgbClr val="FF0000"/>
                  </a:solidFill>
                </a:rPr>
                <a:t>alt</a:t>
              </a:r>
              <a:endParaRPr lang="en-SG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90" name="Curved Connector 12"/>
            <p:cNvCxnSpPr/>
            <p:nvPr/>
          </p:nvCxnSpPr>
          <p:spPr>
            <a:xfrm rot="16200000" flipH="1">
              <a:off x="10908" y="7006"/>
              <a:ext cx="247" cy="120"/>
            </a:xfrm>
            <a:prstGeom prst="curvedConnector4">
              <a:avLst>
                <a:gd name="adj1" fmla="val -54716"/>
                <a:gd name="adj2" fmla="val 187651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40"/>
            <p:cNvSpPr txBox="1"/>
            <p:nvPr/>
          </p:nvSpPr>
          <p:spPr>
            <a:xfrm>
              <a:off x="11352" y="6425"/>
              <a:ext cx="4218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displayReportOnSpecifiedDay</a:t>
              </a:r>
              <a:r>
                <a:rPr lang="en-SG" altLang="en-US" sz="1200" dirty="0">
                  <a:solidFill>
                    <a:srgbClr val="7030A0"/>
                  </a:solidFill>
                </a:rPr>
                <a:t>(model, date)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92" name="Rectangle 85"/>
            <p:cNvSpPr/>
            <p:nvPr/>
          </p:nvSpPr>
          <p:spPr>
            <a:xfrm>
              <a:off x="10887" y="6383"/>
              <a:ext cx="206" cy="32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194" name="Curved Connector 12"/>
            <p:cNvCxnSpPr/>
            <p:nvPr/>
          </p:nvCxnSpPr>
          <p:spPr>
            <a:xfrm rot="16200000" flipH="1">
              <a:off x="10909" y="6326"/>
              <a:ext cx="247" cy="120"/>
            </a:xfrm>
            <a:prstGeom prst="curvedConnector4">
              <a:avLst>
                <a:gd name="adj1" fmla="val -54716"/>
                <a:gd name="adj2" fmla="val 187651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2"/>
            <p:cNvCxnSpPr/>
            <p:nvPr/>
          </p:nvCxnSpPr>
          <p:spPr>
            <a:xfrm rot="16200000" flipH="1">
              <a:off x="10909" y="7587"/>
              <a:ext cx="247" cy="120"/>
            </a:xfrm>
            <a:prstGeom prst="curvedConnector4">
              <a:avLst>
                <a:gd name="adj1" fmla="val -54716"/>
                <a:gd name="adj2" fmla="val 187651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urved Connector 12"/>
            <p:cNvCxnSpPr/>
            <p:nvPr/>
          </p:nvCxnSpPr>
          <p:spPr>
            <a:xfrm rot="16200000" flipH="1">
              <a:off x="10908" y="8195"/>
              <a:ext cx="247" cy="120"/>
            </a:xfrm>
            <a:prstGeom prst="curvedConnector4">
              <a:avLst>
                <a:gd name="adj1" fmla="val -54716"/>
                <a:gd name="adj2" fmla="val 187651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85"/>
            <p:cNvSpPr/>
            <p:nvPr/>
          </p:nvSpPr>
          <p:spPr>
            <a:xfrm>
              <a:off x="10912" y="6986"/>
              <a:ext cx="206" cy="32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199" name="Rectangle 85"/>
            <p:cNvSpPr/>
            <p:nvPr/>
          </p:nvSpPr>
          <p:spPr>
            <a:xfrm>
              <a:off x="10886" y="7573"/>
              <a:ext cx="206" cy="32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00" name="Rectangle 85"/>
            <p:cNvSpPr/>
            <p:nvPr/>
          </p:nvSpPr>
          <p:spPr>
            <a:xfrm>
              <a:off x="10886" y="8219"/>
              <a:ext cx="232" cy="163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02" name="Straight Connector 88"/>
            <p:cNvCxnSpPr/>
            <p:nvPr/>
          </p:nvCxnSpPr>
          <p:spPr>
            <a:xfrm flipH="1">
              <a:off x="9040" y="6715"/>
              <a:ext cx="7080" cy="2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3" name="Straight Connector 88"/>
            <p:cNvCxnSpPr/>
            <p:nvPr/>
          </p:nvCxnSpPr>
          <p:spPr>
            <a:xfrm flipH="1">
              <a:off x="9037" y="7315"/>
              <a:ext cx="7080" cy="2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4" name="Straight Connector 88"/>
            <p:cNvCxnSpPr/>
            <p:nvPr/>
          </p:nvCxnSpPr>
          <p:spPr>
            <a:xfrm flipH="1">
              <a:off x="9037" y="7902"/>
              <a:ext cx="7080" cy="2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5" name="TextBox 40"/>
            <p:cNvSpPr txBox="1"/>
            <p:nvPr/>
          </p:nvSpPr>
          <p:spPr>
            <a:xfrm>
              <a:off x="11352" y="6986"/>
              <a:ext cx="4509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displayReportOnSpecified</a:t>
              </a:r>
              <a:r>
                <a:rPr lang="en-SG" altLang="en-US" sz="1200" dirty="0">
                  <a:solidFill>
                    <a:srgbClr val="7030A0"/>
                  </a:solidFill>
                </a:rPr>
                <a:t>Month(model, date)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06" name="TextBox 40"/>
            <p:cNvSpPr txBox="1"/>
            <p:nvPr/>
          </p:nvSpPr>
          <p:spPr>
            <a:xfrm>
              <a:off x="11352" y="7570"/>
              <a:ext cx="4280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displayReportOnSpecified</a:t>
              </a:r>
              <a:r>
                <a:rPr lang="en-SG" altLang="en-US" sz="1200" dirty="0">
                  <a:solidFill>
                    <a:srgbClr val="7030A0"/>
                  </a:solidFill>
                </a:rPr>
                <a:t>Year(model, date)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07" name="TextBox 40"/>
            <p:cNvSpPr txBox="1"/>
            <p:nvPr/>
          </p:nvSpPr>
          <p:spPr>
            <a:xfrm>
              <a:off x="11352" y="8258"/>
              <a:ext cx="3190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7030A0"/>
                  </a:solidFill>
                </a:rPr>
                <a:t>display</a:t>
              </a:r>
              <a:r>
                <a:rPr lang="en-SG" altLang="en-US" sz="1200" dirty="0">
                  <a:solidFill>
                    <a:srgbClr val="7030A0"/>
                  </a:solidFill>
                </a:rPr>
                <a:t>CompletedReport(model)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08" name="TextBox 40"/>
            <p:cNvSpPr txBox="1"/>
            <p:nvPr/>
          </p:nvSpPr>
          <p:spPr>
            <a:xfrm>
              <a:off x="11511" y="6135"/>
              <a:ext cx="2748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altLang="en-US" sz="1200" dirty="0">
                  <a:solidFill>
                    <a:srgbClr val="FF0000"/>
                  </a:solidFill>
                </a:rPr>
                <a:t>[ReportDisplayType == DAY]</a:t>
              </a:r>
              <a:endParaRPr lang="en-SG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9" name="TextBox 40"/>
            <p:cNvSpPr txBox="1"/>
            <p:nvPr/>
          </p:nvSpPr>
          <p:spPr>
            <a:xfrm>
              <a:off x="11451" y="6735"/>
              <a:ext cx="3198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altLang="en-US" sz="1200" dirty="0">
                  <a:solidFill>
                    <a:srgbClr val="FF0000"/>
                  </a:solidFill>
                </a:rPr>
                <a:t>[ReportDisplayType == MONTH]</a:t>
              </a:r>
              <a:endParaRPr lang="en-SG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0" name="TextBox 40"/>
            <p:cNvSpPr txBox="1"/>
            <p:nvPr/>
          </p:nvSpPr>
          <p:spPr>
            <a:xfrm>
              <a:off x="11466" y="7364"/>
              <a:ext cx="2839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altLang="en-US" sz="1200" dirty="0">
                  <a:solidFill>
                    <a:srgbClr val="FF0000"/>
                  </a:solidFill>
                </a:rPr>
                <a:t>[ReportDisplayType == YEAR]</a:t>
              </a:r>
              <a:endParaRPr lang="en-SG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1" name="TextBox 40"/>
            <p:cNvSpPr txBox="1"/>
            <p:nvPr/>
          </p:nvSpPr>
          <p:spPr>
            <a:xfrm>
              <a:off x="11466" y="7968"/>
              <a:ext cx="2697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altLang="en-US" sz="1200" dirty="0">
                  <a:solidFill>
                    <a:srgbClr val="FF0000"/>
                  </a:solidFill>
                </a:rPr>
                <a:t>[ReportDisplayType == ALL]</a:t>
              </a:r>
              <a:endParaRPr lang="en-SG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2" name="TextBox 40"/>
            <p:cNvSpPr txBox="1"/>
            <p:nvPr/>
          </p:nvSpPr>
          <p:spPr>
            <a:xfrm>
              <a:off x="12019" y="9591"/>
              <a:ext cx="1304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SG" altLang="en-US" sz="1200" dirty="0">
                  <a:solidFill>
                    <a:srgbClr val="7030A0"/>
                  </a:solidFill>
                </a:rPr>
                <a:t>data</a:t>
              </a:r>
              <a:endParaRPr lang="en-SG" alt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213" name="Straight Arrow Connector 62"/>
            <p:cNvCxnSpPr/>
            <p:nvPr/>
          </p:nvCxnSpPr>
          <p:spPr>
            <a:xfrm>
              <a:off x="5231" y="10164"/>
              <a:ext cx="5599" cy="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演示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yunjun</dc:creator>
  <cp:lastModifiedBy>yunjun</cp:lastModifiedBy>
  <cp:revision>13</cp:revision>
  <dcterms:created xsi:type="dcterms:W3CDTF">2019-04-09T07:47:00Z</dcterms:created>
  <dcterms:modified xsi:type="dcterms:W3CDTF">2019-04-09T12:34:02Z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