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8000663" cy="6911975"/>
  <p:notesSz cx="6858000" cy="9144000"/>
  <p:defaultTextStyle>
    <a:defPPr>
      <a:defRPr lang="en-US"/>
    </a:defPPr>
    <a:lvl1pPr marL="0" algn="l" defTabSz="918423" rtl="0" eaLnBrk="1" latinLnBrk="0" hangingPunct="1">
      <a:defRPr sz="1808" kern="1200">
        <a:solidFill>
          <a:schemeClr val="tx1"/>
        </a:solidFill>
        <a:latin typeface="+mn-lt"/>
        <a:ea typeface="+mn-ea"/>
        <a:cs typeface="+mn-cs"/>
      </a:defRPr>
    </a:lvl1pPr>
    <a:lvl2pPr marL="459212" algn="l" defTabSz="918423" rtl="0" eaLnBrk="1" latinLnBrk="0" hangingPunct="1">
      <a:defRPr sz="1808" kern="1200">
        <a:solidFill>
          <a:schemeClr val="tx1"/>
        </a:solidFill>
        <a:latin typeface="+mn-lt"/>
        <a:ea typeface="+mn-ea"/>
        <a:cs typeface="+mn-cs"/>
      </a:defRPr>
    </a:lvl2pPr>
    <a:lvl3pPr marL="918423" algn="l" defTabSz="918423" rtl="0" eaLnBrk="1" latinLnBrk="0" hangingPunct="1">
      <a:defRPr sz="1808" kern="1200">
        <a:solidFill>
          <a:schemeClr val="tx1"/>
        </a:solidFill>
        <a:latin typeface="+mn-lt"/>
        <a:ea typeface="+mn-ea"/>
        <a:cs typeface="+mn-cs"/>
      </a:defRPr>
    </a:lvl3pPr>
    <a:lvl4pPr marL="1377635" algn="l" defTabSz="918423" rtl="0" eaLnBrk="1" latinLnBrk="0" hangingPunct="1">
      <a:defRPr sz="1808" kern="1200">
        <a:solidFill>
          <a:schemeClr val="tx1"/>
        </a:solidFill>
        <a:latin typeface="+mn-lt"/>
        <a:ea typeface="+mn-ea"/>
        <a:cs typeface="+mn-cs"/>
      </a:defRPr>
    </a:lvl4pPr>
    <a:lvl5pPr marL="1836847" algn="l" defTabSz="918423" rtl="0" eaLnBrk="1" latinLnBrk="0" hangingPunct="1">
      <a:defRPr sz="1808" kern="1200">
        <a:solidFill>
          <a:schemeClr val="tx1"/>
        </a:solidFill>
        <a:latin typeface="+mn-lt"/>
        <a:ea typeface="+mn-ea"/>
        <a:cs typeface="+mn-cs"/>
      </a:defRPr>
    </a:lvl5pPr>
    <a:lvl6pPr marL="2296058" algn="l" defTabSz="918423" rtl="0" eaLnBrk="1" latinLnBrk="0" hangingPunct="1">
      <a:defRPr sz="1808" kern="1200">
        <a:solidFill>
          <a:schemeClr val="tx1"/>
        </a:solidFill>
        <a:latin typeface="+mn-lt"/>
        <a:ea typeface="+mn-ea"/>
        <a:cs typeface="+mn-cs"/>
      </a:defRPr>
    </a:lvl6pPr>
    <a:lvl7pPr marL="2755270" algn="l" defTabSz="918423" rtl="0" eaLnBrk="1" latinLnBrk="0" hangingPunct="1">
      <a:defRPr sz="1808" kern="1200">
        <a:solidFill>
          <a:schemeClr val="tx1"/>
        </a:solidFill>
        <a:latin typeface="+mn-lt"/>
        <a:ea typeface="+mn-ea"/>
        <a:cs typeface="+mn-cs"/>
      </a:defRPr>
    </a:lvl7pPr>
    <a:lvl8pPr marL="3214482" algn="l" defTabSz="918423" rtl="0" eaLnBrk="1" latinLnBrk="0" hangingPunct="1">
      <a:defRPr sz="1808" kern="1200">
        <a:solidFill>
          <a:schemeClr val="tx1"/>
        </a:solidFill>
        <a:latin typeface="+mn-lt"/>
        <a:ea typeface="+mn-ea"/>
        <a:cs typeface="+mn-cs"/>
      </a:defRPr>
    </a:lvl8pPr>
    <a:lvl9pPr marL="3673693" algn="l" defTabSz="918423" rtl="0" eaLnBrk="1" latinLnBrk="0" hangingPunct="1">
      <a:defRPr sz="18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0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28" autoAdjust="0"/>
  </p:normalViewPr>
  <p:slideViewPr>
    <p:cSldViewPr showGuides="1">
      <p:cViewPr varScale="1">
        <p:scale>
          <a:sx n="108" d="100"/>
          <a:sy n="108" d="100"/>
        </p:scale>
        <p:origin x="330" y="114"/>
      </p:cViewPr>
      <p:guideLst>
        <p:guide orient="horz" pos="150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35050" y="685800"/>
            <a:ext cx="8928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8423" rtl="0" eaLnBrk="1" latinLnBrk="0" hangingPunct="1">
      <a:defRPr sz="1205" kern="1200">
        <a:solidFill>
          <a:schemeClr val="tx1"/>
        </a:solidFill>
        <a:latin typeface="+mn-lt"/>
        <a:ea typeface="+mn-ea"/>
        <a:cs typeface="+mn-cs"/>
      </a:defRPr>
    </a:lvl1pPr>
    <a:lvl2pPr marL="459212" algn="l" defTabSz="918423" rtl="0" eaLnBrk="1" latinLnBrk="0" hangingPunct="1">
      <a:defRPr sz="1205" kern="1200">
        <a:solidFill>
          <a:schemeClr val="tx1"/>
        </a:solidFill>
        <a:latin typeface="+mn-lt"/>
        <a:ea typeface="+mn-ea"/>
        <a:cs typeface="+mn-cs"/>
      </a:defRPr>
    </a:lvl2pPr>
    <a:lvl3pPr marL="918423" algn="l" defTabSz="918423" rtl="0" eaLnBrk="1" latinLnBrk="0" hangingPunct="1">
      <a:defRPr sz="1205" kern="1200">
        <a:solidFill>
          <a:schemeClr val="tx1"/>
        </a:solidFill>
        <a:latin typeface="+mn-lt"/>
        <a:ea typeface="+mn-ea"/>
        <a:cs typeface="+mn-cs"/>
      </a:defRPr>
    </a:lvl3pPr>
    <a:lvl4pPr marL="1377635" algn="l" defTabSz="918423" rtl="0" eaLnBrk="1" latinLnBrk="0" hangingPunct="1">
      <a:defRPr sz="1205" kern="1200">
        <a:solidFill>
          <a:schemeClr val="tx1"/>
        </a:solidFill>
        <a:latin typeface="+mn-lt"/>
        <a:ea typeface="+mn-ea"/>
        <a:cs typeface="+mn-cs"/>
      </a:defRPr>
    </a:lvl4pPr>
    <a:lvl5pPr marL="1836847" algn="l" defTabSz="918423" rtl="0" eaLnBrk="1" latinLnBrk="0" hangingPunct="1">
      <a:defRPr sz="1205" kern="1200">
        <a:solidFill>
          <a:schemeClr val="tx1"/>
        </a:solidFill>
        <a:latin typeface="+mn-lt"/>
        <a:ea typeface="+mn-ea"/>
        <a:cs typeface="+mn-cs"/>
      </a:defRPr>
    </a:lvl5pPr>
    <a:lvl6pPr marL="2296058" algn="l" defTabSz="918423" rtl="0" eaLnBrk="1" latinLnBrk="0" hangingPunct="1">
      <a:defRPr sz="1205" kern="1200">
        <a:solidFill>
          <a:schemeClr val="tx1"/>
        </a:solidFill>
        <a:latin typeface="+mn-lt"/>
        <a:ea typeface="+mn-ea"/>
        <a:cs typeface="+mn-cs"/>
      </a:defRPr>
    </a:lvl6pPr>
    <a:lvl7pPr marL="2755270" algn="l" defTabSz="918423" rtl="0" eaLnBrk="1" latinLnBrk="0" hangingPunct="1">
      <a:defRPr sz="1205" kern="1200">
        <a:solidFill>
          <a:schemeClr val="tx1"/>
        </a:solidFill>
        <a:latin typeface="+mn-lt"/>
        <a:ea typeface="+mn-ea"/>
        <a:cs typeface="+mn-cs"/>
      </a:defRPr>
    </a:lvl7pPr>
    <a:lvl8pPr marL="3214482" algn="l" defTabSz="918423" rtl="0" eaLnBrk="1" latinLnBrk="0" hangingPunct="1">
      <a:defRPr sz="1205" kern="1200">
        <a:solidFill>
          <a:schemeClr val="tx1"/>
        </a:solidFill>
        <a:latin typeface="+mn-lt"/>
        <a:ea typeface="+mn-ea"/>
        <a:cs typeface="+mn-cs"/>
      </a:defRPr>
    </a:lvl8pPr>
    <a:lvl9pPr marL="3673693" algn="l" defTabSz="918423" rtl="0" eaLnBrk="1" latinLnBrk="0" hangingPunct="1">
      <a:defRPr sz="12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2" y="2147197"/>
            <a:ext cx="15300563" cy="14815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01" y="3916786"/>
            <a:ext cx="12600465" cy="17663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483" y="276804"/>
            <a:ext cx="4050149" cy="58975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34" y="276804"/>
            <a:ext cx="11850436" cy="58975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29" y="4441588"/>
            <a:ext cx="15300563" cy="137279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929" y="2929590"/>
            <a:ext cx="15300563" cy="15119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33" y="1612798"/>
            <a:ext cx="7950293" cy="4561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338" y="1612798"/>
            <a:ext cx="7950293" cy="4561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5" y="1547196"/>
            <a:ext cx="7953419" cy="64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35" y="2191992"/>
            <a:ext cx="7953419" cy="39823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91" y="1547196"/>
            <a:ext cx="7956543" cy="6447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091" y="2191992"/>
            <a:ext cx="7956543" cy="398238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34" y="275199"/>
            <a:ext cx="5922094" cy="11711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62" y="275204"/>
            <a:ext cx="10062871" cy="58991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34" y="1446399"/>
            <a:ext cx="5922094" cy="47279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257" y="4838383"/>
            <a:ext cx="10800398" cy="5711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257" y="617599"/>
            <a:ext cx="10800398" cy="41471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257" y="5409582"/>
            <a:ext cx="10800398" cy="8111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35" y="276799"/>
            <a:ext cx="16200598" cy="1151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5" y="1612798"/>
            <a:ext cx="16200598" cy="4561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35" y="6406381"/>
            <a:ext cx="4200154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229" y="6406381"/>
            <a:ext cx="5700210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478" y="6406381"/>
            <a:ext cx="4200154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10887710" y="145882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896144" y="136739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311481" y="570933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039290" y="934609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5967282" y="1285303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7781138" y="450009"/>
            <a:ext cx="138796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EPiggyParser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8478918" y="934604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8406911" y="1392797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10030413" y="1640620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9954213" y="164062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847436" y="128898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99733" y="1017587"/>
            <a:ext cx="16915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setGoal</a:t>
            </a:r>
            <a:r>
              <a:rPr lang="en-US" sz="1400" dirty="0">
                <a:solidFill>
                  <a:srgbClr val="0070C0"/>
                </a:solidFill>
              </a:rPr>
              <a:t> …”)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564303" y="153933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71757" y="2511058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537439" y="1905219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6119687" y="2160587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09335" y="421798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954819" y="2758305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10079879" y="2775233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AddressBook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6218855" y="1133137"/>
            <a:ext cx="21398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setGoal</a:t>
            </a:r>
            <a:r>
              <a:rPr lang="en-US" dirty="0"/>
              <a:t>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701086" y="381806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73601" y="39728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1925491" y="2595598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2942543" y="3209827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10978096" y="238918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11414827" y="2680293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1315858" y="2985098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114091" y="3002331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901211" y="428519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9464312" y="1287255"/>
            <a:ext cx="159342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SetGoal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6119682" y="2758306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6136581" y="1390910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120334" y="4063449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3197861" y="3294324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ReadOnlyAddressBook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3016374" y="2898342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2096027" y="3002331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12955914" y="3247566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11472322" y="3209826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1472322" y="3591906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0104250" y="3760786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12575015" y="136738"/>
            <a:ext cx="3903825" cy="566535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2980531" y="136743"/>
            <a:ext cx="9524948" cy="651962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395868" y="570933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4123677" y="934609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4051674" y="1285302"/>
            <a:ext cx="172591" cy="50739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5865525" y="450009"/>
            <a:ext cx="138796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EPiggyParser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6563305" y="934604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491298" y="1392800"/>
            <a:ext cx="157380" cy="23679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8367792" y="1662174"/>
            <a:ext cx="3784" cy="215927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291592" y="166217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31823" y="1288986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84120" y="1017587"/>
            <a:ext cx="16915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setGoal</a:t>
            </a:r>
            <a:r>
              <a:rPr lang="en-US" sz="1400" dirty="0">
                <a:solidFill>
                  <a:srgbClr val="0070C0"/>
                </a:solidFill>
              </a:rPr>
              <a:t> …”)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48690" y="153933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25587" y="423030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 flipV="1">
            <a:off x="6635318" y="1938172"/>
            <a:ext cx="1732479" cy="321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4204074" y="376078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56483" y="635892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0125422" y="4455338"/>
            <a:ext cx="168215" cy="190392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10247956" y="4232543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setGoal</a:t>
            </a:r>
            <a:r>
              <a:rPr lang="en-US" sz="1200" dirty="0">
                <a:solidFill>
                  <a:srgbClr val="7030A0"/>
                </a:solidFill>
              </a:rPr>
              <a:t>(g)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4303242" y="1133137"/>
            <a:ext cx="21398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setGoal</a:t>
            </a:r>
            <a:r>
              <a:rPr lang="en-US" dirty="0"/>
              <a:t>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770823" y="609094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120749" y="611383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4219743" y="4308778"/>
            <a:ext cx="967878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EPiggy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4629848" y="4923007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12665403" y="533761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13086221" y="833941"/>
            <a:ext cx="0" cy="470644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3003165" y="4445745"/>
            <a:ext cx="156464" cy="91524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0282163" y="4459643"/>
            <a:ext cx="272487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237147" y="380783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7571087" y="1244747"/>
            <a:ext cx="159342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:SetGoal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204069" y="4480625"/>
            <a:ext cx="592806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4220968" y="1390910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220968" y="6359262"/>
            <a:ext cx="600277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14703255" y="4611522"/>
            <a:ext cx="429" cy="91524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3507042" y="4715511"/>
            <a:ext cx="82797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setGoal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13159629" y="4923006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3159629" y="5305086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0294585" y="5360987"/>
            <a:ext cx="279163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5A285D9-C4C4-4CBF-A454-E8A6C3B934B1}"/>
              </a:ext>
            </a:extLst>
          </p:cNvPr>
          <p:cNvSpPr/>
          <p:nvPr/>
        </p:nvSpPr>
        <p:spPr>
          <a:xfrm>
            <a:off x="8291597" y="2160587"/>
            <a:ext cx="149515" cy="15000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A494C5-24CF-48AE-8A0C-40894D902288}"/>
              </a:ext>
            </a:extLst>
          </p:cNvPr>
          <p:cNvCxnSpPr>
            <a:cxnSpLocks/>
          </p:cNvCxnSpPr>
          <p:nvPr/>
        </p:nvCxnSpPr>
        <p:spPr>
          <a:xfrm>
            <a:off x="6654840" y="2171481"/>
            <a:ext cx="165314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BBF940-F5BB-462D-9488-8F4D704067A3}"/>
              </a:ext>
            </a:extLst>
          </p:cNvPr>
          <p:cNvSpPr txBox="1"/>
          <p:nvPr/>
        </p:nvSpPr>
        <p:spPr>
          <a:xfrm>
            <a:off x="6011501" y="2191257"/>
            <a:ext cx="21398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parse(arguments)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BE09C2-5C87-4305-9822-9531B997427C}"/>
              </a:ext>
            </a:extLst>
          </p:cNvPr>
          <p:cNvSpPr/>
          <p:nvPr/>
        </p:nvSpPr>
        <p:spPr>
          <a:xfrm>
            <a:off x="10124544" y="237347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62">
            <a:extLst>
              <a:ext uri="{FF2B5EF4-FFF2-40B4-BE49-F238E27FC236}">
                <a16:creationId xmlns:a16="http://schemas.microsoft.com/office/drawing/2014/main" id="{0F396278-EF7A-4EDC-8AD1-8EE5D0DA22AC}"/>
              </a:ext>
            </a:extLst>
          </p:cNvPr>
          <p:cNvSpPr/>
          <p:nvPr/>
        </p:nvSpPr>
        <p:spPr>
          <a:xfrm>
            <a:off x="9540906" y="2032250"/>
            <a:ext cx="1330346" cy="3853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g:Goal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AC7711-44EE-40C4-84B5-C679845F3B6A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8441112" y="2224919"/>
            <a:ext cx="1099799" cy="1114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FE3667C-5D7B-40FC-A811-9C500B20AB16}"/>
              </a:ext>
            </a:extLst>
          </p:cNvPr>
          <p:cNvCxnSpPr>
            <a:cxnSpLocks/>
          </p:cNvCxnSpPr>
          <p:nvPr/>
        </p:nvCxnSpPr>
        <p:spPr>
          <a:xfrm flipV="1">
            <a:off x="8462183" y="2644903"/>
            <a:ext cx="1732479" cy="321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9A4C19F-4221-4C46-B252-532A32FDF6DB}"/>
              </a:ext>
            </a:extLst>
          </p:cNvPr>
          <p:cNvSpPr/>
          <p:nvPr/>
        </p:nvSpPr>
        <p:spPr>
          <a:xfrm>
            <a:off x="10121840" y="3260016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5EA1181C-5AE5-44DA-AF4F-EEE8B279B312}"/>
              </a:ext>
            </a:extLst>
          </p:cNvPr>
          <p:cNvSpPr/>
          <p:nvPr/>
        </p:nvSpPr>
        <p:spPr>
          <a:xfrm>
            <a:off x="9270317" y="2879330"/>
            <a:ext cx="184868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s:SetGoalCommand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1B13F1-4DC6-4F72-A101-88C694534280}"/>
              </a:ext>
            </a:extLst>
          </p:cNvPr>
          <p:cNvCxnSpPr>
            <a:cxnSpLocks/>
          </p:cNvCxnSpPr>
          <p:nvPr/>
        </p:nvCxnSpPr>
        <p:spPr>
          <a:xfrm flipV="1">
            <a:off x="8449152" y="3010977"/>
            <a:ext cx="801055" cy="811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C96654F-40DD-44EB-893A-5E25F58F5A93}"/>
              </a:ext>
            </a:extLst>
          </p:cNvPr>
          <p:cNvCxnSpPr>
            <a:cxnSpLocks/>
          </p:cNvCxnSpPr>
          <p:nvPr/>
        </p:nvCxnSpPr>
        <p:spPr>
          <a:xfrm flipV="1">
            <a:off x="8433544" y="3531829"/>
            <a:ext cx="1732479" cy="321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3863F3-CCE2-4E4C-8655-346FA37F2632}"/>
              </a:ext>
            </a:extLst>
          </p:cNvPr>
          <p:cNvCxnSpPr>
            <a:cxnSpLocks/>
          </p:cNvCxnSpPr>
          <p:nvPr/>
        </p:nvCxnSpPr>
        <p:spPr>
          <a:xfrm flipV="1">
            <a:off x="6639866" y="3648762"/>
            <a:ext cx="1732479" cy="321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31FB3DF-61B2-4D25-A1C8-A75A41AFB658}"/>
              </a:ext>
            </a:extLst>
          </p:cNvPr>
          <p:cNvSpPr txBox="1"/>
          <p:nvPr/>
        </p:nvSpPr>
        <p:spPr>
          <a:xfrm>
            <a:off x="6801349" y="3383210"/>
            <a:ext cx="77966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7557F21-81F4-4E01-9996-EEC807F58C00}"/>
              </a:ext>
            </a:extLst>
          </p:cNvPr>
          <p:cNvCxnSpPr>
            <a:cxnSpLocks/>
          </p:cNvCxnSpPr>
          <p:nvPr/>
        </p:nvCxnSpPr>
        <p:spPr>
          <a:xfrm>
            <a:off x="10203185" y="3410430"/>
            <a:ext cx="0" cy="26903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76BC29C-C92A-4216-9A35-54451B02249A}"/>
              </a:ext>
            </a:extLst>
          </p:cNvPr>
          <p:cNvSpPr/>
          <p:nvPr/>
        </p:nvSpPr>
        <p:spPr>
          <a:xfrm>
            <a:off x="11409644" y="6083264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FA66D03F-6E37-485C-8486-452E48708909}"/>
              </a:ext>
            </a:extLst>
          </p:cNvPr>
          <p:cNvSpPr/>
          <p:nvPr/>
        </p:nvSpPr>
        <p:spPr>
          <a:xfrm>
            <a:off x="10649961" y="5645284"/>
            <a:ext cx="1600379" cy="49107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D8EAD91-5DA8-4D4C-9578-3F1E81198DAF}"/>
              </a:ext>
            </a:extLst>
          </p:cNvPr>
          <p:cNvCxnSpPr>
            <a:cxnSpLocks/>
          </p:cNvCxnSpPr>
          <p:nvPr/>
        </p:nvCxnSpPr>
        <p:spPr>
          <a:xfrm>
            <a:off x="10293632" y="5802095"/>
            <a:ext cx="35632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B4178D-4812-43C7-84F3-81C5C11ED80E}"/>
              </a:ext>
            </a:extLst>
          </p:cNvPr>
          <p:cNvCxnSpPr>
            <a:cxnSpLocks/>
          </p:cNvCxnSpPr>
          <p:nvPr/>
        </p:nvCxnSpPr>
        <p:spPr>
          <a:xfrm>
            <a:off x="10293632" y="6345171"/>
            <a:ext cx="111601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94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81</Words>
  <Application>Microsoft Office PowerPoint</Application>
  <PresentationFormat>Custom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Kevin Chan Xian Yong</cp:lastModifiedBy>
  <cp:revision>113</cp:revision>
  <dcterms:created xsi:type="dcterms:W3CDTF">2016-07-22T14:33:02Z</dcterms:created>
  <dcterms:modified xsi:type="dcterms:W3CDTF">2019-04-02T10:33:17Z</dcterms:modified>
</cp:coreProperties>
</file>